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41" r:id="rId5"/>
    <p:sldId id="313" r:id="rId6"/>
    <p:sldId id="314" r:id="rId7"/>
    <p:sldId id="321" r:id="rId8"/>
    <p:sldId id="316" r:id="rId9"/>
    <p:sldId id="317" r:id="rId10"/>
    <p:sldId id="328" r:id="rId11"/>
    <p:sldId id="318" r:id="rId12"/>
    <p:sldId id="320" r:id="rId13"/>
    <p:sldId id="340" r:id="rId14"/>
    <p:sldId id="322" r:id="rId15"/>
    <p:sldId id="323" r:id="rId16"/>
    <p:sldId id="324" r:id="rId17"/>
    <p:sldId id="325" r:id="rId18"/>
    <p:sldId id="326" r:id="rId19"/>
    <p:sldId id="342" r:id="rId20"/>
    <p:sldId id="337" r:id="rId21"/>
    <p:sldId id="315" r:id="rId22"/>
    <p:sldId id="327" r:id="rId23"/>
    <p:sldId id="331" r:id="rId24"/>
    <p:sldId id="334" r:id="rId25"/>
    <p:sldId id="335" r:id="rId26"/>
  </p:sldIdLst>
  <p:sldSz cx="12192000" cy="6858000"/>
  <p:notesSz cx="7010400" cy="9296400"/>
  <p:defaultTextStyle>
    <a:defPPr rtl="0">
      <a:defRPr lang="es-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91471-AA94-48AD-9410-3727CC188DDA}" v="135" dt="2022-03-16T20:04:39.1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1" autoAdjust="0"/>
    <p:restoredTop sz="57888" autoAdjust="0"/>
  </p:normalViewPr>
  <p:slideViewPr>
    <p:cSldViewPr>
      <p:cViewPr varScale="1">
        <p:scale>
          <a:sx n="62" d="100"/>
          <a:sy n="62" d="100"/>
        </p:scale>
        <p:origin x="2718" y="72"/>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5BE91471-AA94-48AD-9410-3727CC188DDA}"/>
    <pc:docChg chg="custSel modSld">
      <pc:chgData name="Missy Ruff" userId="2fedf697-c7c4-47e5-81d4-5bd69038a8f8" providerId="ADAL" clId="{5BE91471-AA94-48AD-9410-3727CC188DDA}" dt="2022-03-16T20:05:14.937" v="228" actId="1076"/>
      <pc:docMkLst>
        <pc:docMk/>
      </pc:docMkLst>
      <pc:sldChg chg="modSp mod">
        <pc:chgData name="Missy Ruff" userId="2fedf697-c7c4-47e5-81d4-5bd69038a8f8" providerId="ADAL" clId="{5BE91471-AA94-48AD-9410-3727CC188DDA}" dt="2022-03-16T19:49:23.690" v="121" actId="1035"/>
        <pc:sldMkLst>
          <pc:docMk/>
          <pc:sldMk cId="0" sldId="313"/>
        </pc:sldMkLst>
        <pc:spChg chg="mod">
          <ac:chgData name="Missy Ruff" userId="2fedf697-c7c4-47e5-81d4-5bd69038a8f8" providerId="ADAL" clId="{5BE91471-AA94-48AD-9410-3727CC188DDA}" dt="2022-03-16T19:49:19.533" v="120" actId="1036"/>
          <ac:spMkLst>
            <pc:docMk/>
            <pc:sldMk cId="0" sldId="313"/>
            <ac:spMk id="6147" creationId="{FDCF2FE8-B5D7-4E6F-A32C-E52AAB929D77}"/>
          </ac:spMkLst>
        </pc:spChg>
        <pc:picChg chg="mod">
          <ac:chgData name="Missy Ruff" userId="2fedf697-c7c4-47e5-81d4-5bd69038a8f8" providerId="ADAL" clId="{5BE91471-AA94-48AD-9410-3727CC188DDA}" dt="2022-03-16T19:49:23.690" v="121" actId="1035"/>
          <ac:picMkLst>
            <pc:docMk/>
            <pc:sldMk cId="0" sldId="313"/>
            <ac:picMk id="2" creationId="{DCD66C39-AE10-49A2-9704-C0F6513D6EB8}"/>
          </ac:picMkLst>
        </pc:picChg>
      </pc:sldChg>
      <pc:sldChg chg="modSp">
        <pc:chgData name="Missy Ruff" userId="2fedf697-c7c4-47e5-81d4-5bd69038a8f8" providerId="ADAL" clId="{5BE91471-AA94-48AD-9410-3727CC188DDA}" dt="2022-03-16T19:50:14.491" v="130" actId="1037"/>
        <pc:sldMkLst>
          <pc:docMk/>
          <pc:sldMk cId="0" sldId="314"/>
        </pc:sldMkLst>
        <pc:spChg chg="mod">
          <ac:chgData name="Missy Ruff" userId="2fedf697-c7c4-47e5-81d4-5bd69038a8f8" providerId="ADAL" clId="{5BE91471-AA94-48AD-9410-3727CC188DDA}" dt="2022-03-16T19:50:14.491" v="130" actId="1037"/>
          <ac:spMkLst>
            <pc:docMk/>
            <pc:sldMk cId="0" sldId="314"/>
            <ac:spMk id="8195" creationId="{014C1545-0EF9-4E50-BB37-ACBBCE4C77ED}"/>
          </ac:spMkLst>
        </pc:spChg>
      </pc:sldChg>
      <pc:sldChg chg="modSp mod">
        <pc:chgData name="Missy Ruff" userId="2fedf697-c7c4-47e5-81d4-5bd69038a8f8" providerId="ADAL" clId="{5BE91471-AA94-48AD-9410-3727CC188DDA}" dt="2022-03-15T18:56:50.745" v="73" actId="1036"/>
        <pc:sldMkLst>
          <pc:docMk/>
          <pc:sldMk cId="0" sldId="315"/>
        </pc:sldMkLst>
        <pc:spChg chg="mod">
          <ac:chgData name="Missy Ruff" userId="2fedf697-c7c4-47e5-81d4-5bd69038a8f8" providerId="ADAL" clId="{5BE91471-AA94-48AD-9410-3727CC188DDA}" dt="2022-03-15T18:56:50.745" v="73" actId="1036"/>
          <ac:spMkLst>
            <pc:docMk/>
            <pc:sldMk cId="0" sldId="315"/>
            <ac:spMk id="40962" creationId="{FCD7012C-3CC2-4F81-B4BD-AE10C1DE84BD}"/>
          </ac:spMkLst>
        </pc:spChg>
      </pc:sldChg>
      <pc:sldChg chg="modSp mod">
        <pc:chgData name="Missy Ruff" userId="2fedf697-c7c4-47e5-81d4-5bd69038a8f8" providerId="ADAL" clId="{5BE91471-AA94-48AD-9410-3727CC188DDA}" dt="2022-03-16T19:52:45.207" v="144" actId="255"/>
        <pc:sldMkLst>
          <pc:docMk/>
          <pc:sldMk cId="0" sldId="316"/>
        </pc:sldMkLst>
        <pc:spChg chg="mod">
          <ac:chgData name="Missy Ruff" userId="2fedf697-c7c4-47e5-81d4-5bd69038a8f8" providerId="ADAL" clId="{5BE91471-AA94-48AD-9410-3727CC188DDA}" dt="2022-03-16T19:52:45.207" v="144" actId="255"/>
          <ac:spMkLst>
            <pc:docMk/>
            <pc:sldMk cId="0" sldId="316"/>
            <ac:spMk id="12290" creationId="{AB29B3AD-2096-435F-BB54-84F2DD2EB759}"/>
          </ac:spMkLst>
        </pc:spChg>
        <pc:spChg chg="mod">
          <ac:chgData name="Missy Ruff" userId="2fedf697-c7c4-47e5-81d4-5bd69038a8f8" providerId="ADAL" clId="{5BE91471-AA94-48AD-9410-3727CC188DDA}" dt="2022-03-15T18:58:07.147" v="100" actId="1035"/>
          <ac:spMkLst>
            <pc:docMk/>
            <pc:sldMk cId="0" sldId="316"/>
            <ac:spMk id="12291" creationId="{65EAF98B-41CA-4A9F-B471-E2A305F76D9C}"/>
          </ac:spMkLst>
        </pc:spChg>
      </pc:sldChg>
      <pc:sldChg chg="modSp mod">
        <pc:chgData name="Missy Ruff" userId="2fedf697-c7c4-47e5-81d4-5bd69038a8f8" providerId="ADAL" clId="{5BE91471-AA94-48AD-9410-3727CC188DDA}" dt="2022-03-16T19:53:08.136" v="147" actId="1076"/>
        <pc:sldMkLst>
          <pc:docMk/>
          <pc:sldMk cId="0" sldId="317"/>
        </pc:sldMkLst>
        <pc:spChg chg="mod">
          <ac:chgData name="Missy Ruff" userId="2fedf697-c7c4-47e5-81d4-5bd69038a8f8" providerId="ADAL" clId="{5BE91471-AA94-48AD-9410-3727CC188DDA}" dt="2022-03-16T19:53:06.012" v="146" actId="14100"/>
          <ac:spMkLst>
            <pc:docMk/>
            <pc:sldMk cId="0" sldId="317"/>
            <ac:spMk id="9218" creationId="{E1A76C44-2619-45A6-8590-E634D8775A17}"/>
          </ac:spMkLst>
        </pc:spChg>
        <pc:spChg chg="mod">
          <ac:chgData name="Missy Ruff" userId="2fedf697-c7c4-47e5-81d4-5bd69038a8f8" providerId="ADAL" clId="{5BE91471-AA94-48AD-9410-3727CC188DDA}" dt="2022-03-15T18:58:27.900" v="108" actId="1036"/>
          <ac:spMkLst>
            <pc:docMk/>
            <pc:sldMk cId="0" sldId="317"/>
            <ac:spMk id="14340" creationId="{F2AE2734-5B8C-4F77-A2D2-718D233A8B91}"/>
          </ac:spMkLst>
        </pc:spChg>
        <pc:picChg chg="mod">
          <ac:chgData name="Missy Ruff" userId="2fedf697-c7c4-47e5-81d4-5bd69038a8f8" providerId="ADAL" clId="{5BE91471-AA94-48AD-9410-3727CC188DDA}" dt="2022-03-16T19:53:08.136" v="147" actId="1076"/>
          <ac:picMkLst>
            <pc:docMk/>
            <pc:sldMk cId="0" sldId="317"/>
            <ac:picMk id="14339" creationId="{EEF66201-B516-4085-B867-4E761DBFE844}"/>
          </ac:picMkLst>
        </pc:picChg>
      </pc:sldChg>
      <pc:sldChg chg="modSp mod">
        <pc:chgData name="Missy Ruff" userId="2fedf697-c7c4-47e5-81d4-5bd69038a8f8" providerId="ADAL" clId="{5BE91471-AA94-48AD-9410-3727CC188DDA}" dt="2022-03-16T19:56:25.819" v="181" actId="1037"/>
        <pc:sldMkLst>
          <pc:docMk/>
          <pc:sldMk cId="0" sldId="318"/>
        </pc:sldMkLst>
        <pc:spChg chg="mod">
          <ac:chgData name="Missy Ruff" userId="2fedf697-c7c4-47e5-81d4-5bd69038a8f8" providerId="ADAL" clId="{5BE91471-AA94-48AD-9410-3727CC188DDA}" dt="2022-03-16T19:55:41.352" v="168" actId="14100"/>
          <ac:spMkLst>
            <pc:docMk/>
            <pc:sldMk cId="0" sldId="318"/>
            <ac:spMk id="18434" creationId="{37A1D81E-FD57-45FA-BDDE-1F38B5FB7E00}"/>
          </ac:spMkLst>
        </pc:spChg>
        <pc:spChg chg="mod">
          <ac:chgData name="Missy Ruff" userId="2fedf697-c7c4-47e5-81d4-5bd69038a8f8" providerId="ADAL" clId="{5BE91471-AA94-48AD-9410-3727CC188DDA}" dt="2022-03-15T18:53:48.987" v="8" actId="1036"/>
          <ac:spMkLst>
            <pc:docMk/>
            <pc:sldMk cId="0" sldId="318"/>
            <ac:spMk id="18435" creationId="{58A1DBD2-A0C0-49BB-8BAC-FCAF58ABA76E}"/>
          </ac:spMkLst>
        </pc:spChg>
        <pc:picChg chg="mod">
          <ac:chgData name="Missy Ruff" userId="2fedf697-c7c4-47e5-81d4-5bd69038a8f8" providerId="ADAL" clId="{5BE91471-AA94-48AD-9410-3727CC188DDA}" dt="2022-03-16T19:56:25.819" v="181" actId="1037"/>
          <ac:picMkLst>
            <pc:docMk/>
            <pc:sldMk cId="0" sldId="318"/>
            <ac:picMk id="2" creationId="{7718C3F2-6EAC-4442-8385-9CFE7171E5BE}"/>
          </ac:picMkLst>
        </pc:picChg>
        <pc:picChg chg="mod">
          <ac:chgData name="Missy Ruff" userId="2fedf697-c7c4-47e5-81d4-5bd69038a8f8" providerId="ADAL" clId="{5BE91471-AA94-48AD-9410-3727CC188DDA}" dt="2022-03-16T19:56:25.819" v="181" actId="1037"/>
          <ac:picMkLst>
            <pc:docMk/>
            <pc:sldMk cId="0" sldId="318"/>
            <ac:picMk id="3" creationId="{56687882-605A-4456-B026-0433D2E6714C}"/>
          </ac:picMkLst>
        </pc:picChg>
      </pc:sldChg>
      <pc:sldChg chg="modSp mod">
        <pc:chgData name="Missy Ruff" userId="2fedf697-c7c4-47e5-81d4-5bd69038a8f8" providerId="ADAL" clId="{5BE91471-AA94-48AD-9410-3727CC188DDA}" dt="2022-03-16T19:57:07.731" v="183" actId="14100"/>
        <pc:sldMkLst>
          <pc:docMk/>
          <pc:sldMk cId="0" sldId="320"/>
        </pc:sldMkLst>
        <pc:spChg chg="mod">
          <ac:chgData name="Missy Ruff" userId="2fedf697-c7c4-47e5-81d4-5bd69038a8f8" providerId="ADAL" clId="{5BE91471-AA94-48AD-9410-3727CC188DDA}" dt="2022-03-15T18:54:40.685" v="33" actId="1038"/>
          <ac:spMkLst>
            <pc:docMk/>
            <pc:sldMk cId="0" sldId="320"/>
            <ac:spMk id="2" creationId="{4EAB9E7B-84A3-499B-AFA4-A3F703D3725E}"/>
          </ac:spMkLst>
        </pc:spChg>
        <pc:spChg chg="mod">
          <ac:chgData name="Missy Ruff" userId="2fedf697-c7c4-47e5-81d4-5bd69038a8f8" providerId="ADAL" clId="{5BE91471-AA94-48AD-9410-3727CC188DDA}" dt="2022-03-15T18:55:06.721" v="37" actId="1036"/>
          <ac:spMkLst>
            <pc:docMk/>
            <pc:sldMk cId="0" sldId="320"/>
            <ac:spMk id="20483" creationId="{7DD05984-2BFC-4C73-B03D-6D194FDA88E4}"/>
          </ac:spMkLst>
        </pc:spChg>
        <pc:spChg chg="mod">
          <ac:chgData name="Missy Ruff" userId="2fedf697-c7c4-47e5-81d4-5bd69038a8f8" providerId="ADAL" clId="{5BE91471-AA94-48AD-9410-3727CC188DDA}" dt="2022-03-15T18:54:32.518" v="17" actId="1036"/>
          <ac:spMkLst>
            <pc:docMk/>
            <pc:sldMk cId="0" sldId="320"/>
            <ac:spMk id="20485" creationId="{5A1489EB-3577-417C-99BA-E89D0530BBB4}"/>
          </ac:spMkLst>
        </pc:spChg>
        <pc:picChg chg="mod">
          <ac:chgData name="Missy Ruff" userId="2fedf697-c7c4-47e5-81d4-5bd69038a8f8" providerId="ADAL" clId="{5BE91471-AA94-48AD-9410-3727CC188DDA}" dt="2022-03-15T18:54:58.631" v="35" actId="1036"/>
          <ac:picMkLst>
            <pc:docMk/>
            <pc:sldMk cId="0" sldId="320"/>
            <ac:picMk id="20482" creationId="{49BCE885-C637-4521-97BE-08A4B105F633}"/>
          </ac:picMkLst>
        </pc:picChg>
        <pc:picChg chg="mod">
          <ac:chgData name="Missy Ruff" userId="2fedf697-c7c4-47e5-81d4-5bd69038a8f8" providerId="ADAL" clId="{5BE91471-AA94-48AD-9410-3727CC188DDA}" dt="2022-03-16T19:57:00.994" v="182" actId="1076"/>
          <ac:picMkLst>
            <pc:docMk/>
            <pc:sldMk cId="0" sldId="320"/>
            <ac:picMk id="20487" creationId="{D850D0F6-BA02-40A0-A9BF-445241C19855}"/>
          </ac:picMkLst>
        </pc:picChg>
        <pc:cxnChg chg="mod">
          <ac:chgData name="Missy Ruff" userId="2fedf697-c7c4-47e5-81d4-5bd69038a8f8" providerId="ADAL" clId="{5BE91471-AA94-48AD-9410-3727CC188DDA}" dt="2022-03-16T19:57:07.731" v="183" actId="14100"/>
          <ac:cxnSpMkLst>
            <pc:docMk/>
            <pc:sldMk cId="0" sldId="320"/>
            <ac:cxnSpMk id="10" creationId="{45429400-CB71-4509-8C7C-11FB6CB158DF}"/>
          </ac:cxnSpMkLst>
        </pc:cxnChg>
      </pc:sldChg>
      <pc:sldChg chg="modSp mod">
        <pc:chgData name="Missy Ruff" userId="2fedf697-c7c4-47e5-81d4-5bd69038a8f8" providerId="ADAL" clId="{5BE91471-AA94-48AD-9410-3727CC188DDA}" dt="2022-03-15T18:58:51.497" v="116" actId="1036"/>
        <pc:sldMkLst>
          <pc:docMk/>
          <pc:sldMk cId="0" sldId="321"/>
        </pc:sldMkLst>
        <pc:spChg chg="mod">
          <ac:chgData name="Missy Ruff" userId="2fedf697-c7c4-47e5-81d4-5bd69038a8f8" providerId="ADAL" clId="{5BE91471-AA94-48AD-9410-3727CC188DDA}" dt="2022-03-15T18:58:51.497" v="116" actId="1036"/>
          <ac:spMkLst>
            <pc:docMk/>
            <pc:sldMk cId="0" sldId="321"/>
            <ac:spMk id="10243" creationId="{758CB95E-53E4-496B-9C7F-423E7A3192C5}"/>
          </ac:spMkLst>
        </pc:spChg>
      </pc:sldChg>
      <pc:sldChg chg="modSp mod">
        <pc:chgData name="Missy Ruff" userId="2fedf697-c7c4-47e5-81d4-5bd69038a8f8" providerId="ADAL" clId="{5BE91471-AA94-48AD-9410-3727CC188DDA}" dt="2022-03-16T20:05:14.937" v="228" actId="1076"/>
        <pc:sldMkLst>
          <pc:docMk/>
          <pc:sldMk cId="0" sldId="322"/>
        </pc:sldMkLst>
        <pc:spChg chg="mod">
          <ac:chgData name="Missy Ruff" userId="2fedf697-c7c4-47e5-81d4-5bd69038a8f8" providerId="ADAL" clId="{5BE91471-AA94-48AD-9410-3727CC188DDA}" dt="2022-03-16T20:04:39.181" v="220" actId="14100"/>
          <ac:spMkLst>
            <pc:docMk/>
            <pc:sldMk cId="0" sldId="322"/>
            <ac:spMk id="24578" creationId="{BA87B0DE-C250-44CE-8B57-C1D612B514FB}"/>
          </ac:spMkLst>
        </pc:spChg>
        <pc:picChg chg="mod modCrop">
          <ac:chgData name="Missy Ruff" userId="2fedf697-c7c4-47e5-81d4-5bd69038a8f8" providerId="ADAL" clId="{5BE91471-AA94-48AD-9410-3727CC188DDA}" dt="2022-03-16T20:05:14.937" v="228" actId="1076"/>
          <ac:picMkLst>
            <pc:docMk/>
            <pc:sldMk cId="0" sldId="322"/>
            <ac:picMk id="3" creationId="{FE1E0DA3-811F-4A07-9F9C-FB316CE672A4}"/>
          </ac:picMkLst>
        </pc:picChg>
      </pc:sldChg>
      <pc:sldChg chg="delSp modSp mod">
        <pc:chgData name="Missy Ruff" userId="2fedf697-c7c4-47e5-81d4-5bd69038a8f8" providerId="ADAL" clId="{5BE91471-AA94-48AD-9410-3727CC188DDA}" dt="2022-03-16T20:03:29.878" v="210" actId="478"/>
        <pc:sldMkLst>
          <pc:docMk/>
          <pc:sldMk cId="0" sldId="323"/>
        </pc:sldMkLst>
        <pc:spChg chg="mod">
          <ac:chgData name="Missy Ruff" userId="2fedf697-c7c4-47e5-81d4-5bd69038a8f8" providerId="ADAL" clId="{5BE91471-AA94-48AD-9410-3727CC188DDA}" dt="2022-03-16T20:03:14.094" v="208" actId="6549"/>
          <ac:spMkLst>
            <pc:docMk/>
            <pc:sldMk cId="0" sldId="323"/>
            <ac:spMk id="26626" creationId="{BAD8CD24-90F8-481D-B092-F3A9866083DC}"/>
          </ac:spMkLst>
        </pc:spChg>
        <pc:spChg chg="mod">
          <ac:chgData name="Missy Ruff" userId="2fedf697-c7c4-47e5-81d4-5bd69038a8f8" providerId="ADAL" clId="{5BE91471-AA94-48AD-9410-3727CC188DDA}" dt="2022-03-15T18:55:42.731" v="47" actId="1036"/>
          <ac:spMkLst>
            <pc:docMk/>
            <pc:sldMk cId="0" sldId="323"/>
            <ac:spMk id="26627" creationId="{2ABBD0F7-7A39-4B51-B011-56BD1AAB1485}"/>
          </ac:spMkLst>
        </pc:spChg>
        <pc:picChg chg="del mod">
          <ac:chgData name="Missy Ruff" userId="2fedf697-c7c4-47e5-81d4-5bd69038a8f8" providerId="ADAL" clId="{5BE91471-AA94-48AD-9410-3727CC188DDA}" dt="2022-03-16T20:03:29.878" v="210" actId="478"/>
          <ac:picMkLst>
            <pc:docMk/>
            <pc:sldMk cId="0" sldId="323"/>
            <ac:picMk id="2" creationId="{ADDB612B-8354-4A86-B49D-BEAA6154D7DB}"/>
          </ac:picMkLst>
        </pc:picChg>
      </pc:sldChg>
      <pc:sldChg chg="modSp">
        <pc:chgData name="Missy Ruff" userId="2fedf697-c7c4-47e5-81d4-5bd69038a8f8" providerId="ADAL" clId="{5BE91471-AA94-48AD-9410-3727CC188DDA}" dt="2022-03-16T20:02:17.233" v="200" actId="14100"/>
        <pc:sldMkLst>
          <pc:docMk/>
          <pc:sldMk cId="0" sldId="324"/>
        </pc:sldMkLst>
        <pc:spChg chg="mod">
          <ac:chgData name="Missy Ruff" userId="2fedf697-c7c4-47e5-81d4-5bd69038a8f8" providerId="ADAL" clId="{5BE91471-AA94-48AD-9410-3727CC188DDA}" dt="2022-03-16T20:02:17.233" v="200" actId="14100"/>
          <ac:spMkLst>
            <pc:docMk/>
            <pc:sldMk cId="0" sldId="324"/>
            <ac:spMk id="30722" creationId="{89D75938-20C8-4486-8F3A-C7490E7A26EF}"/>
          </ac:spMkLst>
        </pc:spChg>
      </pc:sldChg>
      <pc:sldChg chg="modSp">
        <pc:chgData name="Missy Ruff" userId="2fedf697-c7c4-47e5-81d4-5bd69038a8f8" providerId="ADAL" clId="{5BE91471-AA94-48AD-9410-3727CC188DDA}" dt="2022-03-16T20:02:04.420" v="199" actId="1035"/>
        <pc:sldMkLst>
          <pc:docMk/>
          <pc:sldMk cId="0" sldId="325"/>
        </pc:sldMkLst>
        <pc:spChg chg="mod">
          <ac:chgData name="Missy Ruff" userId="2fedf697-c7c4-47e5-81d4-5bd69038a8f8" providerId="ADAL" clId="{5BE91471-AA94-48AD-9410-3727CC188DDA}" dt="2022-03-16T20:02:04.420" v="199" actId="1035"/>
          <ac:spMkLst>
            <pc:docMk/>
            <pc:sldMk cId="0" sldId="325"/>
            <ac:spMk id="32770" creationId="{8C711645-7DD8-4F8F-958C-FBB173651C25}"/>
          </ac:spMkLst>
        </pc:spChg>
        <pc:picChg chg="mod">
          <ac:chgData name="Missy Ruff" userId="2fedf697-c7c4-47e5-81d4-5bd69038a8f8" providerId="ADAL" clId="{5BE91471-AA94-48AD-9410-3727CC188DDA}" dt="2022-03-16T20:01:45.555" v="196" actId="1076"/>
          <ac:picMkLst>
            <pc:docMk/>
            <pc:sldMk cId="0" sldId="325"/>
            <ac:picMk id="30723" creationId="{D9D0ACE2-591A-4709-A023-C298852E7FEB}"/>
          </ac:picMkLst>
        </pc:picChg>
      </pc:sldChg>
      <pc:sldChg chg="modSp mod">
        <pc:chgData name="Missy Ruff" userId="2fedf697-c7c4-47e5-81d4-5bd69038a8f8" providerId="ADAL" clId="{5BE91471-AA94-48AD-9410-3727CC188DDA}" dt="2022-03-15T18:56:11.303" v="56" actId="1036"/>
        <pc:sldMkLst>
          <pc:docMk/>
          <pc:sldMk cId="0" sldId="326"/>
        </pc:sldMkLst>
        <pc:spChg chg="mod">
          <ac:chgData name="Missy Ruff" userId="2fedf697-c7c4-47e5-81d4-5bd69038a8f8" providerId="ADAL" clId="{5BE91471-AA94-48AD-9410-3727CC188DDA}" dt="2022-03-15T18:56:11.303" v="56" actId="1036"/>
          <ac:spMkLst>
            <pc:docMk/>
            <pc:sldMk cId="0" sldId="326"/>
            <ac:spMk id="34819" creationId="{29CD408B-98A3-4546-B75F-270009D151E4}"/>
          </ac:spMkLst>
        </pc:spChg>
      </pc:sldChg>
      <pc:sldChg chg="modSp mod">
        <pc:chgData name="Missy Ruff" userId="2fedf697-c7c4-47e5-81d4-5bd69038a8f8" providerId="ADAL" clId="{5BE91471-AA94-48AD-9410-3727CC188DDA}" dt="2022-03-16T20:00:27.092" v="195" actId="1035"/>
        <pc:sldMkLst>
          <pc:docMk/>
          <pc:sldMk cId="0" sldId="327"/>
        </pc:sldMkLst>
        <pc:spChg chg="mod">
          <ac:chgData name="Missy Ruff" userId="2fedf697-c7c4-47e5-81d4-5bd69038a8f8" providerId="ADAL" clId="{5BE91471-AA94-48AD-9410-3727CC188DDA}" dt="2022-03-16T20:00:27.092" v="195" actId="1035"/>
          <ac:spMkLst>
            <pc:docMk/>
            <pc:sldMk cId="0" sldId="327"/>
            <ac:spMk id="43010" creationId="{CA15CC6D-1864-46DD-A2BE-5DBACBDDAB26}"/>
          </ac:spMkLst>
        </pc:spChg>
      </pc:sldChg>
      <pc:sldChg chg="modSp mod">
        <pc:chgData name="Missy Ruff" userId="2fedf697-c7c4-47e5-81d4-5bd69038a8f8" providerId="ADAL" clId="{5BE91471-AA94-48AD-9410-3727CC188DDA}" dt="2022-03-15T18:57:20.918" v="82" actId="1035"/>
        <pc:sldMkLst>
          <pc:docMk/>
          <pc:sldMk cId="0" sldId="331"/>
        </pc:sldMkLst>
        <pc:spChg chg="mod">
          <ac:chgData name="Missy Ruff" userId="2fedf697-c7c4-47e5-81d4-5bd69038a8f8" providerId="ADAL" clId="{5BE91471-AA94-48AD-9410-3727CC188DDA}" dt="2022-03-15T18:57:20.918" v="82" actId="1035"/>
          <ac:spMkLst>
            <pc:docMk/>
            <pc:sldMk cId="0" sldId="331"/>
            <ac:spMk id="45059" creationId="{03779C57-C274-445F-8A80-A9F4AA555E33}"/>
          </ac:spMkLst>
        </pc:spChg>
      </pc:sldChg>
      <pc:sldChg chg="modSp">
        <pc:chgData name="Missy Ruff" userId="2fedf697-c7c4-47e5-81d4-5bd69038a8f8" providerId="ADAL" clId="{5BE91471-AA94-48AD-9410-3727CC188DDA}" dt="2022-03-16T19:59:21.809" v="188" actId="1035"/>
        <pc:sldMkLst>
          <pc:docMk/>
          <pc:sldMk cId="0" sldId="334"/>
        </pc:sldMkLst>
        <pc:spChg chg="mod">
          <ac:chgData name="Missy Ruff" userId="2fedf697-c7c4-47e5-81d4-5bd69038a8f8" providerId="ADAL" clId="{5BE91471-AA94-48AD-9410-3727CC188DDA}" dt="2022-03-16T19:59:21.809" v="188" actId="1035"/>
          <ac:spMkLst>
            <pc:docMk/>
            <pc:sldMk cId="0" sldId="334"/>
            <ac:spMk id="47108" creationId="{24F1DEB7-517F-48AF-B864-E4723598CDD4}"/>
          </ac:spMkLst>
        </pc:spChg>
      </pc:sldChg>
      <pc:sldChg chg="modSp mod">
        <pc:chgData name="Missy Ruff" userId="2fedf697-c7c4-47e5-81d4-5bd69038a8f8" providerId="ADAL" clId="{5BE91471-AA94-48AD-9410-3727CC188DDA}" dt="2022-03-15T18:56:28.248" v="64" actId="1036"/>
        <pc:sldMkLst>
          <pc:docMk/>
          <pc:sldMk cId="0" sldId="342"/>
        </pc:sldMkLst>
        <pc:spChg chg="mod">
          <ac:chgData name="Missy Ruff" userId="2fedf697-c7c4-47e5-81d4-5bd69038a8f8" providerId="ADAL" clId="{5BE91471-AA94-48AD-9410-3727CC188DDA}" dt="2022-03-15T18:56:28.248" v="64" actId="1036"/>
          <ac:spMkLst>
            <pc:docMk/>
            <pc:sldMk cId="0" sldId="342"/>
            <ac:spMk id="36866" creationId="{62236E97-B308-4F53-AE2A-048F2F3A6393}"/>
          </ac:spMkLst>
        </pc:spChg>
      </pc:sldChg>
    </pc:docChg>
  </pc:docChgLst>
  <pc:docChgLst>
    <pc:chgData name="Missy Ruff" userId="2fedf697-c7c4-47e5-81d4-5bd69038a8f8" providerId="ADAL" clId="{EFC6881B-DF7F-410B-95E9-D2229277C474}"/>
    <pc:docChg chg="modSld modMainMaster">
      <pc:chgData name="Missy Ruff" userId="2fedf697-c7c4-47e5-81d4-5bd69038a8f8" providerId="ADAL" clId="{EFC6881B-DF7F-410B-95E9-D2229277C474}" dt="2021-02-09T19:10:17.602" v="2"/>
      <pc:docMkLst>
        <pc:docMk/>
      </pc:docMkLst>
      <pc:sldChg chg="setBg">
        <pc:chgData name="Missy Ruff" userId="2fedf697-c7c4-47e5-81d4-5bd69038a8f8" providerId="ADAL" clId="{EFC6881B-DF7F-410B-95E9-D2229277C474}" dt="2021-02-09T19:10:17.602" v="2"/>
        <pc:sldMkLst>
          <pc:docMk/>
          <pc:sldMk cId="0" sldId="342"/>
        </pc:sldMkLst>
      </pc:sldChg>
      <pc:sldMasterChg chg="setBg modSldLayout">
        <pc:chgData name="Missy Ruff" userId="2fedf697-c7c4-47e5-81d4-5bd69038a8f8" providerId="ADAL" clId="{EFC6881B-DF7F-410B-95E9-D2229277C474}" dt="2021-02-09T19:10:17.602" v="2"/>
        <pc:sldMasterMkLst>
          <pc:docMk/>
          <pc:sldMasterMk cId="0" sldId="2147483648"/>
        </pc:sldMasterMkLst>
        <pc:sldLayoutChg chg="setBg">
          <pc:chgData name="Missy Ruff" userId="2fedf697-c7c4-47e5-81d4-5bd69038a8f8" providerId="ADAL" clId="{EFC6881B-DF7F-410B-95E9-D2229277C474}" dt="2021-02-09T19:10:17.602" v="2"/>
          <pc:sldLayoutMkLst>
            <pc:docMk/>
            <pc:sldMasterMk cId="0" sldId="2147483648"/>
            <pc:sldLayoutMk cId="3801298662" sldId="2147483810"/>
          </pc:sldLayoutMkLst>
        </pc:sldLayoutChg>
      </pc:sldMasterChg>
    </pc:docChg>
  </pc:docChgLst>
  <pc:docChgLst>
    <pc:chgData name="Missy Ruff" userId="2fedf697-c7c4-47e5-81d4-5bd69038a8f8" providerId="ADAL" clId="{811EC9EB-043F-4C2F-93D0-669754B6729D}"/>
    <pc:docChg chg="undo custSel modSld">
      <pc:chgData name="Missy Ruff" userId="2fedf697-c7c4-47e5-81d4-5bd69038a8f8" providerId="ADAL" clId="{811EC9EB-043F-4C2F-93D0-669754B6729D}" dt="2021-12-03T16:23:24.613" v="60"/>
      <pc:docMkLst>
        <pc:docMk/>
      </pc:docMkLst>
      <pc:sldChg chg="modNotesTx">
        <pc:chgData name="Missy Ruff" userId="2fedf697-c7c4-47e5-81d4-5bd69038a8f8" providerId="ADAL" clId="{811EC9EB-043F-4C2F-93D0-669754B6729D}" dt="2021-12-03T15:39:19.662" v="5" actId="6549"/>
        <pc:sldMkLst>
          <pc:docMk/>
          <pc:sldMk cId="0" sldId="314"/>
        </pc:sldMkLst>
      </pc:sldChg>
      <pc:sldChg chg="modNotesTx">
        <pc:chgData name="Missy Ruff" userId="2fedf697-c7c4-47e5-81d4-5bd69038a8f8" providerId="ADAL" clId="{811EC9EB-043F-4C2F-93D0-669754B6729D}" dt="2021-12-03T16:18:55.256" v="53"/>
        <pc:sldMkLst>
          <pc:docMk/>
          <pc:sldMk cId="0" sldId="315"/>
        </pc:sldMkLst>
      </pc:sldChg>
      <pc:sldChg chg="modNotes modNotesTx">
        <pc:chgData name="Missy Ruff" userId="2fedf697-c7c4-47e5-81d4-5bd69038a8f8" providerId="ADAL" clId="{811EC9EB-043F-4C2F-93D0-669754B6729D}" dt="2021-12-03T15:57:17.599" v="15"/>
        <pc:sldMkLst>
          <pc:docMk/>
          <pc:sldMk cId="0" sldId="316"/>
        </pc:sldMkLst>
      </pc:sldChg>
      <pc:sldChg chg="modNotes modNotesTx">
        <pc:chgData name="Missy Ruff" userId="2fedf697-c7c4-47e5-81d4-5bd69038a8f8" providerId="ADAL" clId="{811EC9EB-043F-4C2F-93D0-669754B6729D}" dt="2021-12-03T16:14:20.616" v="42" actId="255"/>
        <pc:sldMkLst>
          <pc:docMk/>
          <pc:sldMk cId="0" sldId="318"/>
        </pc:sldMkLst>
      </pc:sldChg>
      <pc:sldChg chg="modNotes modNotesTx">
        <pc:chgData name="Missy Ruff" userId="2fedf697-c7c4-47e5-81d4-5bd69038a8f8" providerId="ADAL" clId="{811EC9EB-043F-4C2F-93D0-669754B6729D}" dt="2021-12-03T16:06:05.758" v="31" actId="27636"/>
        <pc:sldMkLst>
          <pc:docMk/>
          <pc:sldMk cId="0" sldId="320"/>
        </pc:sldMkLst>
      </pc:sldChg>
      <pc:sldChg chg="modNotesTx">
        <pc:chgData name="Missy Ruff" userId="2fedf697-c7c4-47e5-81d4-5bd69038a8f8" providerId="ADAL" clId="{811EC9EB-043F-4C2F-93D0-669754B6729D}" dt="2021-12-03T15:44:46.586" v="10"/>
        <pc:sldMkLst>
          <pc:docMk/>
          <pc:sldMk cId="0" sldId="321"/>
        </pc:sldMkLst>
      </pc:sldChg>
      <pc:sldChg chg="modNotesTx">
        <pc:chgData name="Missy Ruff" userId="2fedf697-c7c4-47e5-81d4-5bd69038a8f8" providerId="ADAL" clId="{811EC9EB-043F-4C2F-93D0-669754B6729D}" dt="2021-12-03T16:12:39.587" v="39" actId="6549"/>
        <pc:sldMkLst>
          <pc:docMk/>
          <pc:sldMk cId="0" sldId="322"/>
        </pc:sldMkLst>
      </pc:sldChg>
      <pc:sldChg chg="modNotesTx">
        <pc:chgData name="Missy Ruff" userId="2fedf697-c7c4-47e5-81d4-5bd69038a8f8" providerId="ADAL" clId="{811EC9EB-043F-4C2F-93D0-669754B6729D}" dt="2021-12-03T16:13:41.907" v="40"/>
        <pc:sldMkLst>
          <pc:docMk/>
          <pc:sldMk cId="0" sldId="323"/>
        </pc:sldMkLst>
      </pc:sldChg>
      <pc:sldChg chg="modNotesTx">
        <pc:chgData name="Missy Ruff" userId="2fedf697-c7c4-47e5-81d4-5bd69038a8f8" providerId="ADAL" clId="{811EC9EB-043F-4C2F-93D0-669754B6729D}" dt="2021-12-03T16:15:07.258" v="43"/>
        <pc:sldMkLst>
          <pc:docMk/>
          <pc:sldMk cId="0" sldId="324"/>
        </pc:sldMkLst>
      </pc:sldChg>
      <pc:sldChg chg="modNotesTx">
        <pc:chgData name="Missy Ruff" userId="2fedf697-c7c4-47e5-81d4-5bd69038a8f8" providerId="ADAL" clId="{811EC9EB-043F-4C2F-93D0-669754B6729D}" dt="2021-12-03T16:15:34.923" v="44"/>
        <pc:sldMkLst>
          <pc:docMk/>
          <pc:sldMk cId="0" sldId="325"/>
        </pc:sldMkLst>
      </pc:sldChg>
      <pc:sldChg chg="modNotesTx">
        <pc:chgData name="Missy Ruff" userId="2fedf697-c7c4-47e5-81d4-5bd69038a8f8" providerId="ADAL" clId="{811EC9EB-043F-4C2F-93D0-669754B6729D}" dt="2021-12-03T16:16:16.579" v="45"/>
        <pc:sldMkLst>
          <pc:docMk/>
          <pc:sldMk cId="0" sldId="326"/>
        </pc:sldMkLst>
      </pc:sldChg>
      <pc:sldChg chg="modSp mod modNotesTx">
        <pc:chgData name="Missy Ruff" userId="2fedf697-c7c4-47e5-81d4-5bd69038a8f8" providerId="ADAL" clId="{811EC9EB-043F-4C2F-93D0-669754B6729D}" dt="2021-12-03T16:22:12.005" v="58" actId="20577"/>
        <pc:sldMkLst>
          <pc:docMk/>
          <pc:sldMk cId="0" sldId="327"/>
        </pc:sldMkLst>
        <pc:spChg chg="mod">
          <ac:chgData name="Missy Ruff" userId="2fedf697-c7c4-47e5-81d4-5bd69038a8f8" providerId="ADAL" clId="{811EC9EB-043F-4C2F-93D0-669754B6729D}" dt="2021-12-03T16:22:12.005" v="58" actId="20577"/>
          <ac:spMkLst>
            <pc:docMk/>
            <pc:sldMk cId="0" sldId="327"/>
            <ac:spMk id="43010" creationId="{CA15CC6D-1864-46DD-A2BE-5DBACBDDAB26}"/>
          </ac:spMkLst>
        </pc:spChg>
      </pc:sldChg>
      <pc:sldChg chg="modNotesTx">
        <pc:chgData name="Missy Ruff" userId="2fedf697-c7c4-47e5-81d4-5bd69038a8f8" providerId="ADAL" clId="{811EC9EB-043F-4C2F-93D0-669754B6729D}" dt="2021-12-03T16:01:03.502" v="21" actId="114"/>
        <pc:sldMkLst>
          <pc:docMk/>
          <pc:sldMk cId="0" sldId="328"/>
        </pc:sldMkLst>
      </pc:sldChg>
      <pc:sldChg chg="modNotesTx">
        <pc:chgData name="Missy Ruff" userId="2fedf697-c7c4-47e5-81d4-5bd69038a8f8" providerId="ADAL" clId="{811EC9EB-043F-4C2F-93D0-669754B6729D}" dt="2021-12-03T16:22:44.220" v="59"/>
        <pc:sldMkLst>
          <pc:docMk/>
          <pc:sldMk cId="0" sldId="331"/>
        </pc:sldMkLst>
      </pc:sldChg>
      <pc:sldChg chg="modNotesTx">
        <pc:chgData name="Missy Ruff" userId="2fedf697-c7c4-47e5-81d4-5bd69038a8f8" providerId="ADAL" clId="{811EC9EB-043F-4C2F-93D0-669754B6729D}" dt="2021-12-03T16:23:24.613" v="60"/>
        <pc:sldMkLst>
          <pc:docMk/>
          <pc:sldMk cId="0" sldId="334"/>
        </pc:sldMkLst>
      </pc:sldChg>
      <pc:sldChg chg="modNotesTx">
        <pc:chgData name="Missy Ruff" userId="2fedf697-c7c4-47e5-81d4-5bd69038a8f8" providerId="ADAL" clId="{811EC9EB-043F-4C2F-93D0-669754B6729D}" dt="2021-12-03T16:18:36.327" v="52" actId="20577"/>
        <pc:sldMkLst>
          <pc:docMk/>
          <pc:sldMk cId="0" sldId="337"/>
        </pc:sldMkLst>
      </pc:sldChg>
      <pc:sldChg chg="modNotesTx">
        <pc:chgData name="Missy Ruff" userId="2fedf697-c7c4-47e5-81d4-5bd69038a8f8" providerId="ADAL" clId="{811EC9EB-043F-4C2F-93D0-669754B6729D}" dt="2021-12-03T16:06:07.505" v="32"/>
        <pc:sldMkLst>
          <pc:docMk/>
          <pc:sldMk cId="0" sldId="340"/>
        </pc:sldMkLst>
      </pc:sldChg>
      <pc:sldChg chg="modNotesTx">
        <pc:chgData name="Missy Ruff" userId="2fedf697-c7c4-47e5-81d4-5bd69038a8f8" providerId="ADAL" clId="{811EC9EB-043F-4C2F-93D0-669754B6729D}" dt="2021-12-03T16:16:56.795" v="46"/>
        <pc:sldMkLst>
          <pc:docMk/>
          <pc:sldMk cId="0"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3BDEF8-07BD-4AC8-8576-53061C1D501D}"/>
              </a:ext>
            </a:extLst>
          </p:cNvPr>
          <p:cNvSpPr>
            <a:spLocks noGrp="1"/>
          </p:cNvSpPr>
          <p:nvPr>
            <p:ph type="hdr" sz="quarter"/>
          </p:nvPr>
        </p:nvSpPr>
        <p:spPr>
          <a:xfrm>
            <a:off x="0" y="0"/>
            <a:ext cx="3038475" cy="465138"/>
          </a:xfrm>
          <a:prstGeom prst="rect">
            <a:avLst/>
          </a:prstGeom>
        </p:spPr>
        <p:txBody>
          <a:bodyPr vert="horz" lIns="92830" tIns="46415" rIns="92830" bIns="46415" rtlCol="0"/>
          <a:lstStyle>
            <a:lvl1pPr algn="l" eaLnBrk="1" fontAlgn="auto" hangingPunct="1">
              <a:spcBef>
                <a:spcPts val="0"/>
              </a:spcBef>
              <a:spcAft>
                <a:spcPts val="0"/>
              </a:spcAft>
              <a:defRPr sz="1200">
                <a:latin typeface="+mn-lt"/>
                <a:ea typeface="+mn-ea"/>
                <a:cs typeface="+mn-cs"/>
              </a:defRPr>
            </a:lvl1pPr>
          </a:lstStyle>
          <a:p>
            <a:pPr rtl="0">
              <a:defRPr/>
            </a:pPr>
            <a:endParaRPr lang="en-US"/>
          </a:p>
        </p:txBody>
      </p:sp>
      <p:sp>
        <p:nvSpPr>
          <p:cNvPr id="3" name="Date Placeholder 2">
            <a:extLst>
              <a:ext uri="{FF2B5EF4-FFF2-40B4-BE49-F238E27FC236}">
                <a16:creationId xmlns:a16="http://schemas.microsoft.com/office/drawing/2014/main" id="{55DBE47E-C2DF-4323-96A3-C3270609E351}"/>
              </a:ext>
            </a:extLst>
          </p:cNvPr>
          <p:cNvSpPr>
            <a:spLocks noGrp="1"/>
          </p:cNvSpPr>
          <p:nvPr>
            <p:ph type="dt" idx="1"/>
          </p:nvPr>
        </p:nvSpPr>
        <p:spPr>
          <a:xfrm>
            <a:off x="3970338" y="0"/>
            <a:ext cx="3038475" cy="465138"/>
          </a:xfrm>
          <a:prstGeom prst="rect">
            <a:avLst/>
          </a:prstGeom>
        </p:spPr>
        <p:txBody>
          <a:bodyPr vert="horz" wrap="square" lIns="92830" tIns="46415" rIns="92830" bIns="46415" numCol="1" rtlCol="0" anchor="t" anchorCtr="0" compatLnSpc="1">
            <a:prstTxWarp prst="textNoShape">
              <a:avLst/>
            </a:prstTxWarp>
          </a:bodyPr>
          <a:lstStyle>
            <a:lvl1pPr algn="r" eaLnBrk="1" hangingPunct="1">
              <a:defRPr sz="1200">
                <a:latin typeface="Calibri" pitchFamily="34" charset="0"/>
                <a:cs typeface="Arial" pitchFamily="34" charset="0"/>
              </a:defRPr>
            </a:lvl1pPr>
          </a:lstStyle>
          <a:p>
            <a:pPr rtl="0">
              <a:defRPr/>
            </a:pPr>
            <a:fld id="{6F14AC3D-358C-401A-B14F-203FA9340B5A}" type="datetimeFigureOut">
              <a:rPr lang="en-US"/>
              <a:pPr rtl="0">
                <a:defRPr/>
              </a:pPr>
              <a:t>3/16/2022</a:t>
            </a:fld>
            <a:endParaRPr lang="en-US" dirty="0"/>
          </a:p>
        </p:txBody>
      </p:sp>
      <p:sp>
        <p:nvSpPr>
          <p:cNvPr id="4" name="Slide Image Placeholder 3">
            <a:extLst>
              <a:ext uri="{FF2B5EF4-FFF2-40B4-BE49-F238E27FC236}">
                <a16:creationId xmlns:a16="http://schemas.microsoft.com/office/drawing/2014/main" id="{778585DC-0371-473A-A8C3-384152FA3CB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rtl="0"/>
            <a:endParaRPr lang="en-US" noProof="0" dirty="0"/>
          </a:p>
        </p:txBody>
      </p:sp>
      <p:sp>
        <p:nvSpPr>
          <p:cNvPr id="5" name="Notes Placeholder 4">
            <a:extLst>
              <a:ext uri="{FF2B5EF4-FFF2-40B4-BE49-F238E27FC236}">
                <a16:creationId xmlns:a16="http://schemas.microsoft.com/office/drawing/2014/main" id="{6E210793-8CD1-42A5-BBB3-4CA97CA39113}"/>
              </a:ext>
            </a:extLst>
          </p:cNvPr>
          <p:cNvSpPr>
            <a:spLocks noGrp="1"/>
          </p:cNvSpPr>
          <p:nvPr>
            <p:ph type="body" sz="quarter" idx="3"/>
          </p:nvPr>
        </p:nvSpPr>
        <p:spPr>
          <a:xfrm>
            <a:off x="701675" y="4416425"/>
            <a:ext cx="5607050" cy="4183063"/>
          </a:xfrm>
          <a:prstGeom prst="rect">
            <a:avLst/>
          </a:prstGeom>
        </p:spPr>
        <p:txBody>
          <a:bodyPr vert="horz" lIns="92830" tIns="46415" rIns="92830" bIns="46415" rtlCol="0">
            <a:normAutofit/>
          </a:bodyPr>
          <a:lstStyle/>
          <a:p>
            <a:pPr lvl="0" rtl="0"/>
            <a:r>
              <a:rPr lang="es-us" noProof="0"/>
              <a:t>Click to edit Master text styles</a:t>
            </a:r>
          </a:p>
          <a:p>
            <a:pPr lvl="1" rtl="0"/>
            <a:r>
              <a:rPr lang="es-us" noProof="0"/>
              <a:t>Second level</a:t>
            </a:r>
          </a:p>
          <a:p>
            <a:pPr lvl="2" rtl="0"/>
            <a:r>
              <a:rPr lang="es-us" noProof="0"/>
              <a:t>Third level</a:t>
            </a:r>
          </a:p>
          <a:p>
            <a:pPr lvl="3" rtl="0"/>
            <a:r>
              <a:rPr lang="es-us" noProof="0"/>
              <a:t>Fourth level</a:t>
            </a:r>
          </a:p>
          <a:p>
            <a:pPr lvl="4" rtl="0"/>
            <a:r>
              <a:rPr lang="es-us" noProof="0"/>
              <a:t>Fifth level</a:t>
            </a:r>
          </a:p>
        </p:txBody>
      </p:sp>
      <p:sp>
        <p:nvSpPr>
          <p:cNvPr id="6" name="Footer Placeholder 5">
            <a:extLst>
              <a:ext uri="{FF2B5EF4-FFF2-40B4-BE49-F238E27FC236}">
                <a16:creationId xmlns:a16="http://schemas.microsoft.com/office/drawing/2014/main" id="{F84C7272-34F3-411C-814A-2EC31F00526F}"/>
              </a:ext>
            </a:extLst>
          </p:cNvPr>
          <p:cNvSpPr>
            <a:spLocks noGrp="1"/>
          </p:cNvSpPr>
          <p:nvPr>
            <p:ph type="ftr" sz="quarter" idx="4"/>
          </p:nvPr>
        </p:nvSpPr>
        <p:spPr>
          <a:xfrm>
            <a:off x="0" y="8829675"/>
            <a:ext cx="3038475" cy="465138"/>
          </a:xfrm>
          <a:prstGeom prst="rect">
            <a:avLst/>
          </a:prstGeom>
        </p:spPr>
        <p:txBody>
          <a:bodyPr vert="horz" lIns="92830" tIns="46415" rIns="92830" bIns="46415" rtlCol="0" anchor="b"/>
          <a:lstStyle>
            <a:lvl1pPr algn="l" eaLnBrk="1" fontAlgn="auto" hangingPunct="1">
              <a:spcBef>
                <a:spcPts val="0"/>
              </a:spcBef>
              <a:spcAft>
                <a:spcPts val="0"/>
              </a:spcAft>
              <a:defRPr sz="1200">
                <a:latin typeface="+mn-lt"/>
                <a:ea typeface="+mn-ea"/>
                <a:cs typeface="+mn-cs"/>
              </a:defRPr>
            </a:lvl1pPr>
          </a:lstStyle>
          <a:p>
            <a:pPr rtl="0">
              <a:defRPr/>
            </a:pPr>
            <a:endParaRPr lang="en-US"/>
          </a:p>
        </p:txBody>
      </p:sp>
      <p:sp>
        <p:nvSpPr>
          <p:cNvPr id="7" name="Slide Number Placeholder 6">
            <a:extLst>
              <a:ext uri="{FF2B5EF4-FFF2-40B4-BE49-F238E27FC236}">
                <a16:creationId xmlns:a16="http://schemas.microsoft.com/office/drawing/2014/main" id="{A0A15357-CF41-417A-B641-8CC443F2F57D}"/>
              </a:ext>
            </a:extLst>
          </p:cNvPr>
          <p:cNvSpPr>
            <a:spLocks noGrp="1"/>
          </p:cNvSpPr>
          <p:nvPr>
            <p:ph type="sldNum" sz="quarter" idx="5"/>
          </p:nvPr>
        </p:nvSpPr>
        <p:spPr>
          <a:xfrm>
            <a:off x="3970338" y="8829675"/>
            <a:ext cx="3038475" cy="465138"/>
          </a:xfrm>
          <a:prstGeom prst="rect">
            <a:avLst/>
          </a:prstGeom>
        </p:spPr>
        <p:txBody>
          <a:bodyPr vert="horz" wrap="square" lIns="92830" tIns="46415" rIns="92830" bIns="46415" numCol="1" rtlCol="0"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rtl="0">
              <a:defRPr/>
            </a:pPr>
            <a:fld id="{15FD4229-7493-4726-92BB-70A049BEF23B}" type="slidenum">
              <a:rPr lang="en-US" altLang="en-US"/>
              <a:pPr rtl="0">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95A83F1-0A4B-4ADE-8D69-1553444FE8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31640B-5A29-4A62-A391-80C0FDE240D8}"/>
              </a:ext>
            </a:extLst>
          </p:cNvPr>
          <p:cNvSpPr>
            <a:spLocks noGrp="1"/>
          </p:cNvSpPr>
          <p:nvPr>
            <p:ph type="body" idx="1"/>
          </p:nvPr>
        </p:nvSpPr>
        <p:spPr/>
        <p:txBody>
          <a:bodyPr rtlCol="0"/>
          <a:lstStyle/>
          <a:p>
            <a:pPr rtl="0">
              <a:defRPr/>
            </a:pPr>
            <a:r>
              <a:rPr lang="es-us" sz="1000" b="1">
                <a:latin typeface="Arial" pitchFamily="34" charset="0"/>
                <a:cs typeface="Arial" pitchFamily="34" charset="0"/>
              </a:rPr>
              <a:t>Duración del módulo:</a:t>
            </a:r>
            <a:r>
              <a:rPr lang="es-us" sz="1000">
                <a:latin typeface="Arial" pitchFamily="34" charset="0"/>
                <a:cs typeface="Arial" pitchFamily="34" charset="0"/>
              </a:rPr>
              <a:t> 40 a 55 minutos</a:t>
            </a:r>
          </a:p>
          <a:p>
            <a:pPr rtl="0">
              <a:defRPr/>
            </a:pPr>
            <a:endParaRPr lang="en-US" sz="1000" dirty="0">
              <a:latin typeface="Arial" pitchFamily="34" charset="0"/>
              <a:cs typeface="Arial" pitchFamily="34" charset="0"/>
            </a:endParaRPr>
          </a:p>
          <a:p>
            <a:pPr rtl="0">
              <a:defRPr/>
            </a:pPr>
            <a:r>
              <a:rPr lang="es-us" sz="1000" b="1">
                <a:latin typeface="Arial" pitchFamily="34" charset="0"/>
                <a:cs typeface="Arial" pitchFamily="34" charset="0"/>
              </a:rPr>
              <a:t>Materiales</a:t>
            </a:r>
            <a:r>
              <a:rPr lang="es-us" sz="1000">
                <a:latin typeface="Arial" pitchFamily="34" charset="0"/>
                <a:cs typeface="Arial" pitchFamily="34" charset="0"/>
              </a:rPr>
              <a:t>:</a:t>
            </a:r>
          </a:p>
          <a:p>
            <a:pPr marL="171450" indent="-171450" rtl="0">
              <a:buFont typeface="Arial" pitchFamily="34" charset="0"/>
              <a:buChar char="•"/>
              <a:defRPr/>
            </a:pPr>
            <a:r>
              <a:rPr lang="es-us" sz="1000">
                <a:latin typeface="Arial" pitchFamily="34" charset="0"/>
                <a:cs typeface="Arial" pitchFamily="34" charset="0"/>
              </a:rPr>
              <a:t>Actividad 5.1</a:t>
            </a:r>
          </a:p>
          <a:p>
            <a:pPr marL="628650" lvl="1" indent="-171450" rtl="0">
              <a:buFont typeface="Arial" pitchFamily="34" charset="0"/>
              <a:buChar char="•"/>
              <a:defRPr/>
            </a:pPr>
            <a:r>
              <a:rPr lang="es-us" sz="1000">
                <a:latin typeface="Arial" pitchFamily="34" charset="0"/>
                <a:cs typeface="Arial" pitchFamily="34" charset="0"/>
              </a:rPr>
              <a:t>Hoja de trabajo 5.1</a:t>
            </a:r>
          </a:p>
          <a:p>
            <a:pPr marL="171450" indent="-171450" rtl="0">
              <a:buFont typeface="Arial" pitchFamily="34" charset="0"/>
              <a:buChar char="•"/>
              <a:defRPr/>
            </a:pPr>
            <a:r>
              <a:rPr lang="es-us" sz="1000">
                <a:latin typeface="Arial" pitchFamily="34" charset="0"/>
                <a:cs typeface="Arial" pitchFamily="34" charset="0"/>
              </a:rPr>
              <a:t>Video </a:t>
            </a:r>
            <a:r>
              <a:rPr lang="es-us" sz="1000" i="1">
                <a:latin typeface="Arial" pitchFamily="34" charset="0"/>
                <a:cs typeface="Arial" pitchFamily="34" charset="0"/>
              </a:rPr>
              <a:t>Consideraciones para la Respuesta ante Emergencias</a:t>
            </a:r>
            <a:r>
              <a:rPr lang="es-us" sz="1000">
                <a:latin typeface="Arial" pitchFamily="34" charset="0"/>
                <a:cs typeface="Arial" pitchFamily="34" charset="0"/>
              </a:rPr>
              <a:t> – (muestre el segmento de video de 9:31 a 12:13)</a:t>
            </a:r>
          </a:p>
        </p:txBody>
      </p:sp>
      <p:sp>
        <p:nvSpPr>
          <p:cNvPr id="5124" name="Slide Number Placeholder 3">
            <a:extLst>
              <a:ext uri="{FF2B5EF4-FFF2-40B4-BE49-F238E27FC236}">
                <a16:creationId xmlns:a16="http://schemas.microsoft.com/office/drawing/2014/main" id="{D2229F74-6282-4D38-92DD-3B7838DB7B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D34DEAFF-2C35-4F40-8596-F7B7AA9E326C}"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AE138A7-5976-4BAB-AC74-2A117EE7D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DA90B51-2842-462F-9DAB-61FFFBD93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Estas imágenes son ejemplos de la cámara de expansión de espuma conectada a la mayoría de las salidas de descarga de cámara de espuma fija de tipo II. La fotografía de la derecha proporciona una referencia visual del funcionamiento real del sistema de espuma, como se explica en la diapositiva anterior.</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Es importante trabajar con los operadores de instalaciones de almacenamiento masivo para calcular la interrupción o abrir el espacio disponible en galones por encima del nivel de líquido en el tanque para informar a los socorristas si el producto debe vaciarse del tanque antes de que comiencen las operaciones o si se permite que se queme para reducir el producto en el tanque.</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 falta de comprensión del espacio disponible dentro del tanque de almacenamiento podría provocar un sobrellenado y un derrame del combustible mezclado con etanol y complicar el incidente drásticamente.</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Como se discutió en la diapositiva anterior, es necesario tener en cuenta la expansión. Esta sería la relación entre el volumen de espuma formada y el volumen de solución usado para generar la espuma. Por ejemplo, una expansión de ocho significa 800 galones de espuma a partir de 100 galones de solución. Tenga en cuenta que el tiempo de drenaje de la espuma continuará durante toda la operación.</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95D40C7-D646-4927-8873-0406A6CB42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A772EF87-4FAD-4004-ACAF-BA143B3C1D92}"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155BE3E-0FE7-48F5-9CEA-A925207EE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A8CAB4B-9D3F-42CF-AAE8-4579A64E3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Como se habla de manera consistente en este módulo, la planificación previa de posibles incidentes en las terminales de productos líquidos es extremadamente importante. Una parte importante de los esfuerzos de planificación previa debe incluir la consideración y el desarrollo de socios de ayuda mutua.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Los departamentos de bomberos que ayudan a brindar protección a las terminales de productos líquidos deben tener acceso a equipos de espuma contra incendios de alto flujo y acceso a grandes suministros de espuma formadora de película acuosa resistente al alcohol (AR-AFFF) compatible.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Las agencias u organizaciones de respuesta ante emergencias también deben ser conscientes de que es posible que no puedan lidiar con una operación de incendio en una terminal y que necesiten ponerse en contacto con recursos o asistencia externos adicionales para manejar un incidente de gran alcance y magnitud. Se recomienda a los socorristas establecer relaciones de trabajo saludables con estos grupos y con las instalaciones de almacenamiento en su área de respuesta antes de una emergencia.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a:p>
            <a:pPr rtl="0"/>
            <a:endParaRPr lang="en-US" altLang="en-US" dirty="0">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58613759-2781-43DF-9DAF-DACC88E44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E6F6732D-C0CE-4AB0-BFBF-0E86A8C27729}"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7DD3E10-CEE4-4FBA-BEC3-5EA2B71C6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AB784B1-B446-4FC7-8FA8-C93317389DC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lnSpcReduction="10000"/>
          </a:bodyPr>
          <a:lstStyle/>
          <a:p>
            <a:pPr rtl="0">
              <a:defRPr/>
            </a:pPr>
            <a:r>
              <a:rPr lang="es-us" sz="1000" b="1">
                <a:latin typeface="Arial" panose="020B0604020202020204" pitchFamily="34" charset="0"/>
                <a:ea typeface="ＭＳ Ｐゴシック" panose="020B0600070205080204" pitchFamily="34" charset="-128"/>
                <a:cs typeface="Arial" panose="020B0604020202020204" pitchFamily="34" charset="0"/>
              </a:rPr>
              <a:t>Debate grupal:</a:t>
            </a:r>
          </a:p>
          <a:p>
            <a:pPr rtl="0">
              <a:defRPr/>
            </a:pPr>
            <a:r>
              <a:rPr lang="es-us" sz="1000" i="1">
                <a:latin typeface="Arial" panose="020B0604020202020204" pitchFamily="34" charset="0"/>
                <a:ea typeface="ＭＳ Ｐゴシック" panose="020B0600070205080204" pitchFamily="34" charset="-128"/>
                <a:cs typeface="Arial" panose="020B0604020202020204" pitchFamily="34" charset="0"/>
              </a:rPr>
              <a:t>Pregunte a los participantes quiénes son “estos grupos”.</a:t>
            </a:r>
          </a:p>
          <a:p>
            <a:pPr marL="628650" lvl="1" indent="-171450" rtl="0">
              <a:buFontTx/>
              <a:buChar char="•"/>
              <a:defRPr/>
            </a:pPr>
            <a:r>
              <a:rPr lang="es-us" sz="1000" b="1" i="1">
                <a:latin typeface="Arial" panose="020B0604020202020204" pitchFamily="34" charset="0"/>
                <a:ea typeface="ＭＳ Ｐゴシック" panose="020B0600070205080204" pitchFamily="34" charset="-128"/>
                <a:cs typeface="Arial" panose="020B0604020202020204" pitchFamily="34" charset="0"/>
              </a:rPr>
              <a:t>Respuestas</a:t>
            </a:r>
            <a:r>
              <a:rPr lang="es-us" sz="1000" i="1">
                <a:latin typeface="Arial" panose="020B0604020202020204" pitchFamily="34" charset="0"/>
                <a:ea typeface="ＭＳ Ｐゴシック" panose="020B0600070205080204" pitchFamily="34" charset="-128"/>
                <a:cs typeface="Arial" panose="020B0604020202020204" pitchFamily="34" charset="0"/>
              </a:rPr>
              <a:t> posiblemente varíen, pero podrían incluir ayuda mutua con instalaciones industriales o jurisdicciones cercanas.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Los sistemas contra incendios fijos son actualmente la mejor protección para los tanques de almacenamiento masivo. El personal del departamento de bomberos debe estar muy familiarizado con estos sistemas y calcular previamente los caudales requeridos y las necesidades de recursos.</a:t>
            </a:r>
          </a:p>
          <a:p>
            <a:pPr rtl="0">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También deben planificar previamente las operaciones que suministran estos sistemas. Los ejercicios prácticos deben programarse al menos una vez al año para asegurarse de que los socorristas estén familiarizados con los planes previos y las actividades operativas.</a:t>
            </a:r>
          </a:p>
          <a:p>
            <a:pPr rtl="0">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En algunas áreas, esto se ha hecho estableciendo reservas de AR-AFFF y equipos mediante consorcios organizados entre múltiples operaciones de terminales, departamentos de bomberos, organizaciones o agencias estatales y de otro tipo con responsabilidades legales o capacidades funcionales.</a:t>
            </a:r>
          </a:p>
          <a:p>
            <a:pPr rtl="0">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La filosofía del consorcio es un proceso de colaboración para desarrollar una reserva significativa de concentrados de espuma AR-AFFF en una ubicación geográfica predeterminada gestionada y supervisada adecuadamente y disponible como un activo regional para incidentes relacionados con combustibles mezclados con etanol. Ninguna agencia, departamento u organización soporta la carga financiera de comprar, almacenar y administrar un recurso tan costoso. Por último, todas las organizaciones deben considerar y solicitar financiación de subvenciones cuando estén disponibles.</a:t>
            </a:r>
          </a:p>
          <a:p>
            <a:pPr rtl="0">
              <a:defRPr/>
            </a:pPr>
            <a:endParaRPr lang="en-US" altLang="en-US" sz="1000" i="1" dirty="0">
              <a:latin typeface="Arial" panose="020B0604020202020204" pitchFamily="34" charset="0"/>
              <a:ea typeface="ＭＳ Ｐゴシック" panose="020B0600070205080204" pitchFamily="34" charset="-128"/>
              <a:cs typeface="Arial" panose="020B0604020202020204" pitchFamily="34" charset="0"/>
            </a:endParaRPr>
          </a:p>
          <a:p>
            <a:pPr rtl="0">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0E766611-EFA5-4806-9793-3D0741175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1D5B527D-08E3-466E-956D-B3DE8A785909}"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D076A34-A134-4114-A11B-0FBB3D102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7CED60C-B94D-42DE-9EE8-F1E7547840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Tenga en cuenta que hay muchos desafíos diferentes involucrados en las operaciones de extinción de incendios en una terminal de productos líquidos. Puede haber acceso limitado a los equipos de extinción de incendios tanto en la propia terminal como en el diseño del tanque.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A veces, algunos lugares pueden tener suministros de agua inadecuados para combatir cualquier tipo de incendio importante. Es posible que el personal tenga que lidiar con diques de contención y sus sistemas junto con millas de oleoducto de productos expuesto. Los terminales de productos líquidos también pueden tener plataformas de carga expuestas a emergencias por incendio.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Las operaciones en las terminales de productos líquidos pueden ser muy complicadas y responder a una emergencia por incendio puede ser muy peligroso para el personal. Tampoco es inusual que las terminales que originalmente se construyeron en áreas remotas ahora estén rodeadas de zonas comerciales y residenciales.</a:t>
            </a:r>
          </a:p>
        </p:txBody>
      </p:sp>
      <p:sp>
        <p:nvSpPr>
          <p:cNvPr id="31748" name="Slide Number Placeholder 3">
            <a:extLst>
              <a:ext uri="{FF2B5EF4-FFF2-40B4-BE49-F238E27FC236}">
                <a16:creationId xmlns:a16="http://schemas.microsoft.com/office/drawing/2014/main" id="{57E8544F-FEAA-4FBC-8D62-767346B1A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3A1EA742-B98F-49C6-B5D7-8C14009DC014}"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52D3D33-0A30-4910-847A-BC55FA4D6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6350ECC-590B-4CB6-BFBB-7C93EF27A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No podemos enfatizar demasiado que la planificación previa es extremadamente importante, al igual que las relaciones de trabajo preestablecidas entre el departamento de bomberos y los operadores de las instalaciones.</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 columna vertebral absoluta para gestionar con éxito un incidente que involucre combustibles mezclados con etanol es garantizar una excelente relación de trabajo con los propietarios, proveedores y agencias u organizaciones de almacenamiento masivo que tienen responsabilidades legales o capacidades funcionales.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Además, considere la posibilidad de contratar a organizaciones privadas de lucha contra incendios de líquidos inflamables si es posible.</a:t>
            </a:r>
          </a:p>
          <a:p>
            <a:pPr rtl="0"/>
            <a:endParaRPr lang="en-US" altLang="en-US" dirty="0">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017F92B3-60E0-480B-A509-3B6F23D64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8F315C8-0CAC-4921-8F08-501A4FB505E6}"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5CA10FD-C86C-47AA-AFD5-F897AB861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122BAF5-386C-4E77-B3C7-8F6BF4609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Las instalaciones pequeñas de almacenamiento de distribución masivo pueden presentar desafíos únicos para los departamentos de bomberos locales. Estas instalaciones están ubicadas en todas las comunidades para distribuir mejor el combustible a los usuarios finales. Los tanques de almacenamiento en estas instalaciones pueden tener diversos estilos y diseños según la antigüedad y la ubicación. Los tanques de almacenamiento pueden ser verticales, horizontales o una combinación de ambos.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Normalmente, los combustibles líquidos inflamables, por ejemplo, la gasolina y el combustible mezclado con etanol, se almacenan en estas instalaciones en cantidades modestas. La mayoría de estas instalaciones no tienen sistemas integrados de protección contra incendios. Estas instalaciones se diseñan normalmente con estructuras limitadas de contención de derrames de combustible o diques y, por lo general, no cuentan con personal.</a:t>
            </a:r>
          </a:p>
        </p:txBody>
      </p:sp>
      <p:sp>
        <p:nvSpPr>
          <p:cNvPr id="35844" name="Slide Number Placeholder 3">
            <a:extLst>
              <a:ext uri="{FF2B5EF4-FFF2-40B4-BE49-F238E27FC236}">
                <a16:creationId xmlns:a16="http://schemas.microsoft.com/office/drawing/2014/main" id="{1734A4F4-CD32-45FE-A88D-F21A4271A5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6453B3E4-33E6-4501-BB13-D5137CA4982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3D561D-ACB9-46C4-8A1B-06D1B9BFD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F3780FC-4037-40EB-A136-F0CB7147B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Las grandes instalaciones de almacenamiento de distribución masivo también plantean desafíos únicos a los departamentos de bomberos locales. Los tanques de almacenamiento en estas instalaciones tienen gran capacidad de almacenamiento y de transferencia de productos.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Puede estar presente una variedad de tanques de almacenamiento diferentes: verticales, horizontales, elevados o subterráneos, o una combinación de todos ellos. Los líquidos inflamables, por ejemplo, la gasolina y el combustible mezclado con etanol, se almacenan en estas instalaciones en cantidades significativas. Estas instalaciones cuentan con planes detallados de respuesta ante emergencias debido a los volúmenes totales almacenados en el sitio.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Las relaciones de trabajo preestablecidas entre los socorristas y los operadores de las instalaciones son extremadamente importantes. La planificación previa no se puede enfatizar demasiado.</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Dependiendo de la antigüedad de la instalación de almacenamiento masivo y la ubicación geográfica, se pueden encontrar sistemas de protección contra incendios de espuma fija o semifija. Las capacidades y limitaciones de estos sistemas solo se pueden determinar por medio de la amplia familiarización y la capacitación funcional.</a:t>
            </a:r>
          </a:p>
          <a:p>
            <a:pPr rtl="0"/>
            <a:endParaRPr lang="en-US" altLang="en-US" dirty="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DD5F5FD8-BA40-43CE-B8ED-43FAE7EFD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5C09E5D8-2AB7-48AA-8011-B35A48442929}"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A24F230-600F-43D1-81A4-4B23C55EB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7DE242F-26D5-48EB-A57A-EBC656DDF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b="1">
                <a:latin typeface="Arial" panose="020B0604020202020204" pitchFamily="34" charset="0"/>
                <a:ea typeface="ＭＳ Ｐゴシック" panose="020B0600070205080204" pitchFamily="34" charset="-128"/>
                <a:cs typeface="Arial" panose="020B0604020202020204" pitchFamily="34" charset="0"/>
              </a:rPr>
              <a:t>Debate grupal:</a:t>
            </a:r>
          </a:p>
          <a:p>
            <a:pPr rtl="0"/>
            <a:r>
              <a:rPr lang="es-us" sz="1000" i="1">
                <a:latin typeface="Arial" panose="020B0604020202020204" pitchFamily="34" charset="0"/>
                <a:ea typeface="ＭＳ Ｐゴシック" panose="020B0600070205080204" pitchFamily="34" charset="-128"/>
                <a:cs typeface="Arial" panose="020B0604020202020204" pitchFamily="34" charset="0"/>
              </a:rPr>
              <a:t>Pregunte a los participantes si conocen alguno de estos tipos de instalaciones en sus jurisdicciones. </a:t>
            </a:r>
          </a:p>
          <a:p>
            <a:pPr lvl="1" rtl="0">
              <a:buFontTx/>
              <a:buChar char="•"/>
            </a:pPr>
            <a:r>
              <a:rPr lang="es-us" sz="1000" b="1" i="1">
                <a:latin typeface="Arial" panose="020B0604020202020204" pitchFamily="34" charset="0"/>
                <a:ea typeface="ＭＳ Ｐゴシック" panose="020B0600070205080204" pitchFamily="34" charset="-128"/>
                <a:cs typeface="Arial" panose="020B0604020202020204" pitchFamily="34" charset="0"/>
              </a:rPr>
              <a:t>Las respuestas</a:t>
            </a:r>
            <a:r>
              <a:rPr lang="es-us" sz="1000" i="1">
                <a:latin typeface="Arial" panose="020B0604020202020204" pitchFamily="34" charset="0"/>
                <a:ea typeface="ＭＳ Ｐゴシック" panose="020B0600070205080204" pitchFamily="34" charset="-128"/>
                <a:cs typeface="Arial" panose="020B0604020202020204" pitchFamily="34" charset="0"/>
              </a:rPr>
              <a:t> posiblemente varíen.</a:t>
            </a:r>
          </a:p>
          <a:p>
            <a:pPr rtl="0"/>
            <a:r>
              <a:rPr lang="es-us" sz="1000" i="1">
                <a:latin typeface="Arial" panose="020B0604020202020204" pitchFamily="34" charset="0"/>
                <a:ea typeface="ＭＳ Ｐゴシック" panose="020B0600070205080204" pitchFamily="34" charset="-128"/>
                <a:cs typeface="Arial" panose="020B0604020202020204" pitchFamily="34" charset="0"/>
              </a:rPr>
              <a:t>Realice un seguimiento preguntando a los participantes si han planificado su respuesta ante posibles eventos en estas instalaciones.</a:t>
            </a:r>
          </a:p>
          <a:p>
            <a:pPr rtl="0"/>
            <a:endParaRPr lang="en-US" altLang="en-US" sz="1000" i="1"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Esta diapositiva muestra instalaciones típicas de almacenamiento de combustible mezclado con etanol y vale la pena analizarlas, ya que pueden estar relacionadas con su área de respuesta específica.</a:t>
            </a:r>
          </a:p>
        </p:txBody>
      </p:sp>
      <p:sp>
        <p:nvSpPr>
          <p:cNvPr id="39940" name="Slide Number Placeholder 3">
            <a:extLst>
              <a:ext uri="{FF2B5EF4-FFF2-40B4-BE49-F238E27FC236}">
                <a16:creationId xmlns:a16="http://schemas.microsoft.com/office/drawing/2014/main" id="{D5E8B00C-8A29-4FFE-B4EE-68777B0F9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CAC0BAA8-E27E-41D1-B0A2-5AC807835AB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CA2CE5-2E29-4C22-A03B-E645DA768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5376C0E-7142-42C6-AEEB-C3127785C2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Tanto el etanol desnaturalizado como el no desnaturalizado o puro se pueden almacenar en una planta de producción, aunque el más común es el combustible de etanol desnaturalizado (E95-E98). Los combustibles mezclados con etanol que se encuentran en las gasolineras minoristas no se encuentran generalmente en una planta de producción.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Habrá desnaturalizantes como gasolina natural o gasolina sin plomo almacenados en una planta de producción. Los desnaturalizantes se agregan al etanol a través de sistemas de mezcla en línea antes de los tanques de almacenamiento del producto final.</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En esta foto se muestra un ejemplo típico. En esta configuración de tanques, el etanol se almacenaría en los tanques identificados con los números 1 y 2. El desnaturalizante se almacenaría en el tanque identificado con el número 3.</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a:extLst>
              <a:ext uri="{FF2B5EF4-FFF2-40B4-BE49-F238E27FC236}">
                <a16:creationId xmlns:a16="http://schemas.microsoft.com/office/drawing/2014/main" id="{3D9317E5-0BFF-4284-BDB3-1FCE2021B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401E2534-D01A-45CE-BA70-B3E96AD1924E}"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2C33C0-7136-482C-805D-47036DB91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35F13D8-9F5C-46A0-AAB4-1B69C75F5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Actualmente, hay aproximadamente 115 000 gasolineras minoristas en los EE. UU. La ubicación geográfica, el volumen de producción o las ventas, el código de incendios y muchas otras variables afectan si se usa un tanque de almacenamiento elevado o subterráneo.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Los tanques de almacenamiento elevados pueden tener un diseño vertical u horizontal. Casi todos los tanques de almacenamiento subterráneos son horizontales. El inventario se lleva a la estación minorista en camiones cisterna y se transfiere directamente a los tanques de almacenamiento subterráneos.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Algunas jurisdicciones tienen cientos de gasolineras minoristas que venden combustible mezclado con etanol. La planificación previa de cada instalación minorista requiere mucho tiempo y mano de obra. Dado que estas instalaciones deben construirse y mantenerse según las normas reconocidas a nivel nacional, el desarrollo de procedimientos operativos estándar (SOP) o pautas operativas estándar (SOG) puede ser más práctico para garantizar prácticas operativas consistentes y aumentar el personal de respuesta ante emergencias y la seguridad de la comunidad si se produciría un incidente de combustibles mezclados con etanol.</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C55AA9D6-4DAF-4C53-8A94-11549F474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5CB97838-B915-4AB0-95AD-E31332927D15}"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A9452B7-8954-49F1-8C59-B53C62634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42F522B-66C7-4B5B-90F2-E003944548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b="1">
                <a:latin typeface="Arial" panose="020B0604020202020204" pitchFamily="34" charset="0"/>
                <a:ea typeface="ＭＳ Ｐゴシック" panose="020B0600070205080204" pitchFamily="34" charset="-128"/>
                <a:cs typeface="Arial" panose="020B0604020202020204" pitchFamily="34" charset="0"/>
              </a:rPr>
              <a:t>Objetivos intermedios</a:t>
            </a:r>
          </a:p>
          <a:p>
            <a:pPr rtl="0"/>
            <a:r>
              <a:rPr lang="es-us" sz="1000">
                <a:latin typeface="Arial" panose="020B0604020202020204" pitchFamily="34" charset="0"/>
                <a:ea typeface="ＭＳ Ｐゴシック" panose="020B0600070205080204" pitchFamily="34" charset="-128"/>
                <a:cs typeface="Arial" panose="020B0604020202020204" pitchFamily="34" charset="0"/>
              </a:rPr>
              <a:t>1. Describir los cuatro tipos comunes de tanques de almacenamiento en los patios de tanques.</a:t>
            </a:r>
          </a:p>
          <a:p>
            <a:pPr rtl="0"/>
            <a:r>
              <a:rPr lang="es-us" sz="1000">
                <a:latin typeface="Arial" panose="020B0604020202020204" pitchFamily="34" charset="0"/>
                <a:ea typeface="ＭＳ Ｐゴシック" panose="020B0600070205080204" pitchFamily="34" charset="-128"/>
                <a:cs typeface="Arial" panose="020B0604020202020204" pitchFamily="34" charset="0"/>
              </a:rPr>
              <a:t>2. Enumerar los beneficios y desafíos potenciales asociados con los sistemas fijos de extinción de incendios en las instalaciones de almacenamiento de combustible.</a:t>
            </a:r>
          </a:p>
          <a:p>
            <a:pPr rtl="0"/>
            <a:r>
              <a:rPr lang="es-us" sz="1000">
                <a:latin typeface="Arial" panose="020B0604020202020204" pitchFamily="34" charset="0"/>
                <a:ea typeface="ＭＳ Ｐゴシック" panose="020B0600070205080204" pitchFamily="34" charset="-128"/>
                <a:cs typeface="Arial" panose="020B0604020202020204" pitchFamily="34" charset="0"/>
              </a:rPr>
              <a:t>3. Preparar una lista de agencias a las que se puede solicitar apoyo durante un evento en un lugar de almacenamiento o dispensación de combustible.</a:t>
            </a:r>
          </a:p>
          <a:p>
            <a:pPr rtl="0"/>
            <a:endParaRPr lang="en-US" altLang="en-US" dirty="0">
              <a:ea typeface="ＭＳ Ｐゴシック" panose="020B0600070205080204" pitchFamily="34" charset="-128"/>
            </a:endParaRPr>
          </a:p>
        </p:txBody>
      </p:sp>
      <p:sp>
        <p:nvSpPr>
          <p:cNvPr id="7172" name="Slide Number Placeholder 3">
            <a:extLst>
              <a:ext uri="{FF2B5EF4-FFF2-40B4-BE49-F238E27FC236}">
                <a16:creationId xmlns:a16="http://schemas.microsoft.com/office/drawing/2014/main" id="{9DCAAE31-D402-4009-8628-2FC79022B6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EF78FD3C-F994-4DCD-8870-1483116A0EAA}"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AB963E-F964-4A8F-9287-D271A423404B}"/>
              </a:ext>
            </a:extLst>
          </p:cNvPr>
          <p:cNvSpPr>
            <a:spLocks noGrp="1" noRot="1" noChangeAspect="1" noChangeArrowheads="1" noTextEdit="1"/>
          </p:cNvSpPr>
          <p:nvPr>
            <p:ph type="sldImg"/>
          </p:nvPr>
        </p:nvSpPr>
        <p:spPr bwMode="auto">
          <a:xfrm>
            <a:off x="407988"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24DC9F06-EA9C-4E45-B077-C8604442742D}"/>
              </a:ext>
            </a:extLst>
          </p:cNvPr>
          <p:cNvSpPr>
            <a:spLocks noGrp="1" noChangeArrowheads="1"/>
          </p:cNvSpPr>
          <p:nvPr>
            <p:ph type="body" idx="1"/>
          </p:nvPr>
        </p:nvSpPr>
        <p:spPr bwMode="auto">
          <a:xfrm>
            <a:off x="701675" y="4416425"/>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00" tIns="46401" rIns="92800" bIns="46401" numCol="1" rtlCol="0" anchor="t" anchorCtr="0" compatLnSpc="1">
            <a:prstTxWarp prst="textNoShape">
              <a:avLst/>
            </a:prstTxWarp>
          </a:bodyPr>
          <a:lstStyle/>
          <a:p>
            <a:pPr rtl="0" eaLnBrk="1" hangingPunct="1"/>
            <a:r>
              <a:rPr lang="es-us" sz="1000">
                <a:latin typeface="Arial" panose="020B0604020202020204" pitchFamily="34" charset="0"/>
                <a:ea typeface="ＭＳ Ｐゴシック" panose="020B0600070205080204" pitchFamily="34" charset="-128"/>
                <a:cs typeface="Arial" panose="020B0604020202020204" pitchFamily="34" charset="0"/>
              </a:rPr>
              <a:t>En los sitios minoristas, la configuración más común de tanques son los tanques subterráneos horizontales. La presión máxima que puede soportar cualquier tanque subterráneo es de 0.5 libras por pulgada cuadrada (psig). </a:t>
            </a:r>
          </a:p>
          <a:p>
            <a:pPr rtl="0"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eaLnBrk="1" hangingPunct="1"/>
            <a:r>
              <a:rPr lang="es-us" sz="1000">
                <a:latin typeface="Arial" panose="020B0604020202020204" pitchFamily="34" charset="0"/>
                <a:ea typeface="ＭＳ Ｐゴシック" panose="020B0600070205080204" pitchFamily="34" charset="-128"/>
                <a:cs typeface="Arial" panose="020B0604020202020204" pitchFamily="34" charset="0"/>
              </a:rPr>
              <a:t>La capacidad de los tanques oscila entre algunos miles y 20 000 galones. Estos tanques se construyen generalmente de acero o fibra de vidrio de doble pared. Las válvulas de cierre de emergencia varían para cada contenedor debido a las diferencias de diseño y construcción. </a:t>
            </a:r>
          </a:p>
          <a:p>
            <a:pPr rtl="0"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eaLnBrk="1" hangingPunct="1"/>
            <a:r>
              <a:rPr lang="es-us" sz="1000">
                <a:latin typeface="Arial" panose="020B0604020202020204" pitchFamily="34" charset="0"/>
                <a:ea typeface="ＭＳ Ｐゴシック" panose="020B0600070205080204" pitchFamily="34" charset="-128"/>
                <a:cs typeface="Arial" panose="020B0604020202020204" pitchFamily="34" charset="0"/>
              </a:rPr>
              <a:t>Los puntos de carga y descarga varían según el diseño y la construcción. Las tuberías verticales para varios tanques se codificarán por colores o se marcarán para identificar el producto.</a:t>
            </a:r>
          </a:p>
        </p:txBody>
      </p:sp>
      <p:sp>
        <p:nvSpPr>
          <p:cNvPr id="46084" name="Slide Number Placeholder 3">
            <a:extLst>
              <a:ext uri="{FF2B5EF4-FFF2-40B4-BE49-F238E27FC236}">
                <a16:creationId xmlns:a16="http://schemas.microsoft.com/office/drawing/2014/main" id="{1554DED6-A720-4429-8D1C-7FC48EED5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F0BF2598-DFE8-417F-8EB8-7AB19175AC72}"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12EAC73-2D3F-42C3-B684-0EC6CF241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7525FC3-E8E1-435F-86EA-33445FC0F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En este módulo aprendimos que el combustible de etanol desnaturalizado (E95-E98) se almacena con mayor frecuencia en tanques de almacenamiento hechos de acero al carbono. El combustible de etanol desnaturalizado también se puede almacenar en tanques de almacenamiento de acero inoxidable, aunque estos tanques son menos comunes.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 planificación previa de posibles eventos en las terminales de productos líquidos es extremadamente importante. Los socorristas deben desarrollar buenas relaciones de trabajo con los operadores de la terminal y deben estar muy familiarizados con sus operaciones.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Es probable que las terminales de productos líquidos estén equipadas con sistemas fijos de extinción de incendios, es importante recordar que estos sistemas podrían quedar inoperativos al comienzo de un incidente.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Desde las terminales de productos líquidos, el combustible mezclado con etanol llega a las gasolineras minoristas locales, principalmente en camiones cisterna. Estas estaciones usarán tanques de almacenamiento subterráneos y elevados.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Aunque la cantidad de combustible almacenado en cada gasolinera minorista es pequeña, especialmente cuando se compara con las terminales de productos líquidos, el número total de gasolineras minoristas requiere que se establezca un SOP o SOG para garantizar actividades operativas seguras y consistentes durante los incidentes. Si es posible, lo más ventajoso sería desarrollar un plan previo.</a:t>
            </a:r>
          </a:p>
          <a:p>
            <a:pPr rtl="0"/>
            <a:endParaRPr lang="en-US" altLang="en-US" dirty="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8ED97D69-566D-442D-A2DB-48A6B91FF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DE474B05-1121-470E-9F40-A74D07ADC97C}"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22003C2-5034-4F8F-8B0A-42EE98BF6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8C2006-1AD3-4F45-9D4D-6E07B3E01881}"/>
              </a:ext>
            </a:extLst>
          </p:cNvPr>
          <p:cNvSpPr>
            <a:spLocks noGrp="1"/>
          </p:cNvSpPr>
          <p:nvPr>
            <p:ph type="body" idx="1"/>
          </p:nvPr>
        </p:nvSpPr>
        <p:spPr/>
        <p:txBody>
          <a:bodyPr rtlCol="0"/>
          <a:lstStyle/>
          <a:p>
            <a:pPr rtl="0">
              <a:defRPr/>
            </a:pPr>
            <a:r>
              <a:rPr lang="es-us" sz="1000" b="1">
                <a:latin typeface="Arial" pitchFamily="34" charset="0"/>
                <a:cs typeface="Arial" pitchFamily="34" charset="0"/>
              </a:rPr>
              <a:t>Duración:</a:t>
            </a:r>
            <a:r>
              <a:rPr lang="es-us" sz="1000">
                <a:latin typeface="Arial" pitchFamily="34" charset="0"/>
                <a:cs typeface="Arial" pitchFamily="34" charset="0"/>
              </a:rPr>
              <a:t> 10 a 12 minutos</a:t>
            </a:r>
            <a:endParaRPr lang="en-US" sz="1000" b="1" dirty="0">
              <a:latin typeface="Arial" pitchFamily="34" charset="0"/>
              <a:cs typeface="Arial" pitchFamily="34" charset="0"/>
            </a:endParaRPr>
          </a:p>
          <a:p>
            <a:pPr rtl="0">
              <a:defRPr/>
            </a:pPr>
            <a:r>
              <a:rPr lang="es-us" sz="1000" b="1">
                <a:latin typeface="Arial" pitchFamily="34" charset="0"/>
                <a:cs typeface="Arial" pitchFamily="34" charset="0"/>
              </a:rPr>
              <a:t>Materiales:</a:t>
            </a:r>
            <a:r>
              <a:rPr lang="es-us" sz="1000">
                <a:latin typeface="Arial" pitchFamily="34" charset="0"/>
                <a:cs typeface="Arial" pitchFamily="34" charset="0"/>
              </a:rPr>
              <a:t> Hoja de trabajo 5.1</a:t>
            </a:r>
          </a:p>
          <a:p>
            <a:pPr rtl="0">
              <a:defRPr/>
            </a:pPr>
            <a:endParaRPr lang="en-US" sz="1000" b="1" dirty="0">
              <a:latin typeface="Arial" pitchFamily="34" charset="0"/>
              <a:cs typeface="Arial" pitchFamily="34" charset="0"/>
            </a:endParaRPr>
          </a:p>
          <a:p>
            <a:pPr rtl="0">
              <a:defRPr/>
            </a:pPr>
            <a:r>
              <a:rPr lang="es-us" sz="1000" b="1">
                <a:latin typeface="Arial" pitchFamily="34" charset="0"/>
                <a:cs typeface="Arial" pitchFamily="34" charset="0"/>
              </a:rPr>
              <a:t>Instrucciones para el instructor:</a:t>
            </a:r>
          </a:p>
          <a:p>
            <a:pPr marL="228600" indent="-228600" rtl="0">
              <a:buFont typeface="+mj-lt"/>
              <a:buAutoNum type="arabicPeriod"/>
              <a:defRPr/>
            </a:pPr>
            <a:r>
              <a:rPr lang="es-us" sz="1000" i="1">
                <a:latin typeface="Arial" pitchFamily="34" charset="0"/>
                <a:cs typeface="Arial" pitchFamily="34" charset="0"/>
              </a:rPr>
              <a:t>Los participantes deben trabajar individualmente o en grupos de dos (si ambos son de la misma jurisdicción).</a:t>
            </a:r>
          </a:p>
          <a:p>
            <a:pPr marL="228600" indent="-228600" rtl="0">
              <a:buFont typeface="+mj-lt"/>
              <a:buAutoNum type="arabicPeriod"/>
              <a:defRPr/>
            </a:pPr>
            <a:r>
              <a:rPr lang="es-us" sz="1000" i="1">
                <a:latin typeface="Arial" pitchFamily="34" charset="0"/>
                <a:cs typeface="Arial" pitchFamily="34" charset="0"/>
              </a:rPr>
              <a:t>Pida a los participantes que lean los elementos de la Hoja de trabajo 5.1 y escriban sus respuestas.</a:t>
            </a:r>
          </a:p>
          <a:p>
            <a:pPr marL="228600" indent="-228600" rtl="0">
              <a:buFont typeface="+mj-lt"/>
              <a:buAutoNum type="arabicPeriod"/>
              <a:defRPr/>
            </a:pPr>
            <a:r>
              <a:rPr lang="es-us" sz="1000" i="1">
                <a:latin typeface="Arial" pitchFamily="34" charset="0"/>
                <a:cs typeface="Arial" pitchFamily="34" charset="0"/>
              </a:rPr>
              <a:t>Después de unos cinco minutos, indique que ha terminado el tiempo y oriente a los participantes para que realicen un debate sobre cada tema.</a:t>
            </a:r>
          </a:p>
          <a:p>
            <a:pPr marL="228600" indent="-228600" rtl="0">
              <a:buFont typeface="+mj-lt"/>
              <a:buAutoNum type="arabicPeriod"/>
              <a:defRPr/>
            </a:pPr>
            <a:r>
              <a:rPr lang="es-us" sz="1000" i="1">
                <a:latin typeface="Arial" pitchFamily="34" charset="0"/>
                <a:cs typeface="Arial" pitchFamily="34" charset="0"/>
              </a:rPr>
              <a:t>A medida que los participantes debaten los temas, señale las diferencias. Dependiendo de la audiencia, es probable que los participantes hagan conjeturas muy diferentes sobre el número de estaciones minoristas en sus jurisdicciones.</a:t>
            </a:r>
          </a:p>
          <a:p>
            <a:pPr marL="228600" indent="-228600" rtl="0">
              <a:buFont typeface="+mj-lt"/>
              <a:buAutoNum type="arabicPeriod"/>
              <a:defRPr/>
            </a:pPr>
            <a:endParaRPr lang="en-US" dirty="0"/>
          </a:p>
        </p:txBody>
      </p:sp>
      <p:sp>
        <p:nvSpPr>
          <p:cNvPr id="50180" name="Slide Number Placeholder 3">
            <a:extLst>
              <a:ext uri="{FF2B5EF4-FFF2-40B4-BE49-F238E27FC236}">
                <a16:creationId xmlns:a16="http://schemas.microsoft.com/office/drawing/2014/main" id="{81ADC110-D278-41A2-B068-4433C0E8B8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5B28EEB3-B0CF-49FF-9121-2A127E4106DC}" type="slidenum">
              <a:rPr lang="en-US" altLang="en-US" smtClean="0"/>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A15DD6D-F688-41AE-9929-9D6DDB425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02C6076-10EE-443C-BA75-2B91D8E896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fontScale="92500"/>
          </a:bodyPr>
          <a:lstStyle/>
          <a:p>
            <a:pPr rtl="0">
              <a:defRPr/>
            </a:pPr>
            <a:r>
              <a:rPr lang="es-us" sz="1000" i="1">
                <a:latin typeface="Arial" pitchFamily="34" charset="0"/>
                <a:ea typeface="ＭＳ Ｐゴシック" pitchFamily="34" charset="-128"/>
                <a:cs typeface="Arial" pitchFamily="34" charset="0"/>
              </a:rPr>
              <a:t>Muestre el video</a:t>
            </a:r>
            <a:r>
              <a:rPr lang="es-us" sz="1000">
                <a:latin typeface="Arial" pitchFamily="34" charset="0"/>
                <a:ea typeface="ＭＳ Ｐゴシック" pitchFamily="34" charset="-128"/>
                <a:cs typeface="Arial" pitchFamily="34" charset="0"/>
              </a:rPr>
              <a:t> Consideraciones para la Respuesta ante Emergencias </a:t>
            </a:r>
            <a:r>
              <a:rPr lang="es-us" sz="1000" i="1">
                <a:latin typeface="Arial" pitchFamily="34" charset="0"/>
                <a:ea typeface="ＭＳ Ｐゴシック" pitchFamily="34" charset="-128"/>
                <a:cs typeface="Arial" pitchFamily="34" charset="0"/>
              </a:rPr>
              <a:t>(9:31 a 12:13). </a:t>
            </a:r>
          </a:p>
          <a:p>
            <a:pPr rtl="0">
              <a:defRPr/>
            </a:pPr>
            <a:endParaRPr lang="en-US" altLang="en-US" sz="1000" b="1" dirty="0">
              <a:latin typeface="Arial" pitchFamily="34" charset="0"/>
              <a:ea typeface="ＭＳ Ｐゴシック" pitchFamily="34" charset="-128"/>
              <a:cs typeface="Arial" pitchFamily="34" charset="0"/>
            </a:endParaRPr>
          </a:p>
          <a:p>
            <a:pPr rtl="0">
              <a:defRPr/>
            </a:pPr>
            <a:r>
              <a:rPr lang="es-us" sz="1000" b="1">
                <a:latin typeface="Arial" pitchFamily="34" charset="0"/>
                <a:ea typeface="ＭＳ Ｐゴシック" pitchFamily="34" charset="-128"/>
                <a:cs typeface="Arial" pitchFamily="34" charset="0"/>
              </a:rPr>
              <a:t>Debate grupal:</a:t>
            </a:r>
          </a:p>
          <a:p>
            <a:pPr rtl="0">
              <a:defRPr/>
            </a:pPr>
            <a:r>
              <a:rPr lang="es-us" sz="1000" i="1">
                <a:latin typeface="Arial" pitchFamily="34" charset="0"/>
                <a:ea typeface="ＭＳ Ｐゴシック" pitchFamily="34" charset="-128"/>
                <a:cs typeface="Arial" pitchFamily="34" charset="0"/>
              </a:rPr>
              <a:t>Pregunte a los participantes si saben cuántas plantas de etanol hay en los Estados Unidos.</a:t>
            </a:r>
          </a:p>
          <a:p>
            <a:pPr marL="628650" lvl="1" indent="-171450" rtl="0">
              <a:buFontTx/>
              <a:buChar char="•"/>
              <a:defRPr/>
            </a:pPr>
            <a:r>
              <a:rPr lang="es-us" sz="1000" b="1" i="1">
                <a:latin typeface="Arial" pitchFamily="34" charset="0"/>
                <a:ea typeface="ＭＳ Ｐゴシック" pitchFamily="34" charset="-128"/>
                <a:cs typeface="Arial" pitchFamily="34" charset="0"/>
              </a:rPr>
              <a:t>Respuesta:</a:t>
            </a:r>
            <a:r>
              <a:rPr lang="es-us" sz="1000" i="1">
                <a:latin typeface="Arial" pitchFamily="34" charset="0"/>
                <a:ea typeface="ＭＳ Ｐゴシック" pitchFamily="34" charset="-128"/>
                <a:cs typeface="Arial" pitchFamily="34" charset="0"/>
              </a:rPr>
              <a:t> Para obtener la información más actualizada, visite www.EthanolRFA.org.</a:t>
            </a:r>
          </a:p>
          <a:p>
            <a:pPr rtl="0">
              <a:defRPr/>
            </a:pPr>
            <a:endParaRPr lang="en-US" altLang="en-US" sz="1000" dirty="0">
              <a:latin typeface="Arial" panose="020B0604020202020204" pitchFamily="34" charset="0"/>
              <a:cs typeface="Arial" panose="020B0604020202020204" pitchFamily="34" charset="0"/>
            </a:endParaRP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A menudo, cuando la comunidad de respuesta piensa en almacenar y dispensar combustibles mezclados con etanol, no pensamos en la gasolinera minorista de la esquina. Como resultado, podemos creer que si no hay una operación de almacenamiento masivo u operación de producción en nuestra jurisdicción, tenemos poco de qué preocuparnos. Esto no podría estar más alejado de la verdad.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Hoy en día, casi toda la gasolina en los EE. UU. se mezcla con algún nivel de etanol. El etanol y los combustibles mezclados con etanol se encuentran en las instalaciones de producción, patios de tanques, instalaciones de transbordo ferroviario, sitios de construcción y gasolineras minoristas dentro de su comunidad y en todo el país.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Dependiendo del tamaño de su jurisdicción o área de respuesta, es posible que no sea práctico planificar previamente todas las instalaciones minoristas que ofrezcan combustibles mezclados con etanol. Sin embargo, es realista y se recomienda encarecidamente que se desarrollen procedimientos o pautas operativas estándar (SOP o SOG) para garantizar la uniformidad en la respuesta ante emergencias que aborde la seguridad de la vida, la estabilización de incidentes y la conservación de la propiedad.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0"/>
              </a:spcAft>
            </a:pPr>
            <a:r>
              <a:rPr lang="es-us" sz="1000">
                <a:effectLst/>
                <a:latin typeface="Arial" panose="020B0604020202020204" pitchFamily="34" charset="0"/>
                <a:ea typeface="Calibri" panose="020F0502020204030204" pitchFamily="34" charset="0"/>
                <a:cs typeface="Arial" panose="020B0604020202020204" pitchFamily="34" charset="0"/>
              </a:rPr>
              <a:t>Por lo tanto, es importante que los socorristas locales estén familiarizados con las instalaciones en sus ubicaciones. </a:t>
            </a:r>
          </a:p>
          <a:p>
            <a:pPr rtl="0">
              <a:defRPr/>
            </a:pPr>
            <a:endParaRPr lang="en-US" altLang="en-US" sz="1000" dirty="0">
              <a:latin typeface="Arial" panose="020B0604020202020204" pitchFamily="34" charset="0"/>
              <a:cs typeface="Arial" panose="020B0604020202020204" pitchFamily="34" charset="0"/>
            </a:endParaRPr>
          </a:p>
          <a:p>
            <a:pPr rtl="0">
              <a:defRPr/>
            </a:pPr>
            <a:endParaRPr lang="en-US" altLang="en-US" sz="1000" dirty="0">
              <a:latin typeface="Arial" pitchFamily="34" charset="0"/>
              <a:ea typeface="ＭＳ Ｐゴシック" pitchFamily="34" charset="-128"/>
              <a:cs typeface="Arial" pitchFamily="34" charset="0"/>
            </a:endParaRPr>
          </a:p>
          <a:p>
            <a:pPr rtl="0">
              <a:defRPr/>
            </a:pPr>
            <a:endParaRPr lang="en-US" altLang="en-US" sz="1000" dirty="0">
              <a:latin typeface="Arial" pitchFamily="34" charset="0"/>
              <a:ea typeface="ＭＳ Ｐゴシック" pitchFamily="34" charset="-128"/>
              <a:cs typeface="Arial" pitchFamily="34" charset="0"/>
            </a:endParaRPr>
          </a:p>
        </p:txBody>
      </p:sp>
      <p:sp>
        <p:nvSpPr>
          <p:cNvPr id="9220" name="Slide Number Placeholder 3">
            <a:extLst>
              <a:ext uri="{FF2B5EF4-FFF2-40B4-BE49-F238E27FC236}">
                <a16:creationId xmlns:a16="http://schemas.microsoft.com/office/drawing/2014/main" id="{914B4E45-CAFA-4059-8366-1D4AB242F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370FC130-6297-48B6-97A3-96434BBBDF12}"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F069C2D-C500-4005-B669-B619B6DEA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8A1E858-86AE-4C01-8F07-58074F135E2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lnSpcReduction="10000"/>
          </a:bodyPr>
          <a:lstStyle/>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Cualquier volumen grande de combustible de etanol desnaturalizado se almacenará generalmente en tanques de almacenamiento de acero al carbono convencionales, tales como los que son adecuados para la gasolina y otros combustibles inflamables. El combustible de etanol desnaturalizado también se puede almacenar en tanques de almacenamiento de acero inoxidable, aunque estos tanques son menos comunes. A medida que aumenta el consumo, los tanques de etanol más grandes se hacen cada vez más frecuentes. Estos tanques de almacenamiento deben identificarse con marcas que correspondan al combustible almacenado.</a:t>
            </a:r>
          </a:p>
          <a:p>
            <a:pPr rtl="0">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Hay varios tipos de tanques de almacenamiento atmosféricos sobre el suelo que suelen encontrarse en las instalaciones de almacenamiento masivo. Los tanques de almacenamiento masivo más comunes para combustibles mezclados con etanol se indican a continuación.</a:t>
            </a: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 Tanques de techo cónico y techo de domo</a:t>
            </a: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 Tanques de techo flotante abierto</a:t>
            </a: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 Tanques de techo flotante cubierto, incluido de domo geodésico</a:t>
            </a: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 Tanques de almacenamiento horizontales</a:t>
            </a:r>
          </a:p>
          <a:p>
            <a:pPr rtl="0">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defRPr/>
            </a:pPr>
            <a:r>
              <a:rPr lang="es-us" sz="1000" i="0">
                <a:latin typeface="Arial" panose="020B0604020202020204" pitchFamily="34" charset="0"/>
                <a:ea typeface="ＭＳ Ｐゴシック" panose="020B0600070205080204" pitchFamily="34" charset="-128"/>
                <a:cs typeface="Arial" panose="020B0604020202020204" pitchFamily="34" charset="0"/>
              </a:rPr>
              <a:t>Por último, tenga en cuenta que, otro tipo de tanque de almacenamiento son los tanques esféricos que se usan para el almacenamiento masivo. Hasta la fecha, este tipo de diseño de tanques se ha limitado a petroquímicos, líquidos inflamables o gases normalmente almacenados bajo presión. Actualmente, no se conoce el uso de estos tanques para el almacenamiento de combustibles mezclados con etanol. Sin embargo, la industria evoluciona a un ritmo rápido y el uso de estos tanques para combustibles mezclados con etanol podría convertirse en una realidad. Corresponde a cualquier organización y agencia que tenga responsabilidades legales o capacidades funcionales familiarizarse con las instalaciones de almacenamiento masivo y producción de etanol, para determinar la naturaleza y el tipo de tanques de almacenamiento masivo que se utilizan y desarrollar planes previos detallados.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Slide Number Placeholder 3">
            <a:extLst>
              <a:ext uri="{FF2B5EF4-FFF2-40B4-BE49-F238E27FC236}">
                <a16:creationId xmlns:a16="http://schemas.microsoft.com/office/drawing/2014/main" id="{8C057FC8-0CE1-4005-B8A7-0C7D88F5CC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905E3DED-77AB-493D-994C-049DCA1B99C1}"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48C88B5-C766-4605-BB79-A46BC05434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5BD2746-C15F-4E95-82BE-F11B57255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Hay cuatro tipos generales de tanques de almacenamiento en los patios de tanques: tanques de techo cónico (parte superior cerrada), tanques de techo flotante externo (EFR) que tienen una parte superior abierta con una bandeja flotante, tanques de techo flotante interno (IFR) (consulte la Figura 5.1 en la Guía del Participante) con la parte superior cerrada y una bandeja flotante interna, y tanques de almacenamiento horizontales.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La adaptación del techo del domo (geodésico) en la mayoría de los tanques de techo flotante abierto se ha llevado a cabo en los EE. UU. por lo menos durante la última década para cumplir con los requisitos reglamentarios, el control de vapor y la integridad del producto. Este tipo de tanque de almacenamiento masivo puede contener combustibles mezclados con etanol.</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Se pueden encontrar tanques horizontales que se usan para combustibles mezclados con etanol en instalaciones de almacenamiento masivo, mercados minoristas, usos agrícolas y residencias privadas donde los códigos regulatorios lo permitan.</a:t>
            </a:r>
          </a:p>
          <a:p>
            <a:pPr rtl="0"/>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08FF38CF-EDDE-4672-813C-9A1A8373C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9BD52A69-9E62-4DBC-B36F-91544841B49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D7B5BBB-EC32-4866-9AE3-779CF8526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FD86DD13-F2D3-4ACB-9D29-6290A1E9F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Los tanques de almacenamiento masivo de combustible de etanol desnaturalizado más comunes son los tanques de techo flotante interno. Las características clave que se deben buscar en los tanques de techo flotante interno son: techo cerrado, bandeja flotante interna, ventilación de cejas y sistema de protección contra incendios. </a:t>
            </a:r>
          </a:p>
        </p:txBody>
      </p:sp>
      <p:sp>
        <p:nvSpPr>
          <p:cNvPr id="15364" name="Slide Number Placeholder 3">
            <a:extLst>
              <a:ext uri="{FF2B5EF4-FFF2-40B4-BE49-F238E27FC236}">
                <a16:creationId xmlns:a16="http://schemas.microsoft.com/office/drawing/2014/main" id="{B9CF735A-7682-4FED-B8C4-EB3A7184E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6721BB39-C171-4915-B287-3CF68D901677}"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1BB2C2B-4C2B-4AC7-B6B3-5107306D4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4D657CE-229A-4710-84AE-DD785612F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bodyPr>
          <a:lstStyle/>
          <a:p>
            <a:pPr rtl="0"/>
            <a:r>
              <a:rPr lang="es-us" sz="1000">
                <a:latin typeface="Arial" panose="020B0604020202020204" pitchFamily="34" charset="0"/>
                <a:ea typeface="ＭＳ Ｐゴシック" panose="020B0600070205080204" pitchFamily="34" charset="-128"/>
                <a:cs typeface="Arial" panose="020B0604020202020204" pitchFamily="34" charset="0"/>
              </a:rPr>
              <a:t>Los diques de contención de derrames deben contener el volumen del tanque más grande dentro del área contenida más cierta proporción de la capacidad del tanque para tener en cuenta la precipitación pluvial y los derrames secundarios durante un incidente. La información específica sobre el contenido de los diques de contención se puede encontrar en la norma </a:t>
            </a:r>
            <a:r>
              <a:rPr lang="es-us" sz="1000" i="1">
                <a:latin typeface="Arial" panose="020B0604020202020204" pitchFamily="34" charset="0"/>
                <a:ea typeface="ＭＳ Ｐゴシック" panose="020B0600070205080204" pitchFamily="34" charset="-128"/>
                <a:cs typeface="Arial" panose="020B0604020202020204" pitchFamily="34" charset="0"/>
              </a:rPr>
              <a:t>NFPA 30, Código de líquidos inflamables y combustibles</a:t>
            </a:r>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El líquido adicional de una operación de extinción de incendios podría provocar un llenado excesivo o ruptura del dique. </a:t>
            </a:r>
          </a:p>
          <a:p>
            <a:pPr rtl="0"/>
            <a:r>
              <a:rPr lang="es-us" sz="1000">
                <a:latin typeface="Arial" panose="020B0604020202020204" pitchFamily="34" charset="0"/>
                <a:ea typeface="ＭＳ Ｐゴシック" panose="020B0600070205080204" pitchFamily="34" charset="-128"/>
                <a:cs typeface="Arial" panose="020B0604020202020204" pitchFamily="34" charset="0"/>
              </a:rPr>
              <a:t>Por otra parte, los tanques horizontales grandes que están elevados no están sujetos a los mismos requisitos regulatorios relativos a la contención. Son mucho más comunes en instalaciones de distribución más pequeñas y en ámbitos agrícolas.</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04700813-E0F7-465D-A509-8D3BF7389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59ABA5CD-2B2A-4BCC-9864-67BCA047ACF2}"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51F2C0-9053-4CB3-85E6-26D9C60FD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2905B69-52E4-4658-A9DC-DDCABD5E75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fontScale="77500" lnSpcReduction="20000"/>
          </a:bodyPr>
          <a:lstStyle/>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Algunos tanques de almacenamiento tienen sistemas fijos de protección contra incendios (incorporados). Los sistemas fijos son una combinación de componentes que incluyen almacenamiento de concentrado de espuma, válvulas dosificadoras y dispositivos de descarga que se instalan permanentemente para brindar protección contra incendios. Estos mismos sistemas fijos pueden dar servicio a varios tanques de almacenamiento, colectores y plataformas de carga y descarga.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Los sistemas se pueden activar manualmente o mediante un dispositivo de detección automática. Los sistemas de aplicación de espuma en la parte superior pueden requerir tasas de aplicación mucho más altas para los combustibles mezclados con etanol que para los combustibles almacenados anteriormente. Es posible que los sistemas de inyección en el subsuelo no funcionen en absoluto con combustibles mezclados con etanol.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Los socorristas deben trabajar en estrecha colaboración con los operadores de terminales para mantenerse al día con respecto a los cambios en el almacenamiento de combustible en las terminales de productos líquidos.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Es importante asegurarse de que los sistemas de protección contra incendios cumplan con las normas y los códigos actuales de la industria. También es importante que los socorristas sepan cómo activar los sistemas de protección contra incendios en una terminal de productos líquidos.</a:t>
            </a:r>
          </a:p>
          <a:p>
            <a:pPr marL="0" marR="0" rtl="0">
              <a:lnSpc>
                <a:spcPct val="107000"/>
              </a:lnSpc>
              <a:spcBef>
                <a:spcPts val="0"/>
              </a:spcBef>
              <a:spcAft>
                <a:spcPts val="800"/>
              </a:spcAft>
            </a:pPr>
            <a:r>
              <a:rPr lang="es-us" sz="1000">
                <a:effectLst/>
                <a:latin typeface="Arial" panose="020B0604020202020204" pitchFamily="34" charset="0"/>
                <a:ea typeface="Calibri" panose="020F0502020204030204" pitchFamily="34" charset="0"/>
                <a:cs typeface="Arial" panose="020B0604020202020204" pitchFamily="34" charset="0"/>
              </a:rPr>
              <a:t> </a:t>
            </a:r>
          </a:p>
          <a:p>
            <a:pPr rtl="0"/>
            <a:r>
              <a:rPr lang="es-us" sz="1000">
                <a:effectLst/>
                <a:latin typeface="Arial" panose="020B0604020202020204" pitchFamily="34" charset="0"/>
                <a:ea typeface="Calibri" panose="020F0502020204030204" pitchFamily="34" charset="0"/>
                <a:cs typeface="Arial" panose="020B0604020202020204" pitchFamily="34" charset="0"/>
              </a:rPr>
              <a:t>Cuando existen sistemas fijos de protección contra incendios, corresponde a los socorristas establecer una estrecha relación de trabajo con los propietarios y la administración. Deben desarrollar planes previos de estas instalaciones de almacenamiento masivo, determinar las necesidades de recursos para la mitigación exitosa de un incidente y, por supuesto, realizar ejercicios funcionales y a gran escala para confirmar que el plan previo y las actividades operativas son realistas y alcanzables.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a:latin typeface="Arial" panose="020B0604020202020204" pitchFamily="34" charset="0"/>
                <a:ea typeface="ＭＳ Ｐゴシック" panose="020B0600070205080204" pitchFamily="34" charset="-128"/>
                <a:cs typeface="Arial" panose="020B0604020202020204" pitchFamily="34" charset="0"/>
              </a:rPr>
              <a:t> </a:t>
            </a:r>
          </a:p>
          <a:p>
            <a:pPr rtl="0"/>
            <a:r>
              <a:rPr lang="es-us">
                <a:ea typeface="ＭＳ Ｐゴシック" panose="020B0600070205080204" pitchFamily="34" charset="-128"/>
              </a:rPr>
              <a:t> </a:t>
            </a:r>
          </a:p>
          <a:p>
            <a:pPr rtl="0"/>
            <a:endParaRPr lang="en-US" altLang="en-US" dirty="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70476990-81AA-422C-8845-827912A7A7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09DFE983-3E64-4D11-9E0A-825C58ABA631}"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EAACAE-CA81-4D97-8A83-08F68BD95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87104B9F-B172-4574-91EB-EF6B17BA5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rtlCol="0" anchor="t" anchorCtr="0" compatLnSpc="1">
            <a:prstTxWarp prst="textNoShape">
              <a:avLst/>
            </a:prstTxWarp>
            <a:normAutofit fontScale="92500" lnSpcReduction="10000"/>
          </a:bodyPr>
          <a:lstStyle/>
          <a:p>
            <a:pPr rtl="0"/>
            <a:r>
              <a:rPr lang="es-us" sz="1000" i="0">
                <a:latin typeface="Arial" panose="020B0604020202020204" pitchFamily="34" charset="0"/>
                <a:ea typeface="ＭＳ Ｐゴシック" panose="020B0600070205080204" pitchFamily="34" charset="-128"/>
                <a:cs typeface="Arial" panose="020B0604020202020204" pitchFamily="34" charset="0"/>
              </a:rPr>
              <a:t>La ilustración es un ejemplo de un sistema de protección contra incendios fijo tipo I o semifijo tipo II incorporado en un tanque de almacenamiento masivo que contiene etanol. </a:t>
            </a:r>
          </a:p>
          <a:p>
            <a:pPr rtl="0"/>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En esta fotografía cabe destacar el crecimiento biológico en la parte lateral del tanque de almacenamiento masivo. El exterior del tanque de almacenamiento “suda” más profusamente cuando hay cantidades significativas de mezclas de etanol de alta concentración durante temperaturas más cálidas. Esta humedad captura las partículas orgánicas en la atmósfera y, en última instancia, conduce a un crecimiento similar a las algas en los lados del tanque. También habrá crecimiento biológico alrededor de las rejillas de ventilación de las cejas en la parte superior de los tanques de techo flotante interno (IFR).</a:t>
            </a:r>
          </a:p>
          <a:p>
            <a:pPr rtl="0"/>
            <a:r>
              <a:rPr lang="es-us" sz="1000" i="0">
                <a:latin typeface="Arial" panose="020B0604020202020204" pitchFamily="34" charset="0"/>
                <a:ea typeface="ＭＳ Ｐゴシック" panose="020B0600070205080204" pitchFamily="34" charset="-128"/>
                <a:cs typeface="Arial" panose="020B0604020202020204" pitchFamily="34" charset="0"/>
              </a:rPr>
              <a:t> </a:t>
            </a:r>
          </a:p>
          <a:p>
            <a:pPr rtl="0"/>
            <a:r>
              <a:rPr lang="es-us" sz="1000" i="0">
                <a:latin typeface="Arial" panose="020B0604020202020204" pitchFamily="34" charset="0"/>
                <a:ea typeface="ＭＳ Ｐゴシック" panose="020B0600070205080204" pitchFamily="34" charset="-128"/>
                <a:cs typeface="Arial" panose="020B0604020202020204" pitchFamily="34" charset="0"/>
              </a:rPr>
              <a:t>El gráfico de la izquierda identifica la solución de espuma (en azul), que es un concentrado de espuma adecuadamente proporcionado y mezclado con agua, y tuberías de protección contra incendios distribuidas a presiones y caudales predeterminados. Una vez que la solución de espuma entra en la cámara de espuma, se agita y se airea para permitir que la espuma se expanda según los requisitos del fabricante de una proporción de 8-10:1.</a:t>
            </a:r>
          </a:p>
          <a:p>
            <a:pPr rtl="0"/>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En este punto, la espuma terminada (como se muestra en la imagen en verde claro) penetra en la pared del tanque y se descarga por una boquilla especialmente diseñada que desvía la espuma hacia la pared lateral del tanque. La espuma terminada se desprende por la pared interna del tanque y se extiende suavemente por la superficie del combustible mezclado con etanol en combustión. </a:t>
            </a:r>
          </a:p>
          <a:p>
            <a:pPr rtl="0"/>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Estos sistemas están diseñados y fabricados para cada instalación específica. Durante un incidente, se debe evaluar el estado real del sistema de protección contra incendios para determinar si funciona. </a:t>
            </a:r>
          </a:p>
          <a:p>
            <a:pPr rtl="0"/>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En última instancia, los socorristas deben planificar la peor situación hipotética posible, es decir, el sistema de protección contra incendios está fuera de servicio y se iniciarán aplicaciones de espuma tipo III o manuales si comienzan las operaciones ofensivas con espuma. </a:t>
            </a:r>
          </a:p>
          <a:p>
            <a:pPr rtl="0"/>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rtl="0"/>
            <a:r>
              <a:rPr lang="es-us" sz="1000" i="0">
                <a:latin typeface="Arial" panose="020B0604020202020204" pitchFamily="34" charset="0"/>
                <a:ea typeface="ＭＳ Ｐゴシック" panose="020B0600070205080204" pitchFamily="34" charset="-128"/>
                <a:cs typeface="Arial" panose="020B0604020202020204" pitchFamily="34" charset="0"/>
              </a:rPr>
              <a:t>*También tenga en cuenta el letrero NFPA 704 que indica el contenido del tanque.</a:t>
            </a:r>
          </a:p>
          <a:p>
            <a:pPr rtl="0"/>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a:extLst>
              <a:ext uri="{FF2B5EF4-FFF2-40B4-BE49-F238E27FC236}">
                <a16:creationId xmlns:a16="http://schemas.microsoft.com/office/drawing/2014/main" id="{B7491C06-6872-4A56-B0A7-B6EC499761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rtl="0">
              <a:spcBef>
                <a:spcPct val="0"/>
              </a:spcBef>
            </a:pPr>
            <a:fld id="{25105C92-F6B3-4DB1-BC39-18C909A3F4D3}"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sz="4200" baseline="0">
                <a:solidFill>
                  <a:schemeClr val="bg1"/>
                </a:solidFill>
              </a:defRPr>
            </a:lvl1pPr>
          </a:lstStyle>
          <a:p>
            <a:pPr rtl="0"/>
            <a:r>
              <a:rPr lang="es-us"/>
              <a:t>Click to edit Master title style</a:t>
            </a:r>
          </a:p>
        </p:txBody>
      </p:sp>
      <p:sp>
        <p:nvSpPr>
          <p:cNvPr id="3" name="Content Placeholder 2"/>
          <p:cNvSpPr>
            <a:spLocks noGrp="1"/>
          </p:cNvSpPr>
          <p:nvPr>
            <p:ph idx="1"/>
          </p:nvPr>
        </p:nvSpPr>
        <p:spPr/>
        <p:txBody>
          <a:bodyPr rtlCol="0"/>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rtl="0"/>
            <a:r>
              <a:rPr lang="es-us"/>
              <a:t>Click to edit Master text styles</a:t>
            </a:r>
          </a:p>
          <a:p>
            <a:pPr lvl="1" rtl="0"/>
            <a:r>
              <a:rPr lang="es-us"/>
              <a:t>Second level</a:t>
            </a:r>
          </a:p>
          <a:p>
            <a:pPr lvl="2" rtl="0"/>
            <a:r>
              <a:rPr lang="es-us"/>
              <a:t>Third level</a:t>
            </a:r>
          </a:p>
          <a:p>
            <a:pPr lvl="3" rtl="0"/>
            <a:r>
              <a:rPr lang="es-us"/>
              <a:t>Fourth level</a:t>
            </a:r>
          </a:p>
          <a:p>
            <a:pPr lvl="4" rtl="0"/>
            <a:r>
              <a:rPr lang="es-us"/>
              <a:t>Fifth level</a:t>
            </a:r>
          </a:p>
        </p:txBody>
      </p:sp>
      <p:sp>
        <p:nvSpPr>
          <p:cNvPr id="4" name="Slide Number Placeholder 3">
            <a:extLst>
              <a:ext uri="{FF2B5EF4-FFF2-40B4-BE49-F238E27FC236}">
                <a16:creationId xmlns:a16="http://schemas.microsoft.com/office/drawing/2014/main" id="{5B83F6EC-F26E-497F-833C-ABE23F06FC58}"/>
              </a:ext>
            </a:extLst>
          </p:cNvPr>
          <p:cNvSpPr>
            <a:spLocks noGrp="1" noChangeArrowheads="1"/>
          </p:cNvSpPr>
          <p:nvPr>
            <p:ph type="sldNum" sz="quarter" idx="10"/>
          </p:nvPr>
        </p:nvSpPr>
        <p:spPr/>
        <p:txBody>
          <a:bodyPr rtlCol="0"/>
          <a:lstStyle>
            <a:lvl1pPr>
              <a:defRPr/>
            </a:lvl1pPr>
          </a:lstStyle>
          <a:p>
            <a:pPr rtl="0">
              <a:defRPr/>
            </a:pPr>
            <a:fld id="{FD4E68F8-D5CF-42B0-A1BA-7F2F36001FDE}" type="slidenum">
              <a:rPr lang="en-US" altLang="en-US"/>
              <a:pPr rtl="0">
                <a:defRPr/>
              </a:pPr>
              <a:t>‹#›</a:t>
            </a:fld>
            <a:endParaRPr lang="en-US" altLang="en-US"/>
          </a:p>
        </p:txBody>
      </p:sp>
    </p:spTree>
    <p:extLst>
      <p:ext uri="{BB962C8B-B14F-4D97-AF65-F5344CB8AC3E}">
        <p14:creationId xmlns:p14="http://schemas.microsoft.com/office/powerpoint/2010/main" val="3801298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1253E5-14C8-493C-AF6C-95B3350399BC}"/>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p>
            <a:pPr lvl="0" rtl="0"/>
            <a:r>
              <a:rPr lang="es-us"/>
              <a:t>Haga clic para editar el encabezado de la plantilla</a:t>
            </a:r>
          </a:p>
        </p:txBody>
      </p:sp>
      <p:sp>
        <p:nvSpPr>
          <p:cNvPr id="1027" name="Text Placeholder 2">
            <a:extLst>
              <a:ext uri="{FF2B5EF4-FFF2-40B4-BE49-F238E27FC236}">
                <a16:creationId xmlns:a16="http://schemas.microsoft.com/office/drawing/2014/main" id="{B0AF7D92-3B9F-40DA-A3AD-F57B858FBBA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lvl="0" rtl="0"/>
            <a:r>
              <a:rPr lang="es-us"/>
              <a:t>Haga clic para editar los estilos de texto principal</a:t>
            </a:r>
          </a:p>
          <a:p>
            <a:pPr lvl="1" rtl="0"/>
            <a:r>
              <a:rPr lang="es-us"/>
              <a:t>Segundo nivel</a:t>
            </a:r>
          </a:p>
          <a:p>
            <a:pPr lvl="2" rtl="0"/>
            <a:r>
              <a:rPr lang="es-us"/>
              <a:t>Tercer nivel</a:t>
            </a:r>
          </a:p>
          <a:p>
            <a:pPr lvl="3" rtl="0"/>
            <a:r>
              <a:rPr lang="es-us"/>
              <a:t>Cuarto nivel</a:t>
            </a:r>
          </a:p>
          <a:p>
            <a:pPr lvl="4" rtl="0"/>
            <a:r>
              <a:rPr lang="es-us"/>
              <a:t>Quinto nivel</a:t>
            </a:r>
          </a:p>
        </p:txBody>
      </p:sp>
      <p:sp>
        <p:nvSpPr>
          <p:cNvPr id="5" name="Footer Placeholder 4">
            <a:extLst>
              <a:ext uri="{FF2B5EF4-FFF2-40B4-BE49-F238E27FC236}">
                <a16:creationId xmlns:a16="http://schemas.microsoft.com/office/drawing/2014/main" id="{B0F613C1-7C77-450D-99FE-A77C0AA9F01A}"/>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rtl="0">
              <a:defRPr/>
            </a:pPr>
            <a:endParaRPr lang="en-US"/>
          </a:p>
        </p:txBody>
      </p:sp>
      <p:sp>
        <p:nvSpPr>
          <p:cNvPr id="6" name="Slide Number Placeholder 5">
            <a:extLst>
              <a:ext uri="{FF2B5EF4-FFF2-40B4-BE49-F238E27FC236}">
                <a16:creationId xmlns:a16="http://schemas.microsoft.com/office/drawing/2014/main" id="{4D56C620-A417-498E-A731-5765DD18AE2C}"/>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rtlCol="0"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rtl="0">
              <a:defRPr/>
            </a:pPr>
            <a:fld id="{EE262771-06A4-45B2-92C2-6A3FBF356770}" type="slidenum">
              <a:rPr lang="en-US" altLang="en-US"/>
              <a:pPr rtl="0">
                <a:defRPr/>
              </a:pPr>
              <a:t>‹#›</a:t>
            </a:fld>
            <a:endParaRPr lang="en-US" altLang="en-US"/>
          </a:p>
        </p:txBody>
      </p:sp>
      <p:sp>
        <p:nvSpPr>
          <p:cNvPr id="8" name="Rectangle 9">
            <a:extLst>
              <a:ext uri="{FF2B5EF4-FFF2-40B4-BE49-F238E27FC236}">
                <a16:creationId xmlns:a16="http://schemas.microsoft.com/office/drawing/2014/main" id="{B0B15A97-8293-4DCD-B98C-F5A5928A16E4}"/>
              </a:ext>
            </a:extLst>
          </p:cNvPr>
          <p:cNvSpPr txBox="1">
            <a:spLocks noChangeArrowheads="1"/>
          </p:cNvSpPr>
          <p:nvPr/>
        </p:nvSpPr>
        <p:spPr>
          <a:xfrm>
            <a:off x="4572000" y="6191250"/>
            <a:ext cx="2844800" cy="365125"/>
          </a:xfrm>
          <a:prstGeom prst="rect">
            <a:avLst/>
          </a:prstGeom>
        </p:spPr>
        <p:txBody>
          <a:bodyPr rtlCol="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rtl="0" eaLnBrk="1" hangingPunct="1">
              <a:defRPr/>
            </a:pPr>
            <a:fld id="{2E6E31EF-751B-4E62-944A-BFAD2E08B68C}" type="slidenum">
              <a:rPr lang="en-US" altLang="en-US" sz="1200" b="1" smtClean="0">
                <a:solidFill>
                  <a:schemeClr val="bg1"/>
                </a:solidFill>
                <a:latin typeface="Calibri" panose="020F0502020204030204" pitchFamily="34" charset="0"/>
                <a:cs typeface="Arial" panose="020B0604020202020204" pitchFamily="34" charset="0"/>
              </a:rPr>
              <a:pPr algn="ctr" rtl="0" eaLnBrk="1" hangingPunct="1">
                <a:defRPr/>
              </a:pPr>
              <a:t>‹#›</a:t>
            </a:fld>
            <a:endParaRPr lang="en-US" altLang="en-US" sz="1200" b="1">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0" r:id="rId1"/>
  </p:sldLayoutIdLst>
  <p:txStyles>
    <p:titleStyle>
      <a:lvl1pPr algn="l" rtl="0" eaLnBrk="0" fontAlgn="base" hangingPunct="0">
        <a:spcBef>
          <a:spcPct val="0"/>
        </a:spcBef>
        <a:spcAft>
          <a:spcPct val="0"/>
        </a:spcAft>
        <a:defRPr sz="2400" b="1" kern="1200">
          <a:solidFill>
            <a:schemeClr val="bg1"/>
          </a:solidFill>
          <a:latin typeface="Arial"/>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2242B-2B19-4CF9-AC5B-2D0B3F785C47}"/>
              </a:ext>
            </a:extLst>
          </p:cNvPr>
          <p:cNvSpPr txBox="1">
            <a:spLocks/>
          </p:cNvSpPr>
          <p:nvPr/>
        </p:nvSpPr>
        <p:spPr bwMode="auto">
          <a:xfrm>
            <a:off x="609600" y="838200"/>
            <a:ext cx="10896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42900" indent="-3429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0" eaLnBrk="1" hangingPunct="1">
              <a:lnSpc>
                <a:spcPct val="150000"/>
              </a:lnSpc>
              <a:buFont typeface="Arial" charset="0"/>
              <a:buNone/>
              <a:defRPr/>
            </a:pPr>
            <a:r>
              <a:rPr lang="es-us" sz="4800" b="1"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Módulo 5:</a:t>
            </a:r>
          </a:p>
          <a:p>
            <a:pPr marL="0" indent="0" algn="ctr" rtl="0" eaLnBrk="1" hangingPunct="1">
              <a:buFont typeface="Arial" charset="0"/>
              <a:buNone/>
              <a:defRPr/>
            </a:pPr>
            <a:r>
              <a:rPr lang="es-us" sz="4800"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Ubicaciones de Almacenamiento y Dispensación</a:t>
            </a:r>
          </a:p>
          <a:p>
            <a:pPr rtl="0">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66D3EA6-8646-4401-9913-BD15F47E7599}"/>
              </a:ext>
            </a:extLst>
          </p:cNvPr>
          <p:cNvSpPr>
            <a:spLocks noGrp="1"/>
          </p:cNvSpPr>
          <p:nvPr>
            <p:ph type="title"/>
          </p:nvPr>
        </p:nvSpPr>
        <p:spPr>
          <a:xfrm>
            <a:off x="609600" y="0"/>
            <a:ext cx="9525000" cy="9144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rPr>
              <a:t>Dispositivo deflector de espuma</a:t>
            </a:r>
          </a:p>
        </p:txBody>
      </p:sp>
      <p:pic>
        <p:nvPicPr>
          <p:cNvPr id="22531" name="Picture 1">
            <a:extLst>
              <a:ext uri="{FF2B5EF4-FFF2-40B4-BE49-F238E27FC236}">
                <a16:creationId xmlns:a16="http://schemas.microsoft.com/office/drawing/2014/main" id="{50F2993C-C02F-4908-B617-A97DCB24A5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3670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utdoor, building, street, man&#10;&#10;Description automatically generated">
            <a:extLst>
              <a:ext uri="{FF2B5EF4-FFF2-40B4-BE49-F238E27FC236}">
                <a16:creationId xmlns:a16="http://schemas.microsoft.com/office/drawing/2014/main" id="{37D3B31E-78BB-4254-8A59-2BF527379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509713"/>
            <a:ext cx="4867275" cy="38385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BA87B0DE-C250-44CE-8B57-C1D612B514FB}"/>
              </a:ext>
            </a:extLst>
          </p:cNvPr>
          <p:cNvSpPr>
            <a:spLocks noGrp="1"/>
          </p:cNvSpPr>
          <p:nvPr>
            <p:ph type="body" idx="4294967295"/>
          </p:nvPr>
        </p:nvSpPr>
        <p:spPr>
          <a:xfrm>
            <a:off x="609600" y="1600200"/>
            <a:ext cx="11277600" cy="4144963"/>
          </a:xfrm>
        </p:spPr>
        <p:txBody>
          <a:bodyPr rtlCol="0"/>
          <a:lstStyle/>
          <a:p>
            <a:pPr rtl="0" eaLnBrk="1" hangingPunct="1">
              <a:lnSpc>
                <a:spcPct val="90000"/>
              </a:lnSpc>
            </a:pPr>
            <a:r>
              <a:rPr lang="es-us" sz="2800" dirty="0">
                <a:ea typeface="ＭＳ Ｐゴシック" panose="020B0600070205080204" pitchFamily="34" charset="-128"/>
              </a:rPr>
              <a:t>La planificación previa de posibles incidentes en las terminales de productos líquidos es extremadamente importante</a:t>
            </a:r>
          </a:p>
          <a:p>
            <a:pPr rtl="0" eaLnBrk="1" hangingPunct="1">
              <a:lnSpc>
                <a:spcPct val="90000"/>
              </a:lnSpc>
            </a:pPr>
            <a:r>
              <a:rPr lang="es-us" sz="2800" dirty="0">
                <a:ea typeface="ＭＳ Ｐゴシック" panose="020B0600070205080204" pitchFamily="34" charset="-128"/>
              </a:rPr>
              <a:t>Los departamentos de bomberos que ayudan a brindar protección a las terminales de productos líquidos deben tener: </a:t>
            </a:r>
          </a:p>
          <a:p>
            <a:pPr lvl="1" rtl="0" eaLnBrk="1" hangingPunct="1">
              <a:lnSpc>
                <a:spcPct val="90000"/>
              </a:lnSpc>
            </a:pPr>
            <a:r>
              <a:rPr lang="es-us" sz="2600" dirty="0">
                <a:ea typeface="ＭＳ Ｐゴシック" panose="020B0600070205080204" pitchFamily="34" charset="-128"/>
              </a:rPr>
              <a:t>Acceso a equipos de espuma contra incendios de alto flujo</a:t>
            </a:r>
          </a:p>
          <a:p>
            <a:pPr lvl="1" rtl="0" eaLnBrk="1" hangingPunct="1">
              <a:lnSpc>
                <a:spcPct val="90000"/>
              </a:lnSpc>
            </a:pPr>
            <a:r>
              <a:rPr lang="es-us" sz="2600" dirty="0">
                <a:ea typeface="ＭＳ Ｐゴシック" panose="020B0600070205080204" pitchFamily="34" charset="-128"/>
              </a:rPr>
              <a:t>Acceso a grandes suministros de espuma AR-AFFF compatible disponible</a:t>
            </a:r>
          </a:p>
        </p:txBody>
      </p:sp>
      <p:sp>
        <p:nvSpPr>
          <p:cNvPr id="24579" name="Rectangle 2">
            <a:extLst>
              <a:ext uri="{FF2B5EF4-FFF2-40B4-BE49-F238E27FC236}">
                <a16:creationId xmlns:a16="http://schemas.microsoft.com/office/drawing/2014/main" id="{300883E7-A932-4B72-84F9-E203A237E2EF}"/>
              </a:ext>
            </a:extLst>
          </p:cNvPr>
          <p:cNvSpPr>
            <a:spLocks noChangeArrowheads="1"/>
          </p:cNvSpPr>
          <p:nvPr/>
        </p:nvSpPr>
        <p:spPr bwMode="auto">
          <a:xfrm>
            <a:off x="457200" y="304800"/>
            <a:ext cx="967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Respuesta ante emergencias </a:t>
            </a:r>
          </a:p>
          <a:p>
            <a:pPr rtl="0" eaLnBrk="1" hangingPunct="1">
              <a:spcBef>
                <a:spcPct val="0"/>
              </a:spcBef>
              <a:buFontTx/>
              <a:buNone/>
            </a:pPr>
            <a:r>
              <a:rPr lang="es-us" sz="4400" dirty="0">
                <a:cs typeface="Arial" panose="020B0604020202020204" pitchFamily="34" charset="0"/>
              </a:rPr>
              <a:t>Planificación previa</a:t>
            </a:r>
          </a:p>
        </p:txBody>
      </p:sp>
      <p:pic>
        <p:nvPicPr>
          <p:cNvPr id="3" name="Picture 2" descr="A group of people riding on the back of a truck&#10;&#10;Description automatically generated">
            <a:extLst>
              <a:ext uri="{FF2B5EF4-FFF2-40B4-BE49-F238E27FC236}">
                <a16:creationId xmlns:a16="http://schemas.microsoft.com/office/drawing/2014/main" id="{FE1E0DA3-811F-4A07-9F9C-FB316CE672A4}"/>
              </a:ext>
            </a:extLst>
          </p:cNvPr>
          <p:cNvPicPr>
            <a:picLocks noChangeAspect="1"/>
          </p:cNvPicPr>
          <p:nvPr/>
        </p:nvPicPr>
        <p:blipFill rotWithShape="1">
          <a:blip r:embed="rId3">
            <a:extLst>
              <a:ext uri="{28A0092B-C50C-407E-A947-70E740481C1C}">
                <a14:useLocalDpi xmlns:a14="http://schemas.microsoft.com/office/drawing/2010/main" val="0"/>
              </a:ext>
            </a:extLst>
          </a:blip>
          <a:srcRect l="11529" t="14812" r="5468" b="2354"/>
          <a:stretch/>
        </p:blipFill>
        <p:spPr>
          <a:xfrm>
            <a:off x="4800600" y="4191000"/>
            <a:ext cx="2514600" cy="1717589"/>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BAD8CD24-90F8-481D-B092-F3A9866083DC}"/>
              </a:ext>
            </a:extLst>
          </p:cNvPr>
          <p:cNvSpPr>
            <a:spLocks noGrp="1"/>
          </p:cNvSpPr>
          <p:nvPr>
            <p:ph type="body" idx="4294967295"/>
          </p:nvPr>
        </p:nvSpPr>
        <p:spPr>
          <a:xfrm>
            <a:off x="671513" y="1600200"/>
            <a:ext cx="10758487" cy="4525963"/>
          </a:xfrm>
        </p:spPr>
        <p:txBody>
          <a:bodyPr rtlCol="0"/>
          <a:lstStyle/>
          <a:p>
            <a:pPr rtl="0" eaLnBrk="1" hangingPunct="1">
              <a:lnSpc>
                <a:spcPct val="90000"/>
              </a:lnSpc>
              <a:defRPr/>
            </a:pPr>
            <a:r>
              <a:rPr lang="es-us" sz="2600" dirty="0">
                <a:solidFill>
                  <a:srgbClr val="FFB005"/>
                </a:solidFill>
                <a:ea typeface="ＭＳ Ｐゴシック" panose="020B0600070205080204" pitchFamily="34" charset="-128"/>
              </a:rPr>
              <a:t>Consorcios entre las operaciones de varios patios de tanques y el departamento de bomberos</a:t>
            </a:r>
          </a:p>
          <a:p>
            <a:pPr rtl="0" eaLnBrk="1" hangingPunct="1">
              <a:lnSpc>
                <a:spcPct val="90000"/>
              </a:lnSpc>
              <a:defRPr/>
            </a:pPr>
            <a:r>
              <a:rPr lang="es-us" sz="2600" dirty="0">
                <a:ea typeface="ＭＳ Ｐゴシック" panose="020B0600070205080204" pitchFamily="34" charset="-128"/>
              </a:rPr>
              <a:t>Los sistemas fijos de extinción de incendios son actualmente la mejor protección para tanques de almacenamiento grandes</a:t>
            </a:r>
          </a:p>
          <a:p>
            <a:pPr rtl="0" eaLnBrk="1" hangingPunct="1">
              <a:lnSpc>
                <a:spcPct val="90000"/>
              </a:lnSpc>
              <a:defRPr/>
            </a:pPr>
            <a:r>
              <a:rPr lang="es-us" sz="2600" dirty="0">
                <a:ea typeface="ＭＳ Ｐゴシック" panose="020B0600070205080204" pitchFamily="34" charset="-128"/>
              </a:rPr>
              <a:t>El personal del departamento de bomberos debe estar familiarizado con los sistemas y realizar cálculos previos de los caudales requeridos </a:t>
            </a:r>
          </a:p>
          <a:p>
            <a:pPr rtl="0" eaLnBrk="1" hangingPunct="1">
              <a:lnSpc>
                <a:spcPct val="90000"/>
              </a:lnSpc>
              <a:defRPr/>
            </a:pPr>
            <a:r>
              <a:rPr lang="es-us" sz="2600" dirty="0">
                <a:ea typeface="ＭＳ Ｐゴシック" panose="020B0600070205080204" pitchFamily="34" charset="-128"/>
              </a:rPr>
              <a:t>Se debe realizar la planificación previa de las operaciones de suministro de los sistemas</a:t>
            </a:r>
          </a:p>
          <a:p>
            <a:pPr rtl="0" eaLnBrk="1" hangingPunct="1">
              <a:lnSpc>
                <a:spcPct val="90000"/>
              </a:lnSpc>
              <a:defRPr/>
            </a:pPr>
            <a:r>
              <a:rPr lang="es-us" sz="2600" dirty="0">
                <a:ea typeface="ＭＳ Ｐゴシック" panose="020B0600070205080204" pitchFamily="34" charset="-128"/>
              </a:rPr>
              <a:t>Los ejercicios de práctica se deben programar anualmente por lo menos</a:t>
            </a:r>
          </a:p>
          <a:p>
            <a:pPr rtl="0" eaLnBrk="1" hangingPunct="1">
              <a:lnSpc>
                <a:spcPct val="90000"/>
              </a:lnSpc>
              <a:defRPr/>
            </a:pPr>
            <a:endParaRPr lang="en-US" altLang="en-US" sz="2400" dirty="0">
              <a:ea typeface="ＭＳ Ｐゴシック" panose="020B0600070205080204" pitchFamily="34" charset="-128"/>
            </a:endParaRPr>
          </a:p>
        </p:txBody>
      </p:sp>
      <p:sp>
        <p:nvSpPr>
          <p:cNvPr id="26627" name="Rectangle 2">
            <a:extLst>
              <a:ext uri="{FF2B5EF4-FFF2-40B4-BE49-F238E27FC236}">
                <a16:creationId xmlns:a16="http://schemas.microsoft.com/office/drawing/2014/main" id="{2ABBD0F7-7A39-4B51-B011-56BD1AAB1485}"/>
              </a:ext>
            </a:extLst>
          </p:cNvPr>
          <p:cNvSpPr>
            <a:spLocks noChangeArrowheads="1"/>
          </p:cNvSpPr>
          <p:nvPr/>
        </p:nvSpPr>
        <p:spPr bwMode="auto">
          <a:xfrm>
            <a:off x="609600" y="411162"/>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Planificación de respuesta ante </a:t>
            </a:r>
            <a:r>
              <a:rPr lang="es-us" sz="4400" dirty="0">
                <a:cs typeface="Arial" panose="020B0604020202020204" pitchFamily="34" charset="0"/>
              </a:rPr>
              <a:t>emergencias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89D75938-20C8-4486-8F3A-C7490E7A26EF}"/>
              </a:ext>
            </a:extLst>
          </p:cNvPr>
          <p:cNvSpPr>
            <a:spLocks noGrp="1"/>
          </p:cNvSpPr>
          <p:nvPr>
            <p:ph type="body" idx="4294967295"/>
          </p:nvPr>
        </p:nvSpPr>
        <p:spPr>
          <a:xfrm>
            <a:off x="609600" y="1447800"/>
            <a:ext cx="7086600" cy="4602163"/>
          </a:xfrm>
        </p:spPr>
        <p:txBody>
          <a:bodyPr rtlCol="0"/>
          <a:lstStyle/>
          <a:p>
            <a:pPr marL="0" indent="0" rtl="0" eaLnBrk="1" hangingPunct="1">
              <a:lnSpc>
                <a:spcPct val="90000"/>
              </a:lnSpc>
              <a:buFont typeface="Arial" panose="020B0604020202020204" pitchFamily="34" charset="0"/>
              <a:buNone/>
            </a:pPr>
            <a:r>
              <a:rPr lang="es-us" sz="2800" dirty="0">
                <a:ea typeface="ＭＳ Ｐゴシック" panose="020B0600070205080204" pitchFamily="34" charset="-128"/>
              </a:rPr>
              <a:t>Desafíos de respuesta ante emergencias:</a:t>
            </a:r>
          </a:p>
          <a:p>
            <a:pPr lvl="1" rtl="0" eaLnBrk="1" hangingPunct="1">
              <a:lnSpc>
                <a:spcPct val="90000"/>
              </a:lnSpc>
            </a:pPr>
            <a:r>
              <a:rPr lang="es-us" sz="2600" dirty="0">
                <a:ea typeface="ＭＳ Ｐゴシック" panose="020B0600070205080204" pitchFamily="34" charset="-128"/>
              </a:rPr>
              <a:t>Acceso limitado a equipos contra incendios</a:t>
            </a:r>
          </a:p>
          <a:p>
            <a:pPr lvl="1" rtl="0" eaLnBrk="1" hangingPunct="1">
              <a:lnSpc>
                <a:spcPct val="90000"/>
              </a:lnSpc>
            </a:pPr>
            <a:r>
              <a:rPr lang="es-us" sz="2600" dirty="0">
                <a:ea typeface="ＭＳ Ｐゴシック" panose="020B0600070205080204" pitchFamily="34" charset="-128"/>
              </a:rPr>
              <a:t>Suministro inadecuado de agua en el área</a:t>
            </a:r>
          </a:p>
          <a:p>
            <a:pPr lvl="1" rtl="0" eaLnBrk="1" hangingPunct="1">
              <a:lnSpc>
                <a:spcPct val="90000"/>
              </a:lnSpc>
            </a:pPr>
            <a:r>
              <a:rPr lang="es-us" sz="2600" dirty="0">
                <a:ea typeface="ＭＳ Ｐゴシック" panose="020B0600070205080204" pitchFamily="34" charset="-128"/>
              </a:rPr>
              <a:t>Diques de contención y sus sistemas</a:t>
            </a:r>
          </a:p>
          <a:p>
            <a:pPr lvl="1" rtl="0" eaLnBrk="1" hangingPunct="1">
              <a:lnSpc>
                <a:spcPct val="90000"/>
              </a:lnSpc>
            </a:pPr>
            <a:r>
              <a:rPr lang="es-us" sz="2600" dirty="0">
                <a:ea typeface="ＭＳ Ｐゴシック" panose="020B0600070205080204" pitchFamily="34" charset="-128"/>
              </a:rPr>
              <a:t>Millas de oleoducto de productos expuesto</a:t>
            </a:r>
          </a:p>
          <a:p>
            <a:pPr lvl="1" rtl="0" eaLnBrk="1" hangingPunct="1">
              <a:lnSpc>
                <a:spcPct val="90000"/>
              </a:lnSpc>
            </a:pPr>
            <a:r>
              <a:rPr lang="es-us" sz="2600" dirty="0">
                <a:ea typeface="ＭＳ Ｐゴシック" panose="020B0600070205080204" pitchFamily="34" charset="-128"/>
              </a:rPr>
              <a:t>Instalaciones de plataformas de carga</a:t>
            </a:r>
          </a:p>
        </p:txBody>
      </p:sp>
      <p:sp>
        <p:nvSpPr>
          <p:cNvPr id="30723" name="Rectangle 2">
            <a:extLst>
              <a:ext uri="{FF2B5EF4-FFF2-40B4-BE49-F238E27FC236}">
                <a16:creationId xmlns:a16="http://schemas.microsoft.com/office/drawing/2014/main" id="{74740C77-0C02-4307-89B3-3D84E5234793}"/>
              </a:ext>
            </a:extLst>
          </p:cNvPr>
          <p:cNvSpPr>
            <a:spLocks noChangeArrowheads="1"/>
          </p:cNvSpPr>
          <p:nvPr/>
        </p:nvSpPr>
        <p:spPr bwMode="auto">
          <a:xfrm>
            <a:off x="609600" y="0"/>
            <a:ext cx="8763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a:solidFill>
                  <a:srgbClr val="003175"/>
                </a:solidFill>
                <a:cs typeface="Arial" panose="020B0604020202020204" pitchFamily="34" charset="0"/>
              </a:rPr>
              <a:t>Consideraciones clave </a:t>
            </a:r>
          </a:p>
        </p:txBody>
      </p:sp>
      <p:pic>
        <p:nvPicPr>
          <p:cNvPr id="4" name="Picture 3" descr="A picture containing outdoor, tree, sky, road&#10;&#10;Description generated with very high confidence">
            <a:extLst>
              <a:ext uri="{FF2B5EF4-FFF2-40B4-BE49-F238E27FC236}">
                <a16:creationId xmlns:a16="http://schemas.microsoft.com/office/drawing/2014/main" id="{83E1D273-A8BF-49D2-ABE4-EBB6E24FB5FA}"/>
              </a:ext>
            </a:extLst>
          </p:cNvPr>
          <p:cNvPicPr>
            <a:picLocks noChangeAspect="1"/>
          </p:cNvPicPr>
          <p:nvPr/>
        </p:nvPicPr>
        <p:blipFill>
          <a:blip r:embed="rId3"/>
          <a:stretch>
            <a:fillRect/>
          </a:stretch>
        </p:blipFill>
        <p:spPr>
          <a:xfrm>
            <a:off x="76962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large white building&#10;&#10;Description generated with high confidence">
            <a:extLst>
              <a:ext uri="{FF2B5EF4-FFF2-40B4-BE49-F238E27FC236}">
                <a16:creationId xmlns:a16="http://schemas.microsoft.com/office/drawing/2014/main" id="{98112F75-95B7-421D-8EF9-F2F2F4E99D5D}"/>
              </a:ext>
            </a:extLst>
          </p:cNvPr>
          <p:cNvPicPr>
            <a:picLocks noChangeAspect="1"/>
          </p:cNvPicPr>
          <p:nvPr/>
        </p:nvPicPr>
        <p:blipFill rotWithShape="1">
          <a:blip r:embed="rId4"/>
          <a:srcRect l="3843" r="7267"/>
          <a:stretch/>
        </p:blipFill>
        <p:spPr>
          <a:xfrm>
            <a:off x="76962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icture containing grass, outdoor, tree, sky&#10;&#10;Description generated with very high confidence">
            <a:extLst>
              <a:ext uri="{FF2B5EF4-FFF2-40B4-BE49-F238E27FC236}">
                <a16:creationId xmlns:a16="http://schemas.microsoft.com/office/drawing/2014/main" id="{C3D1530D-3EF6-406E-97CB-7BFE47DB17B6}"/>
              </a:ext>
            </a:extLst>
          </p:cNvPr>
          <p:cNvPicPr>
            <a:picLocks noChangeAspect="1"/>
          </p:cNvPicPr>
          <p:nvPr/>
        </p:nvPicPr>
        <p:blipFill>
          <a:blip r:embed="rId5"/>
          <a:stretch>
            <a:fillRect/>
          </a:stretch>
        </p:blipFill>
        <p:spPr>
          <a:xfrm>
            <a:off x="96774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n aerial view of a city&#10;&#10;Description generated with very high confidence">
            <a:extLst>
              <a:ext uri="{FF2B5EF4-FFF2-40B4-BE49-F238E27FC236}">
                <a16:creationId xmlns:a16="http://schemas.microsoft.com/office/drawing/2014/main" id="{3D80C813-D9C5-41D8-827B-8C40B5FF9421}"/>
              </a:ext>
            </a:extLst>
          </p:cNvPr>
          <p:cNvPicPr>
            <a:picLocks noChangeAspect="1"/>
          </p:cNvPicPr>
          <p:nvPr/>
        </p:nvPicPr>
        <p:blipFill rotWithShape="1">
          <a:blip r:embed="rId6"/>
          <a:srcRect l="7572" r="17512"/>
          <a:stretch/>
        </p:blipFill>
        <p:spPr>
          <a:xfrm>
            <a:off x="96774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fire truck parked in front of a building&#10;&#10;Description generated with very high confidence">
            <a:extLst>
              <a:ext uri="{FF2B5EF4-FFF2-40B4-BE49-F238E27FC236}">
                <a16:creationId xmlns:a16="http://schemas.microsoft.com/office/drawing/2014/main" id="{81BB432F-6F02-4B69-AA99-0180AFEE99B1}"/>
              </a:ext>
            </a:extLst>
          </p:cNvPr>
          <p:cNvPicPr>
            <a:picLocks noChangeAspect="1"/>
          </p:cNvPicPr>
          <p:nvPr/>
        </p:nvPicPr>
        <p:blipFill rotWithShape="1">
          <a:blip r:embed="rId7"/>
          <a:srcRect t="21855" b="17985"/>
          <a:stretch/>
        </p:blipFill>
        <p:spPr>
          <a:xfrm>
            <a:off x="7696200" y="4297363"/>
            <a:ext cx="3886200" cy="13906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8C711645-7DD8-4F8F-958C-FBB173651C25}"/>
              </a:ext>
            </a:extLst>
          </p:cNvPr>
          <p:cNvSpPr>
            <a:spLocks noGrp="1"/>
          </p:cNvSpPr>
          <p:nvPr>
            <p:ph idx="4294967295"/>
          </p:nvPr>
        </p:nvSpPr>
        <p:spPr>
          <a:xfrm>
            <a:off x="609600" y="1371600"/>
            <a:ext cx="11582400" cy="2190750"/>
          </a:xfrm>
        </p:spPr>
        <p:txBody>
          <a:bodyPr rtlCol="0"/>
          <a:lstStyle/>
          <a:p>
            <a:pPr rtl="0" eaLnBrk="1" hangingPunct="1">
              <a:lnSpc>
                <a:spcPct val="90000"/>
              </a:lnSpc>
            </a:pPr>
            <a:r>
              <a:rPr lang="es-us" sz="2800" dirty="0">
                <a:ea typeface="ＭＳ Ｐゴシック" panose="020B0600070205080204" pitchFamily="34" charset="-128"/>
              </a:rPr>
              <a:t>Relaciones de trabajo preestablecidas entre el departamento de bomberos y los operadores de instalaciones</a:t>
            </a:r>
          </a:p>
          <a:p>
            <a:pPr rtl="0" eaLnBrk="1" hangingPunct="1">
              <a:lnSpc>
                <a:spcPct val="90000"/>
              </a:lnSpc>
            </a:pPr>
            <a:r>
              <a:rPr lang="es-us" sz="2800" dirty="0">
                <a:ea typeface="ＭＳ Ｐゴシック" panose="020B0600070205080204" pitchFamily="34" charset="-128"/>
              </a:rPr>
              <a:t>La planificación previa cooperativa es extremadamente importante</a:t>
            </a:r>
          </a:p>
        </p:txBody>
      </p:sp>
      <p:pic>
        <p:nvPicPr>
          <p:cNvPr id="30723" name="Picture 8">
            <a:extLst>
              <a:ext uri="{FF2B5EF4-FFF2-40B4-BE49-F238E27FC236}">
                <a16:creationId xmlns:a16="http://schemas.microsoft.com/office/drawing/2014/main" id="{D9D0ACE2-591A-4709-A023-C298852E7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3" t="5031" r="6449" b="6823"/>
          <a:stretch/>
        </p:blipFill>
        <p:spPr bwMode="auto">
          <a:xfrm>
            <a:off x="6172200" y="2971800"/>
            <a:ext cx="3319462"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4" name="Picture 9">
            <a:extLst>
              <a:ext uri="{FF2B5EF4-FFF2-40B4-BE49-F238E27FC236}">
                <a16:creationId xmlns:a16="http://schemas.microsoft.com/office/drawing/2014/main" id="{03748443-980C-4D5F-B57E-03479A65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78150"/>
            <a:ext cx="2662238"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773" name="Rectangle 2">
            <a:extLst>
              <a:ext uri="{FF2B5EF4-FFF2-40B4-BE49-F238E27FC236}">
                <a16:creationId xmlns:a16="http://schemas.microsoft.com/office/drawing/2014/main" id="{A19A027B-5668-4DDA-B1EA-390FED7277C6}"/>
              </a:ext>
            </a:extLst>
          </p:cNvPr>
          <p:cNvSpPr>
            <a:spLocks noChangeArrowheads="1"/>
          </p:cNvSpPr>
          <p:nvPr/>
        </p:nvSpPr>
        <p:spPr bwMode="auto">
          <a:xfrm>
            <a:off x="609600" y="0"/>
            <a:ext cx="944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Relaciones de trabajo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FFB3423C-DB29-4653-A6FA-F8BB008B254E}"/>
              </a:ext>
            </a:extLst>
          </p:cNvPr>
          <p:cNvSpPr>
            <a:spLocks noGrp="1"/>
          </p:cNvSpPr>
          <p:nvPr>
            <p:ph type="body" idx="4294967295"/>
          </p:nvPr>
        </p:nvSpPr>
        <p:spPr>
          <a:xfrm>
            <a:off x="609600" y="1600200"/>
            <a:ext cx="10972800" cy="2895600"/>
          </a:xfrm>
        </p:spPr>
        <p:txBody>
          <a:bodyPr rtlCol="0"/>
          <a:lstStyle/>
          <a:p>
            <a:pPr rtl="0" eaLnBrk="1" hangingPunct="1">
              <a:lnSpc>
                <a:spcPct val="90000"/>
              </a:lnSpc>
            </a:pPr>
            <a:r>
              <a:rPr lang="es-us" sz="2800" dirty="0">
                <a:ea typeface="ＭＳ Ｐゴシック" panose="020B0600070205080204" pitchFamily="34" charset="-128"/>
              </a:rPr>
              <a:t>Las instalaciones pequeñas de almacenamiento y distribución a granel pueden presentar desafíos únicos a los departamentos de bomberos</a:t>
            </a:r>
          </a:p>
          <a:p>
            <a:pPr lvl="1" rtl="0" eaLnBrk="1" hangingPunct="1">
              <a:lnSpc>
                <a:spcPct val="90000"/>
              </a:lnSpc>
            </a:pPr>
            <a:r>
              <a:rPr lang="es-us" sz="2600" dirty="0">
                <a:ea typeface="ＭＳ Ｐゴシック" panose="020B0600070205080204" pitchFamily="34" charset="-128"/>
              </a:rPr>
              <a:t>Algunas posibilidades son las siguientes:</a:t>
            </a:r>
          </a:p>
          <a:p>
            <a:pPr lvl="2" rtl="0" eaLnBrk="1" hangingPunct="1">
              <a:lnSpc>
                <a:spcPct val="90000"/>
              </a:lnSpc>
            </a:pPr>
            <a:r>
              <a:rPr lang="es-us" dirty="0">
                <a:ea typeface="ＭＳ Ｐゴシック" panose="020B0600070205080204" pitchFamily="34" charset="-128"/>
              </a:rPr>
              <a:t>Sin protección contra incendios</a:t>
            </a:r>
          </a:p>
          <a:p>
            <a:pPr lvl="2" rtl="0" eaLnBrk="1" hangingPunct="1">
              <a:lnSpc>
                <a:spcPct val="90000"/>
              </a:lnSpc>
            </a:pPr>
            <a:r>
              <a:rPr lang="es-us" dirty="0">
                <a:ea typeface="ＭＳ Ｐゴシック" panose="020B0600070205080204" pitchFamily="34" charset="-128"/>
              </a:rPr>
              <a:t>Sin personal</a:t>
            </a:r>
          </a:p>
          <a:p>
            <a:pPr lvl="2" rtl="0" eaLnBrk="1" hangingPunct="1">
              <a:lnSpc>
                <a:spcPct val="90000"/>
              </a:lnSpc>
            </a:pPr>
            <a:r>
              <a:rPr lang="es-us" dirty="0">
                <a:ea typeface="ＭＳ Ｐゴシック" panose="020B0600070205080204" pitchFamily="34" charset="-128"/>
              </a:rPr>
              <a:t>Recursos limitados del sitio</a:t>
            </a:r>
          </a:p>
          <a:p>
            <a:pPr rtl="0" eaLnBrk="1" hangingPunct="1">
              <a:lnSpc>
                <a:spcPct val="90000"/>
              </a:lnSpc>
            </a:pPr>
            <a:r>
              <a:rPr lang="es-us" sz="2800" dirty="0">
                <a:ea typeface="ＭＳ Ｐゴシック" panose="020B0600070205080204" pitchFamily="34" charset="-128"/>
              </a:rPr>
              <a:t>Combustibles líquidos inflamables almacenados en las instalaciones en cantidades modestas</a:t>
            </a:r>
          </a:p>
        </p:txBody>
      </p:sp>
      <p:sp>
        <p:nvSpPr>
          <p:cNvPr id="34819" name="Rectangle 2">
            <a:extLst>
              <a:ext uri="{FF2B5EF4-FFF2-40B4-BE49-F238E27FC236}">
                <a16:creationId xmlns:a16="http://schemas.microsoft.com/office/drawing/2014/main" id="{29CD408B-98A3-4546-B75F-270009D151E4}"/>
              </a:ext>
            </a:extLst>
          </p:cNvPr>
          <p:cNvSpPr>
            <a:spLocks noChangeArrowheads="1"/>
          </p:cNvSpPr>
          <p:nvPr/>
        </p:nvSpPr>
        <p:spPr bwMode="auto">
          <a:xfrm>
            <a:off x="609600" y="381000"/>
            <a:ext cx="9534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Consideraciones sobre el tamaño </a:t>
            </a:r>
            <a:br>
              <a:rPr lang="es-us" sz="4400" dirty="0">
                <a:solidFill>
                  <a:srgbClr val="003175"/>
                </a:solidFill>
                <a:cs typeface="Arial" panose="020B0604020202020204" pitchFamily="34" charset="0"/>
              </a:rPr>
            </a:br>
            <a:r>
              <a:rPr lang="es-us" sz="4400" dirty="0">
                <a:cs typeface="Arial" panose="020B0604020202020204" pitchFamily="34" charset="0"/>
              </a:rPr>
              <a:t>de las terminales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2236E97-B308-4F53-AE2A-048F2F3A6393}"/>
              </a:ext>
            </a:extLst>
          </p:cNvPr>
          <p:cNvSpPr>
            <a:spLocks noGrp="1"/>
          </p:cNvSpPr>
          <p:nvPr>
            <p:ph type="title"/>
          </p:nvPr>
        </p:nvSpPr>
        <p:spPr>
          <a:xfrm>
            <a:off x="609600" y="457200"/>
            <a:ext cx="9601200" cy="838200"/>
          </a:xfrm>
        </p:spPr>
        <p:txBody>
          <a:bodyPr rtlCol="0"/>
          <a:lstStyle/>
          <a:p>
            <a:pPr rtl="0"/>
            <a:r>
              <a:rPr lang="es-us" sz="4400" b="0" dirty="0">
                <a:solidFill>
                  <a:srgbClr val="003175"/>
                </a:solidFill>
                <a:latin typeface="Arial" panose="020B0604020202020204" pitchFamily="34" charset="0"/>
                <a:ea typeface="ＭＳ Ｐゴシック" panose="020B0600070205080204" pitchFamily="34" charset="-128"/>
              </a:rPr>
              <a:t>Consideraciones sobre el tamaño </a:t>
            </a:r>
            <a:br>
              <a:rPr lang="es-us" sz="4400" b="0" dirty="0">
                <a:solidFill>
                  <a:srgbClr val="003175"/>
                </a:solidFill>
                <a:latin typeface="Arial" panose="020B0604020202020204" pitchFamily="34" charset="0"/>
                <a:ea typeface="ＭＳ Ｐゴシック" panose="020B0600070205080204" pitchFamily="34" charset="-128"/>
              </a:rPr>
            </a:br>
            <a:r>
              <a:rPr lang="es-us" sz="4400" b="0" dirty="0">
                <a:latin typeface="Arial" panose="020B0604020202020204" pitchFamily="34" charset="0"/>
                <a:ea typeface="ＭＳ Ｐゴシック" panose="020B0600070205080204" pitchFamily="34" charset="-128"/>
              </a:rPr>
              <a:t>de las terminales</a:t>
            </a:r>
          </a:p>
        </p:txBody>
      </p:sp>
      <p:sp>
        <p:nvSpPr>
          <p:cNvPr id="36867" name="Content Placeholder 2">
            <a:extLst>
              <a:ext uri="{FF2B5EF4-FFF2-40B4-BE49-F238E27FC236}">
                <a16:creationId xmlns:a16="http://schemas.microsoft.com/office/drawing/2014/main" id="{003AF9C1-59D9-451F-8D71-61D87A4778DB}"/>
              </a:ext>
            </a:extLst>
          </p:cNvPr>
          <p:cNvSpPr>
            <a:spLocks noGrp="1"/>
          </p:cNvSpPr>
          <p:nvPr>
            <p:ph idx="1"/>
          </p:nvPr>
        </p:nvSpPr>
        <p:spPr>
          <a:xfrm>
            <a:off x="609600" y="1600200"/>
            <a:ext cx="10972800" cy="4419600"/>
          </a:xfrm>
        </p:spPr>
        <p:txBody>
          <a:bodyPr rtlCol="0"/>
          <a:lstStyle/>
          <a:p>
            <a:pPr rtl="0"/>
            <a:r>
              <a:rPr lang="es-us" sz="2800" dirty="0">
                <a:ea typeface="ＭＳ Ｐゴシック" panose="020B0600070205080204" pitchFamily="34" charset="-128"/>
              </a:rPr>
              <a:t>Las grandes instalaciones de almacenamiento y distribución también presentan desafíos únicos a los departamentos de bomberos locales</a:t>
            </a:r>
          </a:p>
          <a:p>
            <a:pPr lvl="1" rtl="0"/>
            <a:r>
              <a:rPr lang="es-us" sz="2600" dirty="0">
                <a:ea typeface="ＭＳ Ｐゴシック" panose="020B0600070205080204" pitchFamily="34" charset="-128"/>
              </a:rPr>
              <a:t>Algunas posibilidades son las siguientes:</a:t>
            </a:r>
          </a:p>
          <a:p>
            <a:pPr lvl="2" rtl="0"/>
            <a:r>
              <a:rPr lang="es-us" sz="2400" dirty="0">
                <a:ea typeface="ＭＳ Ｐゴシック" panose="020B0600070205080204" pitchFamily="34" charset="-128"/>
              </a:rPr>
              <a:t>Tamaño de la emergencia por incendio</a:t>
            </a:r>
          </a:p>
          <a:p>
            <a:pPr lvl="2" rtl="0"/>
            <a:r>
              <a:rPr lang="es-us" sz="2400" dirty="0">
                <a:ea typeface="ＭＳ Ｐゴシック" panose="020B0600070205080204" pitchFamily="34" charset="-128"/>
              </a:rPr>
              <a:t>Situación de emergencia multidimensional</a:t>
            </a:r>
          </a:p>
          <a:p>
            <a:pPr lvl="2" rtl="0"/>
            <a:r>
              <a:rPr lang="es-us" sz="2400" dirty="0">
                <a:ea typeface="ＭＳ Ｐゴシック" panose="020B0600070205080204" pitchFamily="34" charset="-128"/>
              </a:rPr>
              <a:t>Se necesitan múltiples tipos y grandes cantidades de recursos</a:t>
            </a:r>
          </a:p>
          <a:p>
            <a:pPr rtl="0"/>
            <a:r>
              <a:rPr lang="es-us" sz="2800" dirty="0">
                <a:ea typeface="ＭＳ Ｐゴシック" panose="020B0600070205080204" pitchFamily="34" charset="-128"/>
              </a:rPr>
              <a:t>Combustibles líquidos inflamables almacenados en las instalaciones en cantidades significativas</a:t>
            </a:r>
          </a:p>
          <a:p>
            <a:pPr rtl="0"/>
            <a:endParaRPr lang="en-US" altLang="en-US" dirty="0">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770CD564-0AC3-4E8D-8BEF-30D1C1DE80A4}"/>
              </a:ext>
            </a:extLst>
          </p:cNvPr>
          <p:cNvSpPr txBox="1">
            <a:spLocks noGrp="1"/>
          </p:cNvSpPr>
          <p:nvPr/>
        </p:nvSpPr>
        <p:spPr bwMode="auto">
          <a:xfrm>
            <a:off x="1981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defTabSz="457200">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fld id="{DE1879DC-C805-4FFD-AA93-A35D9E419BAC}" type="slidenum">
              <a:rPr lang="en-US" altLang="en-US" sz="1400">
                <a:solidFill>
                  <a:schemeClr val="tx1"/>
                </a:solidFill>
                <a:cs typeface="Arial" panose="020B0604020202020204" pitchFamily="34" charset="0"/>
              </a:rPr>
              <a:pPr eaLnBrk="1" hangingPunct="1">
                <a:spcBef>
                  <a:spcPct val="0"/>
                </a:spcBef>
                <a:buFontTx/>
                <a:buNone/>
              </a:pPr>
              <a:t>17</a:t>
            </a:fld>
            <a:endParaRPr lang="en-US" altLang="en-US" sz="1400">
              <a:solidFill>
                <a:schemeClr val="tx1"/>
              </a:solidFill>
              <a:cs typeface="Arial" panose="020B0604020202020204" pitchFamily="34" charset="0"/>
            </a:endParaRPr>
          </a:p>
        </p:txBody>
      </p:sp>
      <p:pic>
        <p:nvPicPr>
          <p:cNvPr id="36867" name="Picture 5">
            <a:extLst>
              <a:ext uri="{FF2B5EF4-FFF2-40B4-BE49-F238E27FC236}">
                <a16:creationId xmlns:a16="http://schemas.microsoft.com/office/drawing/2014/main" id="{9F1F1E5D-97DB-4CC5-86EF-940ED134E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7338" y="1811338"/>
            <a:ext cx="3141662"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8" name="Picture 6">
            <a:extLst>
              <a:ext uri="{FF2B5EF4-FFF2-40B4-BE49-F238E27FC236}">
                <a16:creationId xmlns:a16="http://schemas.microsoft.com/office/drawing/2014/main" id="{3E77CB40-9458-47E3-A8AE-45B395B3EB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5538" y="3554413"/>
            <a:ext cx="2784475" cy="23129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9" name="Picture 7">
            <a:extLst>
              <a:ext uri="{FF2B5EF4-FFF2-40B4-BE49-F238E27FC236}">
                <a16:creationId xmlns:a16="http://schemas.microsoft.com/office/drawing/2014/main" id="{441E891C-71F5-4EA6-995B-5A0A89224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11338"/>
            <a:ext cx="3141663"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70" name="Picture 4">
            <a:extLst>
              <a:ext uri="{FF2B5EF4-FFF2-40B4-BE49-F238E27FC236}">
                <a16:creationId xmlns:a16="http://schemas.microsoft.com/office/drawing/2014/main" id="{54F5E760-3085-4279-9F7E-823BDC437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5538" y="1066800"/>
            <a:ext cx="2784475" cy="23098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919" name="Rectangle 2">
            <a:extLst>
              <a:ext uri="{FF2B5EF4-FFF2-40B4-BE49-F238E27FC236}">
                <a16:creationId xmlns:a16="http://schemas.microsoft.com/office/drawing/2014/main" id="{0FEB0ED1-0F1F-435D-BF62-D274F2D829A0}"/>
              </a:ext>
            </a:extLst>
          </p:cNvPr>
          <p:cNvSpPr>
            <a:spLocks noChangeArrowheads="1"/>
          </p:cNvSpPr>
          <p:nvPr/>
        </p:nvSpPr>
        <p:spPr bwMode="auto">
          <a:xfrm>
            <a:off x="609600" y="0"/>
            <a:ext cx="9537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Debate grupal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CD7012C-3CC2-4F81-B4BD-AE10C1DE84BD}"/>
              </a:ext>
            </a:extLst>
          </p:cNvPr>
          <p:cNvSpPr>
            <a:spLocks noGrp="1"/>
          </p:cNvSpPr>
          <p:nvPr>
            <p:ph type="title" idx="4294967295"/>
          </p:nvPr>
        </p:nvSpPr>
        <p:spPr>
          <a:xfrm>
            <a:off x="609600" y="411162"/>
            <a:ext cx="10972800" cy="808038"/>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Almacenamiento en plantas de </a:t>
            </a:r>
            <a:br>
              <a:rPr lang="es-us" sz="4400" b="0" dirty="0">
                <a:solidFill>
                  <a:srgbClr val="003175"/>
                </a:solidFill>
                <a:latin typeface="Arial" panose="020B0604020202020204" pitchFamily="34" charset="0"/>
                <a:ea typeface="ＭＳ Ｐゴシック" panose="020B0600070205080204" pitchFamily="34" charset="-128"/>
              </a:rPr>
            </a:br>
            <a:r>
              <a:rPr lang="es-us" sz="4400" b="0" dirty="0">
                <a:latin typeface="Arial" panose="020B0604020202020204" pitchFamily="34" charset="0"/>
                <a:ea typeface="ＭＳ Ｐゴシック" panose="020B0600070205080204" pitchFamily="34" charset="-128"/>
              </a:rPr>
              <a:t>producción</a:t>
            </a:r>
          </a:p>
        </p:txBody>
      </p:sp>
      <p:sp>
        <p:nvSpPr>
          <p:cNvPr id="40963" name="Rectangle 3">
            <a:extLst>
              <a:ext uri="{FF2B5EF4-FFF2-40B4-BE49-F238E27FC236}">
                <a16:creationId xmlns:a16="http://schemas.microsoft.com/office/drawing/2014/main" id="{794DC3CF-541A-495F-8DFF-658BE419941D}"/>
              </a:ext>
            </a:extLst>
          </p:cNvPr>
          <p:cNvSpPr>
            <a:spLocks noGrp="1"/>
          </p:cNvSpPr>
          <p:nvPr>
            <p:ph type="body" idx="4294967295"/>
          </p:nvPr>
        </p:nvSpPr>
        <p:spPr>
          <a:xfrm>
            <a:off x="609600" y="1600200"/>
            <a:ext cx="5867400" cy="4449763"/>
          </a:xfrm>
        </p:spPr>
        <p:txBody>
          <a:bodyPr rtlCol="0"/>
          <a:lstStyle/>
          <a:p>
            <a:pPr rtl="0" eaLnBrk="1" hangingPunct="1">
              <a:lnSpc>
                <a:spcPct val="90000"/>
              </a:lnSpc>
            </a:pPr>
            <a:r>
              <a:rPr lang="es-us" sz="2800" dirty="0">
                <a:ea typeface="ＭＳ Ｐゴシック" panose="020B0600070205080204" pitchFamily="34" charset="-128"/>
              </a:rPr>
              <a:t>Almacenamiento de etanol </a:t>
            </a:r>
            <a:br>
              <a:rPr lang="es-us" sz="2800" dirty="0">
                <a:ea typeface="ＭＳ Ｐゴシック" panose="020B0600070205080204" pitchFamily="34" charset="-128"/>
              </a:rPr>
            </a:br>
            <a:r>
              <a:rPr lang="es-us" sz="2800" dirty="0">
                <a:ea typeface="ＭＳ Ｐゴシック" panose="020B0600070205080204" pitchFamily="34" charset="-128"/>
              </a:rPr>
              <a:t>en la planta de producción:</a:t>
            </a:r>
          </a:p>
          <a:p>
            <a:pPr lvl="1" rtl="0" eaLnBrk="1" hangingPunct="1">
              <a:lnSpc>
                <a:spcPct val="90000"/>
              </a:lnSpc>
            </a:pPr>
            <a:r>
              <a:rPr lang="es-us" sz="2600" dirty="0">
                <a:ea typeface="ＭＳ Ｐゴシック" panose="020B0600070205080204" pitchFamily="34" charset="-128"/>
              </a:rPr>
              <a:t>Tanques de etanol (1 y 2)  </a:t>
            </a:r>
          </a:p>
          <a:p>
            <a:pPr lvl="1" rtl="0" eaLnBrk="1" hangingPunct="1">
              <a:lnSpc>
                <a:spcPct val="90000"/>
              </a:lnSpc>
            </a:pPr>
            <a:r>
              <a:rPr lang="es-us" sz="2600" dirty="0">
                <a:ea typeface="ＭＳ Ｐゴシック" panose="020B0600070205080204" pitchFamily="34" charset="-128"/>
              </a:rPr>
              <a:t>Tanque desnaturalizante (3)</a:t>
            </a:r>
          </a:p>
          <a:p>
            <a:pPr rtl="0" eaLnBrk="1" hangingPunct="1">
              <a:lnSpc>
                <a:spcPct val="90000"/>
              </a:lnSpc>
            </a:pPr>
            <a:r>
              <a:rPr lang="es-us" sz="2800" dirty="0">
                <a:ea typeface="ＭＳ Ｐゴシック" panose="020B0600070205080204" pitchFamily="34" charset="-128"/>
              </a:rPr>
              <a:t>Los tanques se identifican mediante marcas</a:t>
            </a:r>
          </a:p>
          <a:p>
            <a:pPr rtl="0" eaLnBrk="1" hangingPunct="1">
              <a:lnSpc>
                <a:spcPct val="90000"/>
              </a:lnSpc>
            </a:pPr>
            <a:endParaRPr lang="en-US" altLang="en-US" dirty="0">
              <a:ea typeface="ＭＳ Ｐゴシック" panose="020B0600070205080204" pitchFamily="34" charset="-128"/>
            </a:endParaRPr>
          </a:p>
        </p:txBody>
      </p:sp>
      <p:pic>
        <p:nvPicPr>
          <p:cNvPr id="38916" name="Picture 5" descr="DSC_0033">
            <a:extLst>
              <a:ext uri="{FF2B5EF4-FFF2-40B4-BE49-F238E27FC236}">
                <a16:creationId xmlns:a16="http://schemas.microsoft.com/office/drawing/2014/main" id="{4170284B-AD54-4619-9E3B-A768BDA4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600200"/>
            <a:ext cx="5334000" cy="38766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965" name="Text Box 6">
            <a:extLst>
              <a:ext uri="{FF2B5EF4-FFF2-40B4-BE49-F238E27FC236}">
                <a16:creationId xmlns:a16="http://schemas.microsoft.com/office/drawing/2014/main" id="{CE8E7FA1-8DAD-4215-A6C3-EC5DEDFE4D6C}"/>
              </a:ext>
            </a:extLst>
          </p:cNvPr>
          <p:cNvSpPr txBox="1">
            <a:spLocks noChangeArrowheads="1"/>
          </p:cNvSpPr>
          <p:nvPr/>
        </p:nvSpPr>
        <p:spPr bwMode="auto">
          <a:xfrm>
            <a:off x="7739063" y="2438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2000">
                <a:solidFill>
                  <a:schemeClr val="hlink"/>
                </a:solidFill>
                <a:cs typeface="Arial" panose="020B0604020202020204" pitchFamily="34" charset="0"/>
              </a:rPr>
              <a:t>1</a:t>
            </a:r>
          </a:p>
        </p:txBody>
      </p:sp>
      <p:sp>
        <p:nvSpPr>
          <p:cNvPr id="40966" name="Text Box 7">
            <a:extLst>
              <a:ext uri="{FF2B5EF4-FFF2-40B4-BE49-F238E27FC236}">
                <a16:creationId xmlns:a16="http://schemas.microsoft.com/office/drawing/2014/main" id="{FA042E72-27B7-49D8-B410-F82102351A98}"/>
              </a:ext>
            </a:extLst>
          </p:cNvPr>
          <p:cNvSpPr txBox="1">
            <a:spLocks noChangeArrowheads="1"/>
          </p:cNvSpPr>
          <p:nvPr/>
        </p:nvSpPr>
        <p:spPr bwMode="auto">
          <a:xfrm>
            <a:off x="10253663" y="23622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2000">
                <a:solidFill>
                  <a:schemeClr val="hlink"/>
                </a:solidFill>
                <a:cs typeface="Arial" panose="020B0604020202020204" pitchFamily="34" charset="0"/>
              </a:rPr>
              <a:t>2</a:t>
            </a:r>
          </a:p>
        </p:txBody>
      </p:sp>
      <p:sp>
        <p:nvSpPr>
          <p:cNvPr id="40967" name="Text Box 8">
            <a:extLst>
              <a:ext uri="{FF2B5EF4-FFF2-40B4-BE49-F238E27FC236}">
                <a16:creationId xmlns:a16="http://schemas.microsoft.com/office/drawing/2014/main" id="{CEA37E98-8B61-410D-9DA5-13B91341D2CD}"/>
              </a:ext>
            </a:extLst>
          </p:cNvPr>
          <p:cNvSpPr txBox="1">
            <a:spLocks noChangeArrowheads="1"/>
          </p:cNvSpPr>
          <p:nvPr/>
        </p:nvSpPr>
        <p:spPr bwMode="auto">
          <a:xfrm>
            <a:off x="8882063" y="3200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2000">
                <a:solidFill>
                  <a:schemeClr val="hlink"/>
                </a:solidFill>
                <a:cs typeface="Arial" panose="020B0604020202020204" pitchFamily="34" charset="0"/>
              </a:rPr>
              <a:t>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CA15CC6D-1864-46DD-A2BE-5DBACBDDAB26}"/>
              </a:ext>
            </a:extLst>
          </p:cNvPr>
          <p:cNvSpPr>
            <a:spLocks noGrp="1"/>
          </p:cNvSpPr>
          <p:nvPr>
            <p:ph type="body" idx="4294967295"/>
          </p:nvPr>
        </p:nvSpPr>
        <p:spPr>
          <a:xfrm>
            <a:off x="609600" y="1371600"/>
            <a:ext cx="7010400" cy="4114800"/>
          </a:xfrm>
        </p:spPr>
        <p:txBody>
          <a:bodyPr rtlCol="0"/>
          <a:lstStyle/>
          <a:p>
            <a:pPr rtl="0" eaLnBrk="1" hangingPunct="1">
              <a:lnSpc>
                <a:spcPct val="90000"/>
              </a:lnSpc>
            </a:pPr>
            <a:r>
              <a:rPr lang="es-us" sz="2800" dirty="0">
                <a:ea typeface="ＭＳ Ｐゴシック" panose="020B0600070205080204" pitchFamily="34" charset="-128"/>
              </a:rPr>
              <a:t>~115 000 gasolineras minoristas</a:t>
            </a:r>
          </a:p>
          <a:p>
            <a:pPr rtl="0" eaLnBrk="1" hangingPunct="1">
              <a:lnSpc>
                <a:spcPct val="90000"/>
              </a:lnSpc>
            </a:pPr>
            <a:r>
              <a:rPr lang="es-us" sz="2800" dirty="0">
                <a:ea typeface="ＭＳ Ｐゴシック" panose="020B0600070205080204" pitchFamily="34" charset="-128"/>
              </a:rPr>
              <a:t>Configuraciones de tanques de almacenamiento de combustible de gasolineras minoristas:</a:t>
            </a:r>
          </a:p>
          <a:p>
            <a:pPr lvl="1" rtl="0" eaLnBrk="1" hangingPunct="1">
              <a:lnSpc>
                <a:spcPct val="90000"/>
              </a:lnSpc>
            </a:pPr>
            <a:r>
              <a:rPr lang="es-us" sz="2600" dirty="0">
                <a:ea typeface="ＭＳ Ｐゴシック" panose="020B0600070205080204" pitchFamily="34" charset="-128"/>
              </a:rPr>
              <a:t>Tanques subterráneos más comunes</a:t>
            </a:r>
          </a:p>
          <a:p>
            <a:pPr lvl="1" rtl="0" eaLnBrk="1" hangingPunct="1">
              <a:lnSpc>
                <a:spcPct val="90000"/>
              </a:lnSpc>
            </a:pPr>
            <a:r>
              <a:rPr lang="es-us" sz="2600" dirty="0">
                <a:ea typeface="ＭＳ Ｐゴシック" panose="020B0600070205080204" pitchFamily="34" charset="-128"/>
              </a:rPr>
              <a:t>Tanques de acero elevados de pequeño volumen</a:t>
            </a:r>
          </a:p>
          <a:p>
            <a:pPr rtl="0" eaLnBrk="1" hangingPunct="1">
              <a:lnSpc>
                <a:spcPct val="90000"/>
              </a:lnSpc>
            </a:pPr>
            <a:r>
              <a:rPr lang="es-us" sz="2800" dirty="0">
                <a:ea typeface="ＭＳ Ｐゴシック" panose="020B0600070205080204" pitchFamily="34" charset="-128"/>
              </a:rPr>
              <a:t>Los tanques son de diseño vertical u horizontal</a:t>
            </a:r>
          </a:p>
          <a:p>
            <a:pPr rtl="0" eaLnBrk="1" hangingPunct="1">
              <a:lnSpc>
                <a:spcPct val="90000"/>
              </a:lnSpc>
            </a:pPr>
            <a:r>
              <a:rPr lang="es-us" sz="2800" dirty="0">
                <a:ea typeface="ＭＳ Ｐゴシック" panose="020B0600070205080204" pitchFamily="34" charset="-128"/>
              </a:rPr>
              <a:t>Llenados por camiones cisterna</a:t>
            </a:r>
          </a:p>
        </p:txBody>
      </p:sp>
      <p:sp>
        <p:nvSpPr>
          <p:cNvPr id="43011" name="Rectangle 2">
            <a:extLst>
              <a:ext uri="{FF2B5EF4-FFF2-40B4-BE49-F238E27FC236}">
                <a16:creationId xmlns:a16="http://schemas.microsoft.com/office/drawing/2014/main" id="{22AA7D0D-49F3-4A52-AFB2-D522DF386B68}"/>
              </a:ext>
            </a:extLst>
          </p:cNvPr>
          <p:cNvSpPr>
            <a:spLocks noChangeArrowheads="1"/>
          </p:cNvSpPr>
          <p:nvPr/>
        </p:nvSpPr>
        <p:spPr bwMode="auto">
          <a:xfrm>
            <a:off x="609600" y="0"/>
            <a:ext cx="95377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Gasolineras minoristas</a:t>
            </a:r>
          </a:p>
        </p:txBody>
      </p:sp>
      <p:pic>
        <p:nvPicPr>
          <p:cNvPr id="43012" name="Picture 4">
            <a:extLst>
              <a:ext uri="{FF2B5EF4-FFF2-40B4-BE49-F238E27FC236}">
                <a16:creationId xmlns:a16="http://schemas.microsoft.com/office/drawing/2014/main" id="{DC2EC4CE-6871-4718-A102-0E2956170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6" r="15678"/>
          <a:stretch>
            <a:fillRect/>
          </a:stretch>
        </p:blipFill>
        <p:spPr bwMode="auto">
          <a:xfrm>
            <a:off x="8077200" y="1784350"/>
            <a:ext cx="3692525" cy="3451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C33EB1C-4919-4623-B969-BEC938F7C6B2}"/>
              </a:ext>
            </a:extLst>
          </p:cNvPr>
          <p:cNvSpPr>
            <a:spLocks noGrp="1"/>
          </p:cNvSpPr>
          <p:nvPr>
            <p:ph type="title" idx="4294967295"/>
          </p:nvPr>
        </p:nvSpPr>
        <p:spPr>
          <a:xfrm>
            <a:off x="609600" y="0"/>
            <a:ext cx="9601200" cy="9144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Objetivo</a:t>
            </a:r>
          </a:p>
        </p:txBody>
      </p:sp>
      <p:sp>
        <p:nvSpPr>
          <p:cNvPr id="6147" name="Rectangle 3">
            <a:extLst>
              <a:ext uri="{FF2B5EF4-FFF2-40B4-BE49-F238E27FC236}">
                <a16:creationId xmlns:a16="http://schemas.microsoft.com/office/drawing/2014/main" id="{FDCF2FE8-B5D7-4E6F-A32C-E52AAB929D77}"/>
              </a:ext>
            </a:extLst>
          </p:cNvPr>
          <p:cNvSpPr>
            <a:spLocks noGrp="1"/>
          </p:cNvSpPr>
          <p:nvPr>
            <p:ph type="body" idx="4294967295"/>
          </p:nvPr>
        </p:nvSpPr>
        <p:spPr>
          <a:xfrm>
            <a:off x="609600" y="1417637"/>
            <a:ext cx="10972800" cy="4449763"/>
          </a:xfrm>
        </p:spPr>
        <p:txBody>
          <a:bodyPr rtlCol="0"/>
          <a:lstStyle/>
          <a:p>
            <a:pPr marL="0" indent="0" rtl="0" eaLnBrk="1" hangingPunct="1">
              <a:lnSpc>
                <a:spcPct val="90000"/>
              </a:lnSpc>
              <a:buFont typeface="Arial" panose="020B0604020202020204" pitchFamily="34" charset="0"/>
              <a:buNone/>
            </a:pPr>
            <a:r>
              <a:rPr lang="es-us" sz="2800" dirty="0">
                <a:ea typeface="ＭＳ Ｐゴシック" panose="020B0600070205080204" pitchFamily="34" charset="-128"/>
              </a:rPr>
              <a:t>Al completar este módulo, los participantes podrán analizar las ubicaciones comunes para el almacenamiento y la dispensación de combustibles mezclados con etanol y brindarán una comprensión básica de estos sitios de almacenamiento y dispensación.</a:t>
            </a:r>
          </a:p>
        </p:txBody>
      </p:sp>
      <p:pic>
        <p:nvPicPr>
          <p:cNvPr id="2" name="Picture 1">
            <a:extLst>
              <a:ext uri="{FF2B5EF4-FFF2-40B4-BE49-F238E27FC236}">
                <a16:creationId xmlns:a16="http://schemas.microsoft.com/office/drawing/2014/main" id="{DCD66C39-AE10-49A2-9704-C0F6513D6EB8}"/>
              </a:ext>
            </a:extLst>
          </p:cNvPr>
          <p:cNvPicPr>
            <a:picLocks noChangeAspect="1"/>
          </p:cNvPicPr>
          <p:nvPr/>
        </p:nvPicPr>
        <p:blipFill rotWithShape="1">
          <a:blip r:embed="rId3"/>
          <a:srcRect l="833" t="23332" b="26667"/>
          <a:stretch/>
        </p:blipFill>
        <p:spPr>
          <a:xfrm>
            <a:off x="3086100" y="3352800"/>
            <a:ext cx="6019800" cy="22764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5FCF32F-9528-49AC-970F-CBC4C31161B4}"/>
              </a:ext>
            </a:extLst>
          </p:cNvPr>
          <p:cNvSpPr>
            <a:spLocks noGrp="1" noChangeArrowheads="1"/>
          </p:cNvSpPr>
          <p:nvPr>
            <p:ph type="body" sz="half" idx="4294967295"/>
          </p:nvPr>
        </p:nvSpPr>
        <p:spPr>
          <a:xfrm>
            <a:off x="609600" y="1600200"/>
            <a:ext cx="6096000" cy="4983163"/>
          </a:xfrm>
        </p:spPr>
        <p:txBody>
          <a:bodyPr rtlCol="0"/>
          <a:lstStyle/>
          <a:p>
            <a:pPr marL="0" indent="0" rtl="0" eaLnBrk="1" hangingPunct="1">
              <a:buFont typeface="Arial" panose="020B0604020202020204" pitchFamily="34" charset="0"/>
              <a:buNone/>
              <a:defRPr/>
            </a:pPr>
            <a:r>
              <a:rPr lang="es-us" sz="2800" dirty="0">
                <a:ea typeface="ＭＳ Ｐゴシック" pitchFamily="34" charset="-128"/>
              </a:rPr>
              <a:t>La configuración de tanques más común son los tanques horizontales subterráneos</a:t>
            </a:r>
          </a:p>
          <a:p>
            <a:pPr lvl="1" rtl="0" eaLnBrk="1" hangingPunct="1">
              <a:defRPr/>
            </a:pPr>
            <a:r>
              <a:rPr lang="es-us" sz="2600" dirty="0">
                <a:ea typeface="ＭＳ Ｐゴシック" pitchFamily="34" charset="-128"/>
              </a:rPr>
              <a:t>Válvulas de cierre de emergencia</a:t>
            </a:r>
          </a:p>
          <a:p>
            <a:pPr lvl="1" rtl="0" eaLnBrk="1" hangingPunct="1">
              <a:defRPr/>
            </a:pPr>
            <a:r>
              <a:rPr lang="es-us" sz="2600" dirty="0">
                <a:ea typeface="ＭＳ Ｐゴシック" pitchFamily="34" charset="-128"/>
              </a:rPr>
              <a:t>Puntos de carga y descarga </a:t>
            </a:r>
          </a:p>
          <a:p>
            <a:pPr lvl="1" rtl="0" eaLnBrk="1" hangingPunct="1">
              <a:defRPr/>
            </a:pPr>
            <a:r>
              <a:rPr lang="es-us" sz="2600" dirty="0">
                <a:ea typeface="ＭＳ Ｐゴシック" pitchFamily="34" charset="-128"/>
              </a:rPr>
              <a:t>Las elevaciones para varios tanques están codificadas por colores o marcadas para identificar el producto</a:t>
            </a:r>
          </a:p>
          <a:p>
            <a:pPr rtl="0" eaLnBrk="1" hangingPunct="1">
              <a:defRPr/>
            </a:pPr>
            <a:endParaRPr lang="en-US" altLang="en-US" sz="2800" dirty="0">
              <a:ea typeface="ＭＳ Ｐゴシック" pitchFamily="34" charset="-128"/>
            </a:endParaRPr>
          </a:p>
        </p:txBody>
      </p:sp>
      <p:sp>
        <p:nvSpPr>
          <p:cNvPr id="45059" name="Rectangle 2">
            <a:extLst>
              <a:ext uri="{FF2B5EF4-FFF2-40B4-BE49-F238E27FC236}">
                <a16:creationId xmlns:a16="http://schemas.microsoft.com/office/drawing/2014/main" id="{03779C57-C274-445F-8A80-A9F4AA555E33}"/>
              </a:ext>
            </a:extLst>
          </p:cNvPr>
          <p:cNvSpPr>
            <a:spLocks noChangeArrowheads="1"/>
          </p:cNvSpPr>
          <p:nvPr/>
        </p:nvSpPr>
        <p:spPr bwMode="auto">
          <a:xfrm>
            <a:off x="609600" y="457200"/>
            <a:ext cx="952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Configuración de tanques </a:t>
            </a:r>
            <a:br>
              <a:rPr lang="es-us" sz="4400" dirty="0">
                <a:solidFill>
                  <a:srgbClr val="003175"/>
                </a:solidFill>
                <a:cs typeface="Arial" panose="020B0604020202020204" pitchFamily="34" charset="0"/>
              </a:rPr>
            </a:br>
            <a:r>
              <a:rPr lang="es-us" sz="4400" dirty="0">
                <a:cs typeface="Arial" panose="020B0604020202020204" pitchFamily="34" charset="0"/>
              </a:rPr>
              <a:t>en las gasolineras minoristas</a:t>
            </a:r>
          </a:p>
        </p:txBody>
      </p:sp>
      <p:pic>
        <p:nvPicPr>
          <p:cNvPr id="2" name="Picture 1">
            <a:extLst>
              <a:ext uri="{FF2B5EF4-FFF2-40B4-BE49-F238E27FC236}">
                <a16:creationId xmlns:a16="http://schemas.microsoft.com/office/drawing/2014/main" id="{67DA5776-971C-43CF-B8BE-07636EFCDFD3}"/>
              </a:ext>
            </a:extLst>
          </p:cNvPr>
          <p:cNvPicPr>
            <a:picLocks noChangeAspect="1"/>
          </p:cNvPicPr>
          <p:nvPr/>
        </p:nvPicPr>
        <p:blipFill rotWithShape="1">
          <a:blip r:embed="rId3"/>
          <a:srcRect l="5324" t="3123" r="1016" b="2648"/>
          <a:stretch/>
        </p:blipFill>
        <p:spPr>
          <a:xfrm>
            <a:off x="6705600" y="1835150"/>
            <a:ext cx="4725988" cy="31877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EFAF0AC2-DE40-4B9D-B8F8-E6269A4E629F}"/>
              </a:ext>
            </a:extLst>
          </p:cNvPr>
          <p:cNvSpPr txBox="1">
            <a:spLocks noGrp="1"/>
          </p:cNvSpPr>
          <p:nvPr/>
        </p:nvSpPr>
        <p:spPr bwMode="auto">
          <a:xfrm>
            <a:off x="12201525" y="4648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r" rtl="0" eaLnBrk="1" hangingPunct="1">
              <a:spcBef>
                <a:spcPct val="0"/>
              </a:spcBef>
              <a:buFontTx/>
              <a:buNone/>
            </a:pPr>
            <a:endParaRPr lang="en-US" altLang="en-US" sz="1400">
              <a:solidFill>
                <a:schemeClr val="tx1"/>
              </a:solidFill>
              <a:cs typeface="Arial" panose="020B0604020202020204" pitchFamily="34" charset="0"/>
            </a:endParaRPr>
          </a:p>
        </p:txBody>
      </p:sp>
      <p:sp>
        <p:nvSpPr>
          <p:cNvPr id="47107" name="Rectangle 2">
            <a:extLst>
              <a:ext uri="{FF2B5EF4-FFF2-40B4-BE49-F238E27FC236}">
                <a16:creationId xmlns:a16="http://schemas.microsoft.com/office/drawing/2014/main" id="{D37A4852-D49A-4A00-9843-0778378972F5}"/>
              </a:ext>
            </a:extLst>
          </p:cNvPr>
          <p:cNvSpPr>
            <a:spLocks noGrp="1"/>
          </p:cNvSpPr>
          <p:nvPr>
            <p:ph type="title" idx="4294967295"/>
          </p:nvPr>
        </p:nvSpPr>
        <p:spPr>
          <a:xfrm>
            <a:off x="609600" y="0"/>
            <a:ext cx="9525000" cy="9144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Resumen</a:t>
            </a:r>
          </a:p>
        </p:txBody>
      </p:sp>
      <p:sp>
        <p:nvSpPr>
          <p:cNvPr id="47108" name="Rectangle 3">
            <a:extLst>
              <a:ext uri="{FF2B5EF4-FFF2-40B4-BE49-F238E27FC236}">
                <a16:creationId xmlns:a16="http://schemas.microsoft.com/office/drawing/2014/main" id="{24F1DEB7-517F-48AF-B864-E4723598CDD4}"/>
              </a:ext>
            </a:extLst>
          </p:cNvPr>
          <p:cNvSpPr>
            <a:spLocks noGrp="1"/>
          </p:cNvSpPr>
          <p:nvPr>
            <p:ph type="body" idx="4294967295"/>
          </p:nvPr>
        </p:nvSpPr>
        <p:spPr>
          <a:xfrm>
            <a:off x="609600" y="1371600"/>
            <a:ext cx="10972800" cy="4191000"/>
          </a:xfrm>
        </p:spPr>
        <p:txBody>
          <a:bodyPr rtlCol="0"/>
          <a:lstStyle/>
          <a:p>
            <a:pPr rtl="0" eaLnBrk="1" hangingPunct="1">
              <a:lnSpc>
                <a:spcPct val="90000"/>
              </a:lnSpc>
            </a:pPr>
            <a:r>
              <a:rPr lang="es-us" sz="2800" dirty="0">
                <a:ea typeface="ＭＳ Ｐゴシック" panose="020B0600070205080204" pitchFamily="34" charset="-128"/>
              </a:rPr>
              <a:t>El combustible de etanol desnaturalizado se encuentra comúnmente en las terminales de productos líquidos</a:t>
            </a:r>
          </a:p>
          <a:p>
            <a:pPr rtl="0" eaLnBrk="1" hangingPunct="1">
              <a:lnSpc>
                <a:spcPct val="90000"/>
              </a:lnSpc>
            </a:pPr>
            <a:r>
              <a:rPr lang="es-us" sz="2800" dirty="0">
                <a:ea typeface="ＭＳ Ｐゴシック" panose="020B0600070205080204" pitchFamily="34" charset="-128"/>
              </a:rPr>
              <a:t>La planificación previa de posibles eventos en las terminales de productos líquidos es extremadamente importante</a:t>
            </a:r>
          </a:p>
          <a:p>
            <a:pPr rtl="0" eaLnBrk="1" hangingPunct="1">
              <a:lnSpc>
                <a:spcPct val="90000"/>
              </a:lnSpc>
            </a:pPr>
            <a:r>
              <a:rPr lang="es-us" sz="2800" dirty="0">
                <a:ea typeface="ＭＳ Ｐゴシック" panose="020B0600070205080204" pitchFamily="34" charset="-128"/>
              </a:rPr>
              <a:t>Familiarización con las instalaciones y las relaciones</a:t>
            </a:r>
          </a:p>
          <a:p>
            <a:pPr rtl="0" eaLnBrk="1" hangingPunct="1">
              <a:lnSpc>
                <a:spcPct val="90000"/>
              </a:lnSpc>
            </a:pPr>
            <a:r>
              <a:rPr lang="es-us" sz="2800" dirty="0">
                <a:ea typeface="ＭＳ Ｐゴシック" panose="020B0600070205080204" pitchFamily="34" charset="-128"/>
              </a:rPr>
              <a:t>Los terminales de productos líquidos varían mucho en capacidad y tipos de productos almacenados</a:t>
            </a:r>
          </a:p>
          <a:p>
            <a:pPr rtl="0" eaLnBrk="1" hangingPunct="1">
              <a:lnSpc>
                <a:spcPct val="90000"/>
              </a:lnSpc>
            </a:pPr>
            <a:r>
              <a:rPr lang="es-us" sz="2800" dirty="0">
                <a:ea typeface="ＭＳ Ｐゴシック" panose="020B0600070205080204" pitchFamily="34" charset="-128"/>
                <a:cs typeface="Arial" panose="020B0604020202020204" pitchFamily="34" charset="0"/>
              </a:rPr>
              <a:t>Las gasolineras minoristas tienen muchas configuraciones diferentes de tanques de almacenamiento</a:t>
            </a:r>
            <a:endParaRPr lang="en-US" altLang="en-US" sz="2800" dirty="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93ED573-90A8-44B1-9FD4-E22998793C42}"/>
              </a:ext>
            </a:extLst>
          </p:cNvPr>
          <p:cNvSpPr>
            <a:spLocks noGrp="1"/>
          </p:cNvSpPr>
          <p:nvPr>
            <p:ph type="title" idx="4294967295"/>
          </p:nvPr>
        </p:nvSpPr>
        <p:spPr>
          <a:xfrm>
            <a:off x="609600" y="152400"/>
            <a:ext cx="9601200" cy="1341438"/>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Actividad 5.1: </a:t>
            </a:r>
            <a:br>
              <a:rPr lang="en-US" altLang="en-US" sz="4400" b="0" dirty="0">
                <a:latin typeface="Arial" panose="020B0604020202020204" pitchFamily="34" charset="0"/>
                <a:ea typeface="ＭＳ Ｐゴシック" panose="020B0600070205080204" pitchFamily="34" charset="-128"/>
              </a:rPr>
            </a:br>
            <a:r>
              <a:rPr lang="es-us" sz="4400" b="0" dirty="0">
                <a:latin typeface="Arial" panose="020B0604020202020204" pitchFamily="34" charset="0"/>
                <a:ea typeface="ＭＳ Ｐゴシック" panose="020B0600070205080204" pitchFamily="34" charset="-128"/>
              </a:rPr>
              <a:t>Etanol en su Jurisdicción</a:t>
            </a:r>
          </a:p>
        </p:txBody>
      </p:sp>
      <p:sp>
        <p:nvSpPr>
          <p:cNvPr id="49155" name="Rectangle 3">
            <a:extLst>
              <a:ext uri="{FF2B5EF4-FFF2-40B4-BE49-F238E27FC236}">
                <a16:creationId xmlns:a16="http://schemas.microsoft.com/office/drawing/2014/main" id="{4C4C4BC8-0CAC-4CE9-929F-57494BBA551B}"/>
              </a:ext>
            </a:extLst>
          </p:cNvPr>
          <p:cNvSpPr>
            <a:spLocks noGrp="1"/>
          </p:cNvSpPr>
          <p:nvPr>
            <p:ph type="body" idx="4294967295"/>
          </p:nvPr>
        </p:nvSpPr>
        <p:spPr>
          <a:xfrm>
            <a:off x="609600" y="2514600"/>
            <a:ext cx="10972800" cy="4114800"/>
          </a:xfrm>
        </p:spPr>
        <p:txBody>
          <a:bodyPr rtlCol="0"/>
          <a:lstStyle/>
          <a:p>
            <a:pPr marL="0" indent="0" rtl="0" eaLnBrk="1" hangingPunct="1">
              <a:buFont typeface="Arial" panose="020B0604020202020204" pitchFamily="34" charset="0"/>
              <a:buNone/>
            </a:pPr>
            <a:r>
              <a:rPr lang="es-us" sz="2800" dirty="0">
                <a:ea typeface="ＭＳ Ｐゴシック" panose="020B0600070205080204" pitchFamily="34" charset="-128"/>
              </a:rPr>
              <a:t>Objetivo:</a:t>
            </a:r>
          </a:p>
          <a:p>
            <a:pPr lvl="1" rtl="0" eaLnBrk="1" hangingPunct="1"/>
            <a:r>
              <a:rPr lang="es-us" sz="2600" dirty="0">
                <a:ea typeface="ＭＳ Ｐゴシック" panose="020B0600070205080204" pitchFamily="34" charset="-128"/>
              </a:rPr>
              <a:t>Permitir a los participantes determinar el potencial de una emergencia con etanol en sus jurisdicciones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C60202-6A1E-4D64-990F-7E57C4FBA185}"/>
              </a:ext>
            </a:extLst>
          </p:cNvPr>
          <p:cNvSpPr>
            <a:spLocks noGrp="1"/>
          </p:cNvSpPr>
          <p:nvPr>
            <p:ph type="title" idx="4294967295"/>
          </p:nvPr>
        </p:nvSpPr>
        <p:spPr>
          <a:xfrm>
            <a:off x="609600" y="0"/>
            <a:ext cx="9525000" cy="8382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Introducción</a:t>
            </a:r>
          </a:p>
        </p:txBody>
      </p:sp>
      <p:sp>
        <p:nvSpPr>
          <p:cNvPr id="8195" name="Rectangle 3">
            <a:extLst>
              <a:ext uri="{FF2B5EF4-FFF2-40B4-BE49-F238E27FC236}">
                <a16:creationId xmlns:a16="http://schemas.microsoft.com/office/drawing/2014/main" id="{014C1545-0EF9-4E50-BB37-ACBBCE4C77ED}"/>
              </a:ext>
            </a:extLst>
          </p:cNvPr>
          <p:cNvSpPr>
            <a:spLocks noGrp="1"/>
          </p:cNvSpPr>
          <p:nvPr>
            <p:ph sz="half" idx="4294967295"/>
          </p:nvPr>
        </p:nvSpPr>
        <p:spPr>
          <a:xfrm>
            <a:off x="381000" y="1371600"/>
            <a:ext cx="12268200" cy="4114800"/>
          </a:xfrm>
        </p:spPr>
        <p:txBody>
          <a:bodyPr rtlCol="0"/>
          <a:lstStyle/>
          <a:p>
            <a:pPr marL="0" indent="0" rtl="0" eaLnBrk="1" hangingPunct="1">
              <a:lnSpc>
                <a:spcPct val="90000"/>
              </a:lnSpc>
              <a:buFont typeface="Arial" panose="020B0604020202020204" pitchFamily="34" charset="0"/>
              <a:buNone/>
            </a:pPr>
            <a:r>
              <a:rPr lang="es-us" sz="2800" dirty="0">
                <a:ea typeface="ＭＳ Ｐゴシック" panose="020B0600070205080204" pitchFamily="34" charset="-128"/>
              </a:rPr>
              <a:t>Reconocimiento de las ubicaciones de almacenamiento en la comunidad:</a:t>
            </a:r>
          </a:p>
          <a:p>
            <a:pPr lvl="1" rtl="0" eaLnBrk="1" hangingPunct="1">
              <a:lnSpc>
                <a:spcPct val="90000"/>
              </a:lnSpc>
            </a:pPr>
            <a:r>
              <a:rPr lang="es-us" sz="2600" dirty="0">
                <a:ea typeface="ＭＳ Ｐゴシック" panose="020B0600070205080204" pitchFamily="34" charset="-128"/>
              </a:rPr>
              <a:t>Plantas de producción</a:t>
            </a:r>
          </a:p>
          <a:p>
            <a:pPr lvl="1" rtl="0" eaLnBrk="1" hangingPunct="1">
              <a:lnSpc>
                <a:spcPct val="90000"/>
              </a:lnSpc>
            </a:pPr>
            <a:r>
              <a:rPr lang="es-us" sz="2600" dirty="0">
                <a:ea typeface="ＭＳ Ｐゴシック" panose="020B0600070205080204" pitchFamily="34" charset="-128"/>
              </a:rPr>
              <a:t>Terminales de productos líquidos</a:t>
            </a:r>
          </a:p>
          <a:p>
            <a:pPr lvl="1" rtl="0" eaLnBrk="1" hangingPunct="1">
              <a:lnSpc>
                <a:spcPct val="90000"/>
              </a:lnSpc>
            </a:pPr>
            <a:r>
              <a:rPr lang="es-us" sz="2600" dirty="0">
                <a:ea typeface="ＭＳ Ｐゴシック" panose="020B0600070205080204" pitchFamily="34" charset="-128"/>
              </a:rPr>
              <a:t>Instalaciones de transbordo</a:t>
            </a:r>
          </a:p>
          <a:p>
            <a:pPr lvl="1" rtl="0" eaLnBrk="1" hangingPunct="1">
              <a:lnSpc>
                <a:spcPct val="90000"/>
              </a:lnSpc>
            </a:pPr>
            <a:r>
              <a:rPr lang="es-us" sz="2600" dirty="0">
                <a:ea typeface="ＭＳ Ｐゴシック" panose="020B0600070205080204" pitchFamily="34" charset="-128"/>
              </a:rPr>
              <a:t>Sitios de construcción</a:t>
            </a:r>
          </a:p>
          <a:p>
            <a:pPr lvl="1" rtl="0" eaLnBrk="1" hangingPunct="1">
              <a:lnSpc>
                <a:spcPct val="90000"/>
              </a:lnSpc>
            </a:pPr>
            <a:r>
              <a:rPr lang="es-us" sz="2600" dirty="0">
                <a:ea typeface="ＭＳ Ｐゴシック" panose="020B0600070205080204" pitchFamily="34" charset="-128"/>
              </a:rPr>
              <a:t>Gasolineras minoristas</a:t>
            </a:r>
          </a:p>
        </p:txBody>
      </p:sp>
      <p:pic>
        <p:nvPicPr>
          <p:cNvPr id="2" name="Picture 1">
            <a:extLst>
              <a:ext uri="{FF2B5EF4-FFF2-40B4-BE49-F238E27FC236}">
                <a16:creationId xmlns:a16="http://schemas.microsoft.com/office/drawing/2014/main" id="{95998EA1-1D25-462B-87FA-E6D8164A4119}"/>
              </a:ext>
            </a:extLst>
          </p:cNvPr>
          <p:cNvPicPr>
            <a:picLocks noChangeAspect="1"/>
          </p:cNvPicPr>
          <p:nvPr/>
        </p:nvPicPr>
        <p:blipFill rotWithShape="1">
          <a:blip r:embed="rId3"/>
          <a:srcRect l="24000" t="31361"/>
          <a:stretch/>
        </p:blipFill>
        <p:spPr>
          <a:xfrm>
            <a:off x="6477000" y="2544763"/>
            <a:ext cx="5334000" cy="27130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ypical Ethanol Plant Tank Farm Picture 01">
            <a:extLst>
              <a:ext uri="{FF2B5EF4-FFF2-40B4-BE49-F238E27FC236}">
                <a16:creationId xmlns:a16="http://schemas.microsoft.com/office/drawing/2014/main" id="{059F071F-7FCC-4F28-A7C1-C94472317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 r="3250"/>
          <a:stretch/>
        </p:blipFill>
        <p:spPr bwMode="auto">
          <a:xfrm>
            <a:off x="596900" y="1458913"/>
            <a:ext cx="5383213" cy="40433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43" name="Rectangle 2">
            <a:extLst>
              <a:ext uri="{FF2B5EF4-FFF2-40B4-BE49-F238E27FC236}">
                <a16:creationId xmlns:a16="http://schemas.microsoft.com/office/drawing/2014/main" id="{758CB95E-53E4-496B-9C7F-423E7A3192C5}"/>
              </a:ext>
            </a:extLst>
          </p:cNvPr>
          <p:cNvSpPr>
            <a:spLocks noGrp="1"/>
          </p:cNvSpPr>
          <p:nvPr>
            <p:ph type="title" idx="4294967295"/>
          </p:nvPr>
        </p:nvSpPr>
        <p:spPr>
          <a:xfrm>
            <a:off x="609600" y="381000"/>
            <a:ext cx="9525000" cy="838200"/>
          </a:xfrm>
        </p:spPr>
        <p:txBody>
          <a:bodyPr rtlCol="0"/>
          <a:lstStyle/>
          <a:p>
            <a:pPr rtl="0" eaLnBrk="1" hangingPunct="1"/>
            <a:r>
              <a:rPr lang="es-us" sz="4400" b="0" dirty="0">
                <a:solidFill>
                  <a:srgbClr val="003175"/>
                </a:solidFill>
                <a:latin typeface="Arial" panose="020B0604020202020204" pitchFamily="34" charset="0"/>
                <a:ea typeface="ＭＳ Ｐゴシック" panose="020B0600070205080204" pitchFamily="34" charset="-128"/>
              </a:rPr>
              <a:t>Tipos de tanques de </a:t>
            </a:r>
            <a:br>
              <a:rPr lang="es-us" sz="4400" b="0" dirty="0">
                <a:solidFill>
                  <a:srgbClr val="003175"/>
                </a:solidFill>
                <a:latin typeface="Arial" panose="020B0604020202020204" pitchFamily="34" charset="0"/>
                <a:ea typeface="ＭＳ Ｐゴシック" panose="020B0600070205080204" pitchFamily="34" charset="-128"/>
              </a:rPr>
            </a:br>
            <a:r>
              <a:rPr lang="es-us" sz="4400" b="0" dirty="0">
                <a:latin typeface="Arial" panose="020B0604020202020204" pitchFamily="34" charset="0"/>
                <a:ea typeface="ＭＳ Ｐゴシック" panose="020B0600070205080204" pitchFamily="34" charset="-128"/>
              </a:rPr>
              <a:t>almacenamiento</a:t>
            </a:r>
          </a:p>
        </p:txBody>
      </p:sp>
      <p:pic>
        <p:nvPicPr>
          <p:cNvPr id="6" name="Picture 5" descr="A close up of a sign&#10;&#10;Description generated with high confidence">
            <a:extLst>
              <a:ext uri="{FF2B5EF4-FFF2-40B4-BE49-F238E27FC236}">
                <a16:creationId xmlns:a16="http://schemas.microsoft.com/office/drawing/2014/main" id="{B6A43A77-96EB-431B-8AEB-7455D97AD441}"/>
              </a:ext>
            </a:extLst>
          </p:cNvPr>
          <p:cNvPicPr>
            <a:picLocks noChangeAspect="1"/>
          </p:cNvPicPr>
          <p:nvPr/>
        </p:nvPicPr>
        <p:blipFill rotWithShape="1">
          <a:blip r:embed="rId4"/>
          <a:srcRect t="6924" r="5145"/>
          <a:stretch/>
        </p:blipFill>
        <p:spPr>
          <a:xfrm>
            <a:off x="8848725" y="1458913"/>
            <a:ext cx="2601913" cy="1703387"/>
          </a:xfrm>
          <a:prstGeom prst="rect">
            <a:avLst/>
          </a:prstGeom>
          <a:ln>
            <a:solidFill>
              <a:schemeClr val="tx1"/>
            </a:solidFill>
          </a:ln>
          <a:effectLst>
            <a:outerShdw blurRad="50800" dist="76200" dir="2700000" algn="tl" rotWithShape="0">
              <a:prstClr val="black">
                <a:alpha val="40000"/>
              </a:prstClr>
            </a:outerShdw>
          </a:effectLst>
        </p:spPr>
      </p:pic>
      <p:pic>
        <p:nvPicPr>
          <p:cNvPr id="3" name="Picture 2">
            <a:extLst>
              <a:ext uri="{FF2B5EF4-FFF2-40B4-BE49-F238E27FC236}">
                <a16:creationId xmlns:a16="http://schemas.microsoft.com/office/drawing/2014/main" id="{FA512FCB-AF69-4CB6-8EC8-409EFB948577}"/>
              </a:ext>
            </a:extLst>
          </p:cNvPr>
          <p:cNvPicPr>
            <a:picLocks noChangeAspect="1"/>
          </p:cNvPicPr>
          <p:nvPr/>
        </p:nvPicPr>
        <p:blipFill rotWithShape="1">
          <a:blip r:embed="rId5"/>
          <a:srcRect l="6012" t="6656" r="10426" b="9417"/>
          <a:stretch/>
        </p:blipFill>
        <p:spPr>
          <a:xfrm>
            <a:off x="6091238" y="1458913"/>
            <a:ext cx="2671762" cy="170338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E062153-A234-4587-AB86-0D0666A74C79}"/>
              </a:ext>
            </a:extLst>
          </p:cNvPr>
          <p:cNvPicPr>
            <a:picLocks noChangeAspect="1"/>
          </p:cNvPicPr>
          <p:nvPr/>
        </p:nvPicPr>
        <p:blipFill rotWithShape="1">
          <a:blip r:embed="rId6"/>
          <a:srcRect l="3427" t="4112" r="5495" b="7088"/>
          <a:stretch/>
        </p:blipFill>
        <p:spPr>
          <a:xfrm>
            <a:off x="6096000" y="3246438"/>
            <a:ext cx="5383213" cy="22558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AB29B3AD-2096-435F-BB54-84F2DD2EB759}"/>
              </a:ext>
            </a:extLst>
          </p:cNvPr>
          <p:cNvSpPr>
            <a:spLocks noGrp="1"/>
          </p:cNvSpPr>
          <p:nvPr>
            <p:ph type="body" idx="4294967295"/>
          </p:nvPr>
        </p:nvSpPr>
        <p:spPr>
          <a:xfrm>
            <a:off x="457200" y="1600200"/>
            <a:ext cx="11353800" cy="4572000"/>
          </a:xfrm>
        </p:spPr>
        <p:txBody>
          <a:bodyPr rtlCol="0"/>
          <a:lstStyle/>
          <a:p>
            <a:pPr rtl="0" eaLnBrk="1" hangingPunct="1">
              <a:lnSpc>
                <a:spcPct val="90000"/>
              </a:lnSpc>
            </a:pPr>
            <a:r>
              <a:rPr lang="es-us" sz="2200" dirty="0">
                <a:ea typeface="ＭＳ Ｐゴシック" panose="020B0600070205080204" pitchFamily="34" charset="-128"/>
              </a:rPr>
              <a:t>Normalmente se almacena en tanques de almacenamiento de acero al carbono convencionales</a:t>
            </a:r>
          </a:p>
          <a:p>
            <a:pPr lvl="1" rtl="0" eaLnBrk="1" hangingPunct="1">
              <a:lnSpc>
                <a:spcPct val="90000"/>
              </a:lnSpc>
            </a:pPr>
            <a:r>
              <a:rPr lang="es-us" sz="2000" dirty="0">
                <a:ea typeface="ＭＳ Ｐゴシック" panose="020B0600070205080204" pitchFamily="34" charset="-128"/>
              </a:rPr>
              <a:t>Puede ser más pequeño que otros tanques en la terminal</a:t>
            </a:r>
          </a:p>
          <a:p>
            <a:pPr rtl="0" eaLnBrk="1" hangingPunct="1">
              <a:lnSpc>
                <a:spcPct val="90000"/>
              </a:lnSpc>
            </a:pPr>
            <a:r>
              <a:rPr lang="es-us" sz="2200" dirty="0">
                <a:ea typeface="ＭＳ Ｐゴシック" panose="020B0600070205080204" pitchFamily="34" charset="-128"/>
              </a:rPr>
              <a:t>4 tipos generales de tanques de almacenamiento:</a:t>
            </a:r>
          </a:p>
          <a:p>
            <a:pPr lvl="1" rtl="0" eaLnBrk="1" hangingPunct="1">
              <a:lnSpc>
                <a:spcPct val="90000"/>
              </a:lnSpc>
            </a:pPr>
            <a:r>
              <a:rPr lang="es-us" sz="2000" dirty="0">
                <a:ea typeface="ＭＳ Ｐゴシック" panose="020B0600070205080204" pitchFamily="34" charset="-128"/>
              </a:rPr>
              <a:t>Tanques de almacenamiento horizontales (elevados y subterráneos), posiblemente con sistemas de contención incorporados</a:t>
            </a:r>
          </a:p>
          <a:p>
            <a:pPr lvl="1" rtl="0" eaLnBrk="1" hangingPunct="1">
              <a:lnSpc>
                <a:spcPct val="90000"/>
              </a:lnSpc>
            </a:pPr>
            <a:r>
              <a:rPr lang="es-us" sz="2000" dirty="0">
                <a:ea typeface="ＭＳ Ｐゴシック" panose="020B0600070205080204" pitchFamily="34" charset="-128"/>
              </a:rPr>
              <a:t>Tanques con techo cónico (parte superior cerrada)</a:t>
            </a:r>
          </a:p>
          <a:p>
            <a:pPr lvl="1" rtl="0" eaLnBrk="1" hangingPunct="1">
              <a:lnSpc>
                <a:spcPct val="90000"/>
              </a:lnSpc>
            </a:pPr>
            <a:r>
              <a:rPr lang="es-us" sz="2000" dirty="0">
                <a:ea typeface="ＭＳ Ｐゴシック" panose="020B0600070205080204" pitchFamily="34" charset="-128"/>
              </a:rPr>
              <a:t>Tanques con techo flotante externo (EFR) tienen la parte superior abierta con un techo flotante</a:t>
            </a:r>
          </a:p>
          <a:p>
            <a:pPr lvl="1" rtl="0" eaLnBrk="1" hangingPunct="1">
              <a:lnSpc>
                <a:spcPct val="90000"/>
              </a:lnSpc>
            </a:pPr>
            <a:r>
              <a:rPr lang="es-us" sz="2000" dirty="0">
                <a:ea typeface="ＭＳ Ｐゴシック" panose="020B0600070205080204" pitchFamily="34" charset="-128"/>
              </a:rPr>
              <a:t>Tanques con techo flotante interno (IFR) con tapa cerrada y bandeja flotante interna (el tipo de almacenamiento más común para combustible de etanol desnaturalizado)</a:t>
            </a:r>
          </a:p>
          <a:p>
            <a:pPr lvl="2" rtl="0" eaLnBrk="1" hangingPunct="1">
              <a:lnSpc>
                <a:spcPct val="90000"/>
              </a:lnSpc>
            </a:pPr>
            <a:r>
              <a:rPr lang="es-us" sz="1800" dirty="0">
                <a:ea typeface="ＭＳ Ｐゴシック" panose="020B0600070205080204" pitchFamily="34" charset="-128"/>
              </a:rPr>
              <a:t>Los tanques IFR también pueden haberse adaptado de los EFR con un diseño de tipo domo geodésico en lugar de un techo de acero al carbono convencional y pueden usarse para el almacenamiento de combustibles mezclados con etanol</a:t>
            </a:r>
          </a:p>
          <a:p>
            <a:pPr lvl="2" rtl="0" eaLnBrk="1" hangingPunct="1">
              <a:lnSpc>
                <a:spcPct val="90000"/>
              </a:lnSpc>
            </a:pPr>
            <a:endParaRPr lang="en-US" altLang="en-US" sz="1800" dirty="0">
              <a:ea typeface="ＭＳ Ｐゴシック" panose="020B0600070205080204" pitchFamily="34" charset="-128"/>
            </a:endParaRPr>
          </a:p>
        </p:txBody>
      </p:sp>
      <p:sp>
        <p:nvSpPr>
          <p:cNvPr id="12291" name="Rectangle 2">
            <a:extLst>
              <a:ext uri="{FF2B5EF4-FFF2-40B4-BE49-F238E27FC236}">
                <a16:creationId xmlns:a16="http://schemas.microsoft.com/office/drawing/2014/main" id="{65EAF98B-41CA-4A9F-B471-E2A305F76D9C}"/>
              </a:ext>
            </a:extLst>
          </p:cNvPr>
          <p:cNvSpPr>
            <a:spLocks noChangeArrowheads="1"/>
          </p:cNvSpPr>
          <p:nvPr/>
        </p:nvSpPr>
        <p:spPr bwMode="auto">
          <a:xfrm>
            <a:off x="609600" y="381000"/>
            <a:ext cx="838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Diseño de tanques de </a:t>
            </a:r>
            <a:r>
              <a:rPr lang="es-us" sz="4400" dirty="0">
                <a:cs typeface="Arial" panose="020B0604020202020204" pitchFamily="34" charset="0"/>
              </a:rPr>
              <a:t>almacenamiento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E1A76C44-2619-45A6-8590-E634D8775A17}"/>
              </a:ext>
            </a:extLst>
          </p:cNvPr>
          <p:cNvSpPr>
            <a:spLocks noGrp="1" noChangeArrowheads="1"/>
          </p:cNvSpPr>
          <p:nvPr>
            <p:ph type="body" sz="half" idx="4294967295"/>
          </p:nvPr>
        </p:nvSpPr>
        <p:spPr>
          <a:xfrm>
            <a:off x="609600" y="1600200"/>
            <a:ext cx="6858000" cy="4449763"/>
          </a:xfrm>
        </p:spPr>
        <p:txBody>
          <a:bodyPr rtlCol="0"/>
          <a:lstStyle/>
          <a:p>
            <a:pPr marL="0" indent="0" rtl="0" eaLnBrk="1" hangingPunct="1">
              <a:lnSpc>
                <a:spcPct val="90000"/>
              </a:lnSpc>
              <a:buFont typeface="Arial" panose="020B0604020202020204" pitchFamily="34" charset="0"/>
              <a:buNone/>
              <a:defRPr/>
            </a:pPr>
            <a:r>
              <a:rPr lang="es-us" sz="2800" dirty="0">
                <a:ea typeface="ＭＳ Ｐゴシック" pitchFamily="34" charset="-128"/>
              </a:rPr>
              <a:t>Tanques con techo flotante interno (IFR):</a:t>
            </a:r>
          </a:p>
          <a:p>
            <a:pPr lvl="1" rtl="0" eaLnBrk="1" hangingPunct="1">
              <a:lnSpc>
                <a:spcPct val="90000"/>
              </a:lnSpc>
              <a:defRPr/>
            </a:pPr>
            <a:r>
              <a:rPr lang="es-us" sz="2600" dirty="0">
                <a:ea typeface="ＭＳ Ｐゴシック" pitchFamily="34" charset="-128"/>
              </a:rPr>
              <a:t>Techo cerrado</a:t>
            </a:r>
          </a:p>
          <a:p>
            <a:pPr lvl="1" rtl="0" eaLnBrk="1" hangingPunct="1">
              <a:lnSpc>
                <a:spcPct val="90000"/>
              </a:lnSpc>
              <a:defRPr/>
            </a:pPr>
            <a:r>
              <a:rPr lang="es-us" sz="2600" dirty="0">
                <a:ea typeface="ＭＳ Ｐゴシック" pitchFamily="34" charset="-128"/>
              </a:rPr>
              <a:t>Bandeja flotante interna</a:t>
            </a:r>
          </a:p>
          <a:p>
            <a:pPr lvl="1" rtl="0" eaLnBrk="1" hangingPunct="1">
              <a:lnSpc>
                <a:spcPct val="90000"/>
              </a:lnSpc>
              <a:defRPr/>
            </a:pPr>
            <a:r>
              <a:rPr lang="es-us" sz="2600" dirty="0">
                <a:ea typeface="ＭＳ Ｐゴシック" pitchFamily="34" charset="-128"/>
              </a:rPr>
              <a:t>Ventilación de cejas</a:t>
            </a:r>
          </a:p>
          <a:p>
            <a:pPr lvl="1" rtl="0" eaLnBrk="1" hangingPunct="1">
              <a:lnSpc>
                <a:spcPct val="90000"/>
              </a:lnSpc>
              <a:defRPr/>
            </a:pPr>
            <a:r>
              <a:rPr lang="es-us" sz="2600" dirty="0">
                <a:ea typeface="ＭＳ Ｐゴシック" pitchFamily="34" charset="-128"/>
              </a:rPr>
              <a:t>Protección contra incendios</a:t>
            </a:r>
          </a:p>
          <a:p>
            <a:pPr lvl="1" rtl="0" eaLnBrk="1" hangingPunct="1">
              <a:lnSpc>
                <a:spcPct val="90000"/>
              </a:lnSpc>
              <a:defRPr/>
            </a:pPr>
            <a:endParaRPr lang="en-US" altLang="en-US" sz="2400" dirty="0">
              <a:ea typeface="ＭＳ Ｐゴシック" pitchFamily="34" charset="-128"/>
            </a:endParaRPr>
          </a:p>
          <a:p>
            <a:pPr rtl="0" eaLnBrk="1" hangingPunct="1">
              <a:lnSpc>
                <a:spcPct val="90000"/>
              </a:lnSpc>
              <a:defRPr/>
            </a:pPr>
            <a:endParaRPr lang="en-US" altLang="en-US" sz="2800" dirty="0">
              <a:ea typeface="ＭＳ Ｐゴシック" pitchFamily="34" charset="-128"/>
            </a:endParaRPr>
          </a:p>
        </p:txBody>
      </p:sp>
      <p:pic>
        <p:nvPicPr>
          <p:cNvPr id="14339" name="Picture 7" descr="p000118">
            <a:extLst>
              <a:ext uri="{FF2B5EF4-FFF2-40B4-BE49-F238E27FC236}">
                <a16:creationId xmlns:a16="http://schemas.microsoft.com/office/drawing/2014/main" id="{EEF66201-B516-4085-B867-4E761DBFE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600200"/>
            <a:ext cx="4184650" cy="37877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40" name="Rectangle 2">
            <a:extLst>
              <a:ext uri="{FF2B5EF4-FFF2-40B4-BE49-F238E27FC236}">
                <a16:creationId xmlns:a16="http://schemas.microsoft.com/office/drawing/2014/main" id="{F2AE2734-5B8C-4F77-A2D2-718D233A8B91}"/>
              </a:ext>
            </a:extLst>
          </p:cNvPr>
          <p:cNvSpPr>
            <a:spLocks noChangeArrowheads="1"/>
          </p:cNvSpPr>
          <p:nvPr/>
        </p:nvSpPr>
        <p:spPr bwMode="auto">
          <a:xfrm>
            <a:off x="609600" y="411162"/>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Diseño de tanques de </a:t>
            </a:r>
            <a:r>
              <a:rPr lang="es-us" sz="4400" dirty="0">
                <a:cs typeface="Arial" panose="020B0604020202020204" pitchFamily="34" charset="0"/>
              </a:rPr>
              <a:t>almacenamiento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0D786D50-94FA-4BC5-9C7D-394EF9DD7F12}"/>
              </a:ext>
            </a:extLst>
          </p:cNvPr>
          <p:cNvSpPr>
            <a:spLocks noGrp="1"/>
          </p:cNvSpPr>
          <p:nvPr>
            <p:ph idx="1"/>
          </p:nvPr>
        </p:nvSpPr>
        <p:spPr>
          <a:xfrm>
            <a:off x="609600" y="1600200"/>
            <a:ext cx="10972800" cy="838200"/>
          </a:xfrm>
        </p:spPr>
        <p:txBody>
          <a:bodyPr rtlCol="0"/>
          <a:lstStyle/>
          <a:p>
            <a:pPr marL="0" indent="0" rtl="0" eaLnBrk="1" hangingPunct="1">
              <a:buFont typeface="Arial" panose="020B0604020202020204" pitchFamily="34" charset="0"/>
              <a:buNone/>
            </a:pPr>
            <a:r>
              <a:rPr lang="es-us" sz="2800" dirty="0">
                <a:ea typeface="ＭＳ Ｐゴシック" panose="020B0600070205080204" pitchFamily="34" charset="-128"/>
              </a:rPr>
              <a:t>Los diques de contención de derrames generalmente diseñados para contener el tanque más grande dentro del área contenida</a:t>
            </a:r>
          </a:p>
        </p:txBody>
      </p:sp>
      <p:sp>
        <p:nvSpPr>
          <p:cNvPr id="16387" name="Rectangle 2">
            <a:extLst>
              <a:ext uri="{FF2B5EF4-FFF2-40B4-BE49-F238E27FC236}">
                <a16:creationId xmlns:a16="http://schemas.microsoft.com/office/drawing/2014/main" id="{191CB2DD-8F25-4D0F-B742-565B32AFA0EE}"/>
              </a:ext>
            </a:extLst>
          </p:cNvPr>
          <p:cNvSpPr>
            <a:spLocks noChangeArrowheads="1"/>
          </p:cNvSpPr>
          <p:nvPr/>
        </p:nvSpPr>
        <p:spPr bwMode="auto">
          <a:xfrm>
            <a:off x="609600" y="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Contención de derrames</a:t>
            </a:r>
          </a:p>
        </p:txBody>
      </p:sp>
      <p:pic>
        <p:nvPicPr>
          <p:cNvPr id="16388" name="Picture 4">
            <a:extLst>
              <a:ext uri="{FF2B5EF4-FFF2-40B4-BE49-F238E27FC236}">
                <a16:creationId xmlns:a16="http://schemas.microsoft.com/office/drawing/2014/main" id="{10FF5C8B-2C16-4312-B3B4-70A2A7AF0037}"/>
              </a:ext>
            </a:extLst>
          </p:cNvPr>
          <p:cNvPicPr>
            <a:picLocks noChangeAspect="1"/>
          </p:cNvPicPr>
          <p:nvPr/>
        </p:nvPicPr>
        <p:blipFill rotWithShape="1">
          <a:blip r:embed="rId3">
            <a:extLst>
              <a:ext uri="{28A0092B-C50C-407E-A947-70E740481C1C}">
                <a14:useLocalDpi xmlns:a14="http://schemas.microsoft.com/office/drawing/2010/main" val="0"/>
              </a:ext>
            </a:extLst>
          </a:blip>
          <a:srcRect t="12049" b="5646"/>
          <a:stretch/>
        </p:blipFill>
        <p:spPr bwMode="auto">
          <a:xfrm>
            <a:off x="2990850" y="2590800"/>
            <a:ext cx="6210300" cy="312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37A1D81E-FD57-45FA-BDDE-1F38B5FB7E00}"/>
              </a:ext>
            </a:extLst>
          </p:cNvPr>
          <p:cNvSpPr>
            <a:spLocks noGrp="1"/>
          </p:cNvSpPr>
          <p:nvPr>
            <p:ph type="body" idx="4294967295"/>
          </p:nvPr>
        </p:nvSpPr>
        <p:spPr>
          <a:xfrm>
            <a:off x="457200" y="1447800"/>
            <a:ext cx="11582400" cy="4419600"/>
          </a:xfrm>
        </p:spPr>
        <p:txBody>
          <a:bodyPr rtlCol="0"/>
          <a:lstStyle/>
          <a:p>
            <a:pPr marL="0" indent="0" rtl="0" eaLnBrk="1" hangingPunct="1">
              <a:buFont typeface="Arial" panose="020B0604020202020204" pitchFamily="34" charset="0"/>
              <a:buNone/>
            </a:pPr>
            <a:r>
              <a:rPr lang="es-us" sz="2800" dirty="0">
                <a:ea typeface="ＭＳ Ｐゴシック" panose="020B0600070205080204" pitchFamily="34" charset="-128"/>
              </a:rPr>
              <a:t>Sistemas fijos de protección contra incendios (incorporados):</a:t>
            </a:r>
          </a:p>
          <a:p>
            <a:pPr lvl="1" rtl="0" eaLnBrk="1" hangingPunct="1"/>
            <a:r>
              <a:rPr lang="es-us" sz="2600" dirty="0">
                <a:ea typeface="ＭＳ Ｐゴシック" panose="020B0600070205080204" pitchFamily="34" charset="-128"/>
              </a:rPr>
              <a:t>Pueden suministrar agua, espuma o una combinación de medios extintores</a:t>
            </a:r>
          </a:p>
          <a:p>
            <a:pPr lvl="1" rtl="0" eaLnBrk="1" hangingPunct="1"/>
            <a:r>
              <a:rPr lang="es-us" sz="2600" dirty="0">
                <a:ea typeface="ＭＳ Ｐゴシック" panose="020B0600070205080204" pitchFamily="34" charset="-128"/>
              </a:rPr>
              <a:t>Combinación de componentes instalados permanentemente</a:t>
            </a:r>
          </a:p>
          <a:p>
            <a:pPr lvl="1" rtl="0" eaLnBrk="1" hangingPunct="1"/>
            <a:r>
              <a:rPr lang="es-us" sz="2600" dirty="0">
                <a:ea typeface="ＭＳ Ｐゴシック" panose="020B0600070205080204" pitchFamily="34" charset="-128"/>
              </a:rPr>
              <a:t>Se pueden activar manualmente o mediante un dispositivo de detección</a:t>
            </a:r>
          </a:p>
          <a:p>
            <a:pPr lvl="1" rtl="0" eaLnBrk="1" hangingPunct="1"/>
            <a:r>
              <a:rPr lang="es-us" sz="2600" dirty="0">
                <a:ea typeface="ＭＳ Ｐゴシック" panose="020B0600070205080204" pitchFamily="34" charset="-128"/>
              </a:rPr>
              <a:t>Sistemas de protección contra incendios deben cumplir con las normas y los códigos industriales actuales</a:t>
            </a:r>
          </a:p>
        </p:txBody>
      </p:sp>
      <p:sp>
        <p:nvSpPr>
          <p:cNvPr id="18435" name="Rectangle 2">
            <a:extLst>
              <a:ext uri="{FF2B5EF4-FFF2-40B4-BE49-F238E27FC236}">
                <a16:creationId xmlns:a16="http://schemas.microsoft.com/office/drawing/2014/main" id="{58A1DBD2-A0C0-49BB-8BAC-FCAF58ABA76E}"/>
              </a:ext>
            </a:extLst>
          </p:cNvPr>
          <p:cNvSpPr>
            <a:spLocks noChangeArrowheads="1"/>
          </p:cNvSpPr>
          <p:nvPr/>
        </p:nvSpPr>
        <p:spPr bwMode="auto">
          <a:xfrm>
            <a:off x="609600" y="38100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Sistemas de protección contra </a:t>
            </a:r>
            <a:r>
              <a:rPr lang="es-us" sz="4400" dirty="0">
                <a:cs typeface="Arial" panose="020B0604020202020204" pitchFamily="34" charset="0"/>
              </a:rPr>
              <a:t>incendios</a:t>
            </a:r>
          </a:p>
        </p:txBody>
      </p:sp>
      <p:pic>
        <p:nvPicPr>
          <p:cNvPr id="2" name="Picture 1">
            <a:extLst>
              <a:ext uri="{FF2B5EF4-FFF2-40B4-BE49-F238E27FC236}">
                <a16:creationId xmlns:a16="http://schemas.microsoft.com/office/drawing/2014/main" id="{7718C3F2-6EAC-4442-8385-9CFE7171E5BE}"/>
              </a:ext>
            </a:extLst>
          </p:cNvPr>
          <p:cNvPicPr>
            <a:picLocks noChangeAspect="1"/>
          </p:cNvPicPr>
          <p:nvPr/>
        </p:nvPicPr>
        <p:blipFill>
          <a:blip r:embed="rId3"/>
          <a:stretch>
            <a:fillRect/>
          </a:stretch>
        </p:blipFill>
        <p:spPr>
          <a:xfrm>
            <a:off x="6553200" y="4343400"/>
            <a:ext cx="1557618" cy="152400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6687882-605A-4456-B026-0433D2E6714C}"/>
              </a:ext>
            </a:extLst>
          </p:cNvPr>
          <p:cNvPicPr>
            <a:picLocks noChangeAspect="1"/>
          </p:cNvPicPr>
          <p:nvPr/>
        </p:nvPicPr>
        <p:blipFill rotWithShape="1">
          <a:blip r:embed="rId4"/>
          <a:srcRect l="2084" t="12257" r="4167" b="23400"/>
          <a:stretch/>
        </p:blipFill>
        <p:spPr>
          <a:xfrm>
            <a:off x="8229600" y="4343400"/>
            <a:ext cx="3266109" cy="15240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thanol Storage with Fixed Protection Picture 01">
            <a:extLst>
              <a:ext uri="{FF2B5EF4-FFF2-40B4-BE49-F238E27FC236}">
                <a16:creationId xmlns:a16="http://schemas.microsoft.com/office/drawing/2014/main" id="{49BCE885-C637-4521-97BE-08A4B105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00188"/>
            <a:ext cx="5410200" cy="4291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3" name="AutoShape 6">
            <a:extLst>
              <a:ext uri="{FF2B5EF4-FFF2-40B4-BE49-F238E27FC236}">
                <a16:creationId xmlns:a16="http://schemas.microsoft.com/office/drawing/2014/main" id="{7DD05984-2BFC-4C73-B03D-6D194FDA88E4}"/>
              </a:ext>
            </a:extLst>
          </p:cNvPr>
          <p:cNvSpPr>
            <a:spLocks noChangeArrowheads="1"/>
          </p:cNvSpPr>
          <p:nvPr/>
        </p:nvSpPr>
        <p:spPr bwMode="auto">
          <a:xfrm>
            <a:off x="5867400" y="2857500"/>
            <a:ext cx="1676400" cy="647700"/>
          </a:xfrm>
          <a:prstGeom prst="wedgeRectCallout">
            <a:avLst>
              <a:gd name="adj1" fmla="val -51306"/>
              <a:gd name="adj2" fmla="val -125523"/>
            </a:avLst>
          </a:prstGeom>
          <a:solidFill>
            <a:schemeClr val="bg1"/>
          </a:solidFill>
          <a:ln w="9525">
            <a:solidFill>
              <a:schemeClr val="tx1"/>
            </a:solidFill>
            <a:miter lim="800000"/>
            <a:headEnd/>
            <a:tailEnd/>
          </a:ln>
        </p:spPr>
        <p:txBody>
          <a:bodyPr rtlCol="0"/>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rtl="0" eaLnBrk="1" hangingPunct="1">
              <a:spcBef>
                <a:spcPct val="0"/>
              </a:spcBef>
              <a:buFontTx/>
              <a:buNone/>
            </a:pPr>
            <a:r>
              <a:rPr lang="es-us" sz="1800" dirty="0">
                <a:solidFill>
                  <a:schemeClr val="tx1"/>
                </a:solidFill>
                <a:cs typeface="Arial" panose="020B0604020202020204" pitchFamily="34" charset="0"/>
              </a:rPr>
              <a:t>Sistema de espuma fijo</a:t>
            </a:r>
          </a:p>
        </p:txBody>
      </p:sp>
      <p:sp>
        <p:nvSpPr>
          <p:cNvPr id="14340" name="Content Placeholder 7">
            <a:extLst>
              <a:ext uri="{FF2B5EF4-FFF2-40B4-BE49-F238E27FC236}">
                <a16:creationId xmlns:a16="http://schemas.microsoft.com/office/drawing/2014/main" id="{400DE7DA-B123-4AC9-853E-E40F1020C1B8}"/>
              </a:ext>
            </a:extLst>
          </p:cNvPr>
          <p:cNvSpPr>
            <a:spLocks noGrp="1"/>
          </p:cNvSpPr>
          <p:nvPr>
            <p:ph idx="1"/>
          </p:nvPr>
        </p:nvSpPr>
        <p:spPr>
          <a:xfrm>
            <a:off x="609600" y="1600200"/>
            <a:ext cx="5105400" cy="4449763"/>
          </a:xfrm>
        </p:spPr>
        <p:txBody>
          <a:bodyPr rtlCol="0"/>
          <a:lstStyle/>
          <a:p>
            <a:pPr marL="0" indent="0" rtl="0">
              <a:buFont typeface="Arial" panose="020B0604020202020204" pitchFamily="34" charset="0"/>
              <a:buNone/>
              <a:defRPr/>
            </a:pPr>
            <a:r>
              <a:rPr lang="es-us" sz="2800" dirty="0">
                <a:ea typeface="ＭＳ Ｐゴシック" pitchFamily="34" charset="-128"/>
              </a:rPr>
              <a:t>Sistema de espuma fijo</a:t>
            </a:r>
          </a:p>
          <a:p>
            <a:pPr rtl="0">
              <a:defRPr/>
            </a:pPr>
            <a:endParaRPr lang="en-US" dirty="0">
              <a:ea typeface="ＭＳ Ｐゴシック" pitchFamily="34" charset="-128"/>
            </a:endParaRPr>
          </a:p>
          <a:p>
            <a:pPr marL="457200" lvl="1" indent="0" rtl="0">
              <a:buFont typeface="Arial" panose="020B0604020202020204" pitchFamily="34" charset="0"/>
              <a:buNone/>
              <a:defRPr/>
            </a:pPr>
            <a:endParaRPr lang="en-US" dirty="0">
              <a:ea typeface="ＭＳ Ｐゴシック" pitchFamily="34" charset="-128"/>
            </a:endParaRPr>
          </a:p>
          <a:p>
            <a:pPr lvl="1" rtl="0">
              <a:defRPr/>
            </a:pPr>
            <a:endParaRPr lang="en-US" dirty="0">
              <a:ea typeface="ＭＳ Ｐゴシック" pitchFamily="34" charset="-128"/>
            </a:endParaRPr>
          </a:p>
        </p:txBody>
      </p:sp>
      <p:sp>
        <p:nvSpPr>
          <p:cNvPr id="20485" name="Rectangle 2">
            <a:extLst>
              <a:ext uri="{FF2B5EF4-FFF2-40B4-BE49-F238E27FC236}">
                <a16:creationId xmlns:a16="http://schemas.microsoft.com/office/drawing/2014/main" id="{5A1489EB-3577-417C-99BA-E89D0530BBB4}"/>
              </a:ext>
            </a:extLst>
          </p:cNvPr>
          <p:cNvSpPr>
            <a:spLocks noChangeArrowheads="1"/>
          </p:cNvSpPr>
          <p:nvPr/>
        </p:nvSpPr>
        <p:spPr bwMode="auto">
          <a:xfrm>
            <a:off x="609600" y="317500"/>
            <a:ext cx="9525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eaLnBrk="1" hangingPunct="1">
              <a:spcBef>
                <a:spcPct val="0"/>
              </a:spcBef>
              <a:buFontTx/>
              <a:buNone/>
            </a:pPr>
            <a:r>
              <a:rPr lang="es-us" sz="4400" dirty="0">
                <a:solidFill>
                  <a:srgbClr val="003175"/>
                </a:solidFill>
                <a:cs typeface="Arial" panose="020B0604020202020204" pitchFamily="34" charset="0"/>
              </a:rPr>
              <a:t>Sistemas de protección contra </a:t>
            </a:r>
            <a:r>
              <a:rPr lang="es-us" sz="4400" dirty="0">
                <a:cs typeface="Arial" panose="020B0604020202020204" pitchFamily="34" charset="0"/>
              </a:rPr>
              <a:t>incendios incorporados</a:t>
            </a:r>
          </a:p>
        </p:txBody>
      </p:sp>
      <p:pic>
        <p:nvPicPr>
          <p:cNvPr id="20487" name="Picture 1">
            <a:extLst>
              <a:ext uri="{FF2B5EF4-FFF2-40B4-BE49-F238E27FC236}">
                <a16:creationId xmlns:a16="http://schemas.microsoft.com/office/drawing/2014/main" id="{D850D0F6-BA02-40A0-A9BF-445241C198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209800"/>
            <a:ext cx="3048000" cy="335438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AB9E7B-84A3-499B-AFA4-A3F703D3725E}"/>
              </a:ext>
            </a:extLst>
          </p:cNvPr>
          <p:cNvSpPr>
            <a:spLocks noChangeArrowheads="1"/>
          </p:cNvSpPr>
          <p:nvPr/>
        </p:nvSpPr>
        <p:spPr bwMode="auto">
          <a:xfrm>
            <a:off x="6780213" y="914400"/>
            <a:ext cx="2516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rtl="0">
              <a:spcBef>
                <a:spcPct val="0"/>
              </a:spcBef>
              <a:buFontTx/>
              <a:buNone/>
            </a:pPr>
            <a:r>
              <a:rPr lang="es-us" sz="2400" dirty="0">
                <a:solidFill>
                  <a:srgbClr val="FFB005"/>
                </a:solidFill>
              </a:rPr>
              <a:t>Crecimiento biológico</a:t>
            </a:r>
          </a:p>
        </p:txBody>
      </p:sp>
      <p:cxnSp>
        <p:nvCxnSpPr>
          <p:cNvPr id="9" name="Straight Arrow Connector 8">
            <a:extLst>
              <a:ext uri="{FF2B5EF4-FFF2-40B4-BE49-F238E27FC236}">
                <a16:creationId xmlns:a16="http://schemas.microsoft.com/office/drawing/2014/main" id="{B2FB708F-F5ED-4E90-B66D-79B409050213}"/>
              </a:ext>
            </a:extLst>
          </p:cNvPr>
          <p:cNvCxnSpPr>
            <a:cxnSpLocks/>
          </p:cNvCxnSpPr>
          <p:nvPr/>
        </p:nvCxnSpPr>
        <p:spPr>
          <a:xfrm>
            <a:off x="7391400" y="1327150"/>
            <a:ext cx="381000" cy="3492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429400-CB71-4509-8C7C-11FB6CB158DF}"/>
              </a:ext>
            </a:extLst>
          </p:cNvPr>
          <p:cNvCxnSpPr>
            <a:cxnSpLocks/>
          </p:cNvCxnSpPr>
          <p:nvPr/>
        </p:nvCxnSpPr>
        <p:spPr>
          <a:xfrm flipV="1">
            <a:off x="4191000" y="2320925"/>
            <a:ext cx="1446213" cy="1936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3" ma:contentTypeDescription="Create a new document." ma:contentTypeScope="" ma:versionID="14ee48337cd9bca6bcec809af2f25d54">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cf40a550308b68aefc8db5915aa2ac90"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527792-9B13-49EF-8F41-0A66015A658D}">
  <ds:schemaRefs>
    <ds:schemaRef ds:uri="http://schemas.microsoft.com/sharepoint/v3/contenttype/forms"/>
  </ds:schemaRefs>
</ds:datastoreItem>
</file>

<file path=customXml/itemProps2.xml><?xml version="1.0" encoding="utf-8"?>
<ds:datastoreItem xmlns:ds="http://schemas.openxmlformats.org/officeDocument/2006/customXml" ds:itemID="{46B455ED-25DF-4150-9BED-051AB43691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DB1291-1026-4ED7-B45C-54E4B0FD5243}">
  <ds:schemaRefs>
    <ds:schemaRef ds:uri="http://purl.org/dc/terms/"/>
    <ds:schemaRef ds:uri="http://schemas.openxmlformats.org/package/2006/metadata/core-properties"/>
    <ds:schemaRef ds:uri="9659d145-d520-4658-b925-eca3bc946a0b"/>
    <ds:schemaRef ds:uri="http://schemas.microsoft.com/office/2006/documentManagement/types"/>
    <ds:schemaRef ds:uri="http://purl.org/dc/elements/1.1/"/>
    <ds:schemaRef ds:uri="http://schemas.microsoft.com/office/2006/metadata/properties"/>
    <ds:schemaRef ds:uri="679f892f-2c11-43a9-b10f-e0092ef5799b"/>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46234</TotalTime>
  <Words>4658</Words>
  <Application>Microsoft Office PowerPoint</Application>
  <PresentationFormat>Widescreen</PresentationFormat>
  <Paragraphs>281</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Objetivo</vt:lpstr>
      <vt:lpstr>Introducción</vt:lpstr>
      <vt:lpstr>Tipos de tanques de  almacenamiento</vt:lpstr>
      <vt:lpstr>PowerPoint Presentation</vt:lpstr>
      <vt:lpstr>PowerPoint Presentation</vt:lpstr>
      <vt:lpstr>PowerPoint Presentation</vt:lpstr>
      <vt:lpstr>PowerPoint Presentation</vt:lpstr>
      <vt:lpstr>PowerPoint Presentation</vt:lpstr>
      <vt:lpstr>Dispositivo deflector de espuma</vt:lpstr>
      <vt:lpstr>PowerPoint Presentation</vt:lpstr>
      <vt:lpstr>PowerPoint Presentation</vt:lpstr>
      <vt:lpstr>PowerPoint Presentation</vt:lpstr>
      <vt:lpstr>PowerPoint Presentation</vt:lpstr>
      <vt:lpstr>PowerPoint Presentation</vt:lpstr>
      <vt:lpstr>Consideraciones sobre el tamaño  de las terminales</vt:lpstr>
      <vt:lpstr>PowerPoint Presentation</vt:lpstr>
      <vt:lpstr>Almacenamiento en plantas de  producción</vt:lpstr>
      <vt:lpstr>PowerPoint Presentation</vt:lpstr>
      <vt:lpstr>PowerPoint Presentation</vt:lpstr>
      <vt:lpstr>Resumen</vt:lpstr>
      <vt:lpstr>Actividad 5.1:  Etanol en su Jurisdicción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329</cp:revision>
  <cp:lastPrinted>2016-01-28T23:22:29Z</cp:lastPrinted>
  <dcterms:modified xsi:type="dcterms:W3CDTF">2022-03-16T20:05:15Z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