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3" r:id="rId5"/>
    <p:sldId id="310" r:id="rId6"/>
    <p:sldId id="309" r:id="rId7"/>
    <p:sldId id="306" r:id="rId8"/>
    <p:sldId id="314" r:id="rId9"/>
    <p:sldId id="307" r:id="rId10"/>
    <p:sldId id="315" r:id="rId11"/>
    <p:sldId id="316" r:id="rId12"/>
  </p:sldIdLst>
  <p:sldSz cx="12192000" cy="6858000"/>
  <p:notesSz cx="7010400" cy="9296400"/>
  <p:defaultTextStyle>
    <a:defPPr rtl="0">
      <a:defRPr lang="es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75"/>
    <a:srgbClr val="28567B"/>
    <a:srgbClr val="006FE8"/>
    <a:srgbClr val="FFB005"/>
    <a:srgbClr val="FF0000"/>
    <a:srgbClr val="5DBA3E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E7EEB-5757-48E8-A1E7-6AA9E703D1A8}" v="24" dt="2022-03-16T17:41:19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 autoAdjust="0"/>
    <p:restoredTop sz="60123" autoAdjust="0"/>
  </p:normalViewPr>
  <p:slideViewPr>
    <p:cSldViewPr>
      <p:cViewPr varScale="1">
        <p:scale>
          <a:sx n="79" d="100"/>
          <a:sy n="79" d="100"/>
        </p:scale>
        <p:origin x="1736" y="76"/>
      </p:cViewPr>
      <p:guideLst>
        <p:guide orient="horz" pos="672"/>
        <p:guide pos="448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notesViewPr>
    <p:cSldViewPr>
      <p:cViewPr varScale="1">
        <p:scale>
          <a:sx n="84" d="100"/>
          <a:sy n="84" d="100"/>
        </p:scale>
        <p:origin x="-3168" y="-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y Ruff" userId="2fedf697-c7c4-47e5-81d4-5bd69038a8f8" providerId="ADAL" clId="{48FCA883-4A99-44BF-B082-01647A72FD57}"/>
    <pc:docChg chg="modSld">
      <pc:chgData name="Missy Ruff" userId="2fedf697-c7c4-47e5-81d4-5bd69038a8f8" providerId="ADAL" clId="{48FCA883-4A99-44BF-B082-01647A72FD57}" dt="2021-12-01T19:43:27.741" v="0" actId="20577"/>
      <pc:docMkLst>
        <pc:docMk/>
      </pc:docMkLst>
      <pc:sldChg chg="modNotesTx">
        <pc:chgData name="Missy Ruff" userId="2fedf697-c7c4-47e5-81d4-5bd69038a8f8" providerId="ADAL" clId="{48FCA883-4A99-44BF-B082-01647A72FD57}" dt="2021-12-01T19:43:27.741" v="0" actId="20577"/>
        <pc:sldMkLst>
          <pc:docMk/>
          <pc:sldMk cId="0" sldId="314"/>
        </pc:sldMkLst>
      </pc:sldChg>
    </pc:docChg>
  </pc:docChgLst>
  <pc:docChgLst>
    <pc:chgData name="Missy Ruff" userId="2fedf697-c7c4-47e5-81d4-5bd69038a8f8" providerId="ADAL" clId="{3A5E7EEB-5757-48E8-A1E7-6AA9E703D1A8}"/>
    <pc:docChg chg="modSld">
      <pc:chgData name="Missy Ruff" userId="2fedf697-c7c4-47e5-81d4-5bd69038a8f8" providerId="ADAL" clId="{3A5E7EEB-5757-48E8-A1E7-6AA9E703D1A8}" dt="2022-03-16T17:41:19.287" v="24" actId="1035"/>
      <pc:docMkLst>
        <pc:docMk/>
      </pc:docMkLst>
      <pc:sldChg chg="modSp">
        <pc:chgData name="Missy Ruff" userId="2fedf697-c7c4-47e5-81d4-5bd69038a8f8" providerId="ADAL" clId="{3A5E7EEB-5757-48E8-A1E7-6AA9E703D1A8}" dt="2022-03-16T17:40:47.675" v="13" actId="1035"/>
        <pc:sldMkLst>
          <pc:docMk/>
          <pc:sldMk cId="0" sldId="306"/>
        </pc:sldMkLst>
        <pc:spChg chg="mod">
          <ac:chgData name="Missy Ruff" userId="2fedf697-c7c4-47e5-81d4-5bd69038a8f8" providerId="ADAL" clId="{3A5E7EEB-5757-48E8-A1E7-6AA9E703D1A8}" dt="2022-03-16T17:40:47.675" v="13" actId="1035"/>
          <ac:spMkLst>
            <pc:docMk/>
            <pc:sldMk cId="0" sldId="306"/>
            <ac:spMk id="8195" creationId="{0E866E1F-BCC8-4ACB-AF82-786F0D3C9D7F}"/>
          </ac:spMkLst>
        </pc:spChg>
      </pc:sldChg>
      <pc:sldChg chg="modSp mod">
        <pc:chgData name="Missy Ruff" userId="2fedf697-c7c4-47e5-81d4-5bd69038a8f8" providerId="ADAL" clId="{3A5E7EEB-5757-48E8-A1E7-6AA9E703D1A8}" dt="2022-03-16T17:40:40.915" v="10" actId="1035"/>
        <pc:sldMkLst>
          <pc:docMk/>
          <pc:sldMk cId="0" sldId="309"/>
        </pc:sldMkLst>
        <pc:spChg chg="mod">
          <ac:chgData name="Missy Ruff" userId="2fedf697-c7c4-47e5-81d4-5bd69038a8f8" providerId="ADAL" clId="{3A5E7EEB-5757-48E8-A1E7-6AA9E703D1A8}" dt="2022-03-16T17:40:36.876" v="8" actId="1035"/>
          <ac:spMkLst>
            <pc:docMk/>
            <pc:sldMk cId="0" sldId="309"/>
            <ac:spMk id="7170" creationId="{98287486-E498-4926-A52B-26FAB819B1C8}"/>
          </ac:spMkLst>
        </pc:spChg>
        <pc:spChg chg="mod">
          <ac:chgData name="Missy Ruff" userId="2fedf697-c7c4-47e5-81d4-5bd69038a8f8" providerId="ADAL" clId="{3A5E7EEB-5757-48E8-A1E7-6AA9E703D1A8}" dt="2022-03-16T17:30:43.109" v="1" actId="20577"/>
          <ac:spMkLst>
            <pc:docMk/>
            <pc:sldMk cId="0" sldId="309"/>
            <ac:spMk id="7171" creationId="{C88253E9-F4D6-473B-8797-A10DE3D26B12}"/>
          </ac:spMkLst>
        </pc:spChg>
        <pc:picChg chg="mod">
          <ac:chgData name="Missy Ruff" userId="2fedf697-c7c4-47e5-81d4-5bd69038a8f8" providerId="ADAL" clId="{3A5E7EEB-5757-48E8-A1E7-6AA9E703D1A8}" dt="2022-03-16T17:40:40.915" v="10" actId="1035"/>
          <ac:picMkLst>
            <pc:docMk/>
            <pc:sldMk cId="0" sldId="309"/>
            <ac:picMk id="7172" creationId="{6D264E71-F7FC-4233-9BBE-438E17F9F637}"/>
          </ac:picMkLst>
        </pc:picChg>
      </pc:sldChg>
      <pc:sldChg chg="modSp">
        <pc:chgData name="Missy Ruff" userId="2fedf697-c7c4-47e5-81d4-5bd69038a8f8" providerId="ADAL" clId="{3A5E7EEB-5757-48E8-A1E7-6AA9E703D1A8}" dt="2022-03-16T17:40:26.885" v="6" actId="1035"/>
        <pc:sldMkLst>
          <pc:docMk/>
          <pc:sldMk cId="0" sldId="310"/>
        </pc:sldMkLst>
        <pc:spChg chg="mod">
          <ac:chgData name="Missy Ruff" userId="2fedf697-c7c4-47e5-81d4-5bd69038a8f8" providerId="ADAL" clId="{3A5E7EEB-5757-48E8-A1E7-6AA9E703D1A8}" dt="2022-03-16T17:40:26.885" v="6" actId="1035"/>
          <ac:spMkLst>
            <pc:docMk/>
            <pc:sldMk cId="0" sldId="310"/>
            <ac:spMk id="6147" creationId="{AD4CBDA2-288E-4788-91F6-11CE6931DF6A}"/>
          </ac:spMkLst>
        </pc:spChg>
      </pc:sldChg>
      <pc:sldChg chg="modSp">
        <pc:chgData name="Missy Ruff" userId="2fedf697-c7c4-47e5-81d4-5bd69038a8f8" providerId="ADAL" clId="{3A5E7EEB-5757-48E8-A1E7-6AA9E703D1A8}" dt="2022-03-16T17:40:56.716" v="18" actId="1036"/>
        <pc:sldMkLst>
          <pc:docMk/>
          <pc:sldMk cId="0" sldId="314"/>
        </pc:sldMkLst>
        <pc:spChg chg="mod">
          <ac:chgData name="Missy Ruff" userId="2fedf697-c7c4-47e5-81d4-5bd69038a8f8" providerId="ADAL" clId="{3A5E7EEB-5757-48E8-A1E7-6AA9E703D1A8}" dt="2022-03-16T17:40:56.716" v="18" actId="1036"/>
          <ac:spMkLst>
            <pc:docMk/>
            <pc:sldMk cId="0" sldId="314"/>
            <ac:spMk id="6148" creationId="{B3272180-015B-4F9A-AC98-ABF3E02F03A3}"/>
          </ac:spMkLst>
        </pc:spChg>
      </pc:sldChg>
      <pc:sldChg chg="modSp">
        <pc:chgData name="Missy Ruff" userId="2fedf697-c7c4-47e5-81d4-5bd69038a8f8" providerId="ADAL" clId="{3A5E7EEB-5757-48E8-A1E7-6AA9E703D1A8}" dt="2022-03-16T17:41:12.037" v="21" actId="1035"/>
        <pc:sldMkLst>
          <pc:docMk/>
          <pc:sldMk cId="0" sldId="315"/>
        </pc:sldMkLst>
        <pc:spChg chg="mod">
          <ac:chgData name="Missy Ruff" userId="2fedf697-c7c4-47e5-81d4-5bd69038a8f8" providerId="ADAL" clId="{3A5E7EEB-5757-48E8-A1E7-6AA9E703D1A8}" dt="2022-03-16T17:41:12.037" v="21" actId="1035"/>
          <ac:spMkLst>
            <pc:docMk/>
            <pc:sldMk cId="0" sldId="315"/>
            <ac:spMk id="13315" creationId="{F5E195D3-D54C-4DD7-B911-933932349A6F}"/>
          </ac:spMkLst>
        </pc:spChg>
      </pc:sldChg>
      <pc:sldChg chg="modSp">
        <pc:chgData name="Missy Ruff" userId="2fedf697-c7c4-47e5-81d4-5bd69038a8f8" providerId="ADAL" clId="{3A5E7EEB-5757-48E8-A1E7-6AA9E703D1A8}" dt="2022-03-16T17:41:19.287" v="24" actId="1035"/>
        <pc:sldMkLst>
          <pc:docMk/>
          <pc:sldMk cId="0" sldId="316"/>
        </pc:sldMkLst>
        <pc:spChg chg="mod">
          <ac:chgData name="Missy Ruff" userId="2fedf697-c7c4-47e5-81d4-5bd69038a8f8" providerId="ADAL" clId="{3A5E7EEB-5757-48E8-A1E7-6AA9E703D1A8}" dt="2022-03-16T17:41:19.287" v="24" actId="1035"/>
          <ac:spMkLst>
            <pc:docMk/>
            <pc:sldMk cId="0" sldId="316"/>
            <ac:spMk id="14339" creationId="{44BADFB5-89BF-4844-AD89-D2AE1751FDC7}"/>
          </ac:spMkLst>
        </pc:spChg>
      </pc:sldChg>
    </pc:docChg>
  </pc:docChgLst>
  <pc:docChgLst>
    <pc:chgData name="Missy Ruff" userId="2fedf697-c7c4-47e5-81d4-5bd69038a8f8" providerId="ADAL" clId="{1927FC0D-1E95-4FC6-B91F-C31076741D28}"/>
    <pc:docChg chg="custSel modSld modMainMaster">
      <pc:chgData name="Missy Ruff" userId="2fedf697-c7c4-47e5-81d4-5bd69038a8f8" providerId="ADAL" clId="{1927FC0D-1E95-4FC6-B91F-C31076741D28}" dt="2021-03-04T17:54:25.642" v="114" actId="20577"/>
      <pc:docMkLst>
        <pc:docMk/>
      </pc:docMkLst>
      <pc:sldChg chg="setBg">
        <pc:chgData name="Missy Ruff" userId="2fedf697-c7c4-47e5-81d4-5bd69038a8f8" providerId="ADAL" clId="{1927FC0D-1E95-4FC6-B91F-C31076741D28}" dt="2021-01-15T22:16:53.177" v="2"/>
        <pc:sldMkLst>
          <pc:docMk/>
          <pc:sldMk cId="0" sldId="303"/>
        </pc:sldMkLst>
      </pc:sldChg>
      <pc:sldChg chg="modSp mod">
        <pc:chgData name="Missy Ruff" userId="2fedf697-c7c4-47e5-81d4-5bd69038a8f8" providerId="ADAL" clId="{1927FC0D-1E95-4FC6-B91F-C31076741D28}" dt="2021-01-15T22:24:44.955" v="37" actId="20577"/>
        <pc:sldMkLst>
          <pc:docMk/>
          <pc:sldMk cId="0" sldId="306"/>
        </pc:sldMkLst>
        <pc:spChg chg="mod">
          <ac:chgData name="Missy Ruff" userId="2fedf697-c7c4-47e5-81d4-5bd69038a8f8" providerId="ADAL" clId="{1927FC0D-1E95-4FC6-B91F-C31076741D28}" dt="2021-01-15T22:24:44.955" v="37" actId="20577"/>
          <ac:spMkLst>
            <pc:docMk/>
            <pc:sldMk cId="0" sldId="306"/>
            <ac:spMk id="8195" creationId="{0E866E1F-BCC8-4ACB-AF82-786F0D3C9D7F}"/>
          </ac:spMkLst>
        </pc:spChg>
      </pc:sldChg>
      <pc:sldChg chg="modNotesTx">
        <pc:chgData name="Missy Ruff" userId="2fedf697-c7c4-47e5-81d4-5bd69038a8f8" providerId="ADAL" clId="{1927FC0D-1E95-4FC6-B91F-C31076741D28}" dt="2021-01-15T22:25:13.036" v="42" actId="20577"/>
        <pc:sldMkLst>
          <pc:docMk/>
          <pc:sldMk cId="0" sldId="309"/>
        </pc:sldMkLst>
      </pc:sldChg>
      <pc:sldChg chg="modSp mod modNotesTx">
        <pc:chgData name="Missy Ruff" userId="2fedf697-c7c4-47e5-81d4-5bd69038a8f8" providerId="ADAL" clId="{1927FC0D-1E95-4FC6-B91F-C31076741D28}" dt="2021-01-15T22:24:09.403" v="17" actId="20577"/>
        <pc:sldMkLst>
          <pc:docMk/>
          <pc:sldMk cId="0" sldId="314"/>
        </pc:sldMkLst>
        <pc:spChg chg="mod">
          <ac:chgData name="Missy Ruff" userId="2fedf697-c7c4-47e5-81d4-5bd69038a8f8" providerId="ADAL" clId="{1927FC0D-1E95-4FC6-B91F-C31076741D28}" dt="2021-01-15T22:24:09.403" v="17" actId="20577"/>
          <ac:spMkLst>
            <pc:docMk/>
            <pc:sldMk cId="0" sldId="314"/>
            <ac:spMk id="6148" creationId="{B3272180-015B-4F9A-AC98-ABF3E02F03A3}"/>
          </ac:spMkLst>
        </pc:spChg>
      </pc:sldChg>
      <pc:sldChg chg="modNotesTx">
        <pc:chgData name="Missy Ruff" userId="2fedf697-c7c4-47e5-81d4-5bd69038a8f8" providerId="ADAL" clId="{1927FC0D-1E95-4FC6-B91F-C31076741D28}" dt="2021-03-04T17:54:25.642" v="114" actId="20577"/>
        <pc:sldMkLst>
          <pc:docMk/>
          <pc:sldMk cId="0" sldId="315"/>
        </pc:sldMkLst>
      </pc:sldChg>
      <pc:sldChg chg="modSp mod modNotesTx">
        <pc:chgData name="Missy Ruff" userId="2fedf697-c7c4-47e5-81d4-5bd69038a8f8" providerId="ADAL" clId="{1927FC0D-1E95-4FC6-B91F-C31076741D28}" dt="2021-01-25T22:10:41.580" v="103" actId="6549"/>
        <pc:sldMkLst>
          <pc:docMk/>
          <pc:sldMk cId="0" sldId="316"/>
        </pc:sldMkLst>
        <pc:spChg chg="mod">
          <ac:chgData name="Missy Ruff" userId="2fedf697-c7c4-47e5-81d4-5bd69038a8f8" providerId="ADAL" clId="{1927FC0D-1E95-4FC6-B91F-C31076741D28}" dt="2021-01-25T22:10:37.113" v="102" actId="20577"/>
          <ac:spMkLst>
            <pc:docMk/>
            <pc:sldMk cId="0" sldId="316"/>
            <ac:spMk id="14339" creationId="{44BADFB5-89BF-4844-AD89-D2AE1751FDC7}"/>
          </ac:spMkLst>
        </pc:spChg>
      </pc:sldChg>
      <pc:sldMasterChg chg="setBg modSldLayout">
        <pc:chgData name="Missy Ruff" userId="2fedf697-c7c4-47e5-81d4-5bd69038a8f8" providerId="ADAL" clId="{1927FC0D-1E95-4FC6-B91F-C31076741D28}" dt="2021-01-15T22:16:53.177" v="2"/>
        <pc:sldMasterMkLst>
          <pc:docMk/>
          <pc:sldMasterMk cId="0" sldId="2147483648"/>
        </pc:sldMasterMkLst>
        <pc:sldLayoutChg chg="setBg">
          <pc:chgData name="Missy Ruff" userId="2fedf697-c7c4-47e5-81d4-5bd69038a8f8" providerId="ADAL" clId="{1927FC0D-1E95-4FC6-B91F-C31076741D28}" dt="2021-01-15T22:16:53.177" v="2"/>
          <pc:sldLayoutMkLst>
            <pc:docMk/>
            <pc:sldMasterMk cId="0" sldId="2147483648"/>
            <pc:sldLayoutMk cId="2971403695" sldId="2147483956"/>
          </pc:sldLayoutMkLst>
        </pc:sldLayoutChg>
        <pc:sldLayoutChg chg="setBg">
          <pc:chgData name="Missy Ruff" userId="2fedf697-c7c4-47e5-81d4-5bd69038a8f8" providerId="ADAL" clId="{1927FC0D-1E95-4FC6-B91F-C31076741D28}" dt="2021-01-15T22:16:53.177" v="2"/>
          <pc:sldLayoutMkLst>
            <pc:docMk/>
            <pc:sldMasterMk cId="0" sldId="2147483648"/>
            <pc:sldLayoutMk cId="1300168989" sldId="21474839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8B3A8F-C353-43A3-858F-1959E50669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D28A3-AA71-4AB1-A910-D83DAAB97A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 rtl="0">
              <a:defRPr/>
            </a:pPr>
            <a:fld id="{DDB233F3-8777-41CA-9060-CF84EB3A05B6}" type="datetimeFigureOut">
              <a:rPr lang="en-US"/>
              <a:pPr rtl="0">
                <a:defRPr/>
              </a:pPr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CE8CE-D6DB-432B-961A-BF92CE30E1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6317A-554A-460D-98E2-B451033952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rtl="0"/>
            <a:fld id="{0EEF7BEB-0D55-4C68-963C-ABF9B68BF5F2}" type="slidenum">
              <a:rPr lang="en-US" altLang="en-US"/>
              <a:pPr rtl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A27C38-0531-4C52-B751-ABC636C55D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3C052-C48F-485A-A3A7-D09AA0B5E4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2830" tIns="46415" rIns="92830" bIns="46415" numCol="1" rtlCol="0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 rtl="0">
              <a:defRPr/>
            </a:pPr>
            <a:fld id="{45127296-13F2-48FE-AB76-48D8D119FA5F}" type="datetimeFigureOut">
              <a:rPr lang="en-US"/>
              <a:pPr rtl="0">
                <a:defRPr/>
              </a:pPr>
              <a:t>3/16/2022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57A56FD-DA6F-4686-BECC-D626E21544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 rt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FB8755A-9D4C-4578-9582-264F298A5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 rtl="0"/>
            <a:r>
              <a:rPr lang="es-us" noProof="0"/>
              <a:t>Click to edit Master text styles</a:t>
            </a:r>
          </a:p>
          <a:p>
            <a:pPr lvl="1" rtl="0"/>
            <a:r>
              <a:rPr lang="es-us" noProof="0"/>
              <a:t>Second level</a:t>
            </a:r>
          </a:p>
          <a:p>
            <a:pPr lvl="2" rtl="0"/>
            <a:r>
              <a:rPr lang="es-us" noProof="0"/>
              <a:t>Third level</a:t>
            </a:r>
          </a:p>
          <a:p>
            <a:pPr lvl="3" rtl="0"/>
            <a:r>
              <a:rPr lang="es-us" noProof="0"/>
              <a:t>Fourth level</a:t>
            </a:r>
          </a:p>
          <a:p>
            <a:pPr lvl="4" rtl="0"/>
            <a:r>
              <a:rPr lang="es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BD898-CAA6-43A0-A421-7DBEFB748F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487C8-F421-4697-9948-E0156C082E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2830" tIns="46415" rIns="92830" bIns="46415" numCol="1" rtlCol="0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rtl="0"/>
            <a:fld id="{37E3E25F-0318-4EBD-8522-F292A3571278}" type="slidenum">
              <a:rPr lang="en-US" altLang="en-US"/>
              <a:pPr rtl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D61B8B9-DA43-4389-B6A5-467B90265C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EB5B20-EA57-4BF3-8974-5D554D8CFF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>
              <a:defRPr/>
            </a:pPr>
            <a:r>
              <a:rPr lang="es-us" sz="1000" b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Duración del módulo: </a:t>
            </a: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10 a 25 minutos</a:t>
            </a:r>
          </a:p>
          <a:p>
            <a:pPr rtl="0">
              <a:defRPr/>
            </a:pPr>
            <a:endParaRPr lang="en-US" sz="1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rtl="0"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Durante esta parte del curso, debe facilitar las siguientes actividades: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Presentación de los instructores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Presentación de los participantes del curso </a:t>
            </a:r>
          </a:p>
          <a:p>
            <a:pPr rtl="0"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- (Diga quiénes son, experiencia, expectativas)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Descripción general del manual del participante y otros recursos</a:t>
            </a:r>
          </a:p>
          <a:p>
            <a:pPr rtl="0">
              <a:defRPr/>
            </a:pPr>
            <a:endParaRPr lang="en-US" sz="1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rtl="0"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Necesitará los siguientes materiales para impartir este curso: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 i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Guía de Capacitación para el Programa de Respuesta ante Emergencias con Etanol (descargable o disponible en línea)</a:t>
            </a:r>
            <a:endParaRPr lang="en-US" sz="1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rtl="0"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-Incluye videos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Computadora y proyector o pantalla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Rotafolio o pizarrón de borrado en seco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96C39A8-BA9C-4E0F-93ED-0F7A54CBF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06FA2D86-FC42-41FB-8630-C4568CD3B275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8B40701-9294-42E2-8E93-C3ADE545B9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D4E436D-61B4-42D9-84FC-7834A62DBC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Informe de seguridad de las instalaciones: familiarice a los participantes con el lugar o instalación.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C9CEFE4-44D2-4550-8F44-F4F60DE5E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8C58FE87-84BC-4124-990A-2959FD2EDE02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AE12B05-2950-45DE-8B3F-EC33793AE1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E79304-A23D-4B0A-B7EA-E319940742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defRPr/>
            </a:pPr>
            <a:r>
              <a:rPr lang="es-us" sz="1000" b="1">
                <a:latin typeface="Arial" pitchFamily="34" charset="0"/>
                <a:cs typeface="Arial" pitchFamily="34" charset="0"/>
              </a:rPr>
              <a:t>Público objetivo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rtl="0"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Este curso está diseñado para personas que responderán a emergencias relacionadas con el etanol, así como para aquellos que trabajan en instalaciones fijas y transportan combustible. </a:t>
            </a:r>
          </a:p>
          <a:p>
            <a:pPr rtl="0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rtl="0">
              <a:defRPr/>
            </a:pPr>
            <a:r>
              <a:rPr lang="es-us" sz="1000" b="1">
                <a:latin typeface="Arial" pitchFamily="34" charset="0"/>
                <a:cs typeface="Arial" pitchFamily="34" charset="0"/>
              </a:rPr>
              <a:t>Método de impartición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rtl="0"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El método de impartición del curso consiste en: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Conferencia con presentaciones de PowerPoint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Videos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Hipervínculos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Debates de participantes</a:t>
            </a:r>
          </a:p>
          <a:p>
            <a:pPr rtl="0"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 </a:t>
            </a:r>
          </a:p>
          <a:p>
            <a:pPr rtl="0">
              <a:defRPr/>
            </a:pPr>
            <a:r>
              <a:rPr lang="es-us" sz="1000" b="1">
                <a:latin typeface="Arial" pitchFamily="34" charset="0"/>
                <a:cs typeface="Arial" pitchFamily="34" charset="0"/>
              </a:rPr>
              <a:t>Requisitos previos del curso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Ninguno</a:t>
            </a:r>
          </a:p>
          <a:p>
            <a:pPr rtl="0"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 </a:t>
            </a:r>
          </a:p>
          <a:p>
            <a:pPr rtl="0">
              <a:defRPr/>
            </a:pPr>
            <a:r>
              <a:rPr lang="es-us" sz="1000" b="1">
                <a:latin typeface="Arial" pitchFamily="34" charset="0"/>
                <a:cs typeface="Arial" pitchFamily="34" charset="0"/>
              </a:rPr>
              <a:t>Duración del curso 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4 horas - Conferencia con presentaciones de PowerPoint </a:t>
            </a:r>
          </a:p>
          <a:p>
            <a:pPr marL="171450" indent="-171450" rtl="0">
              <a:buFont typeface="Arial" pitchFamily="34" charset="0"/>
              <a:buChar char="•"/>
              <a:defRPr/>
            </a:pPr>
            <a:r>
              <a:rPr lang="es-us" sz="1000">
                <a:latin typeface="Arial" pitchFamily="34" charset="0"/>
                <a:cs typeface="Arial" pitchFamily="34" charset="0"/>
              </a:rPr>
              <a:t>6 horas - Conferencia con presentaciones de PowerPoint y actividades de los estudiantes</a:t>
            </a:r>
          </a:p>
          <a:p>
            <a:pPr rtl="0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rtl="0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141FE4-85A1-4398-8E64-11962B0FB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8C3E15AE-27B8-4071-8AB8-1CBA73D3A4F3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528A1A8-C7DC-419B-B5FD-7128B3BBB6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FAE4B7AA-6B9A-4D6F-BFBD-CE3895CC28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6E8AD2-9521-4DD3-8080-80DB3E8318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4DF92CF9-BE46-4DAF-88D0-52517E16C79A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B6799A66-0B69-4C3D-BCE5-A6C48F6D51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6DE014A-C7DD-48D9-B99B-BBDC1C6962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Más de 16 000 millones de galones de etanol se transportan en todo el país en vagones cisterna de ferrocarril, camiones cisterna de alto tonelaje, cargueros o barcazas y oleoductos. El etanol es uno de los principales materiales peligrosos que se envían por ferrocarril en la actualidad. Es importante que la comunidad de respuesta a emergencias en todo el país esté bien preparada y capacitada para las emergencias relacionadas con el etanol y los combustibles mezclados con etanol.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2B2E54D-9879-4C17-BBC9-41020B19DB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25EF5BE0-2D73-45DF-B15E-3DCBA2807787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49622C7-AC7B-45D0-B8C8-CC0EFCB0F2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9A3746AF-E4C2-41A6-90F6-B8D429B9A4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DBE9FCA7-649F-4EDF-86CE-81B525F986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26D74372-5788-431B-B8D7-6A74EC3C3E4C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F41693FA-271F-48AE-973A-F59A76CC59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C17B3E-59C0-4A1F-B761-89F86E217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rtl="0">
              <a:buFont typeface="Arial" panose="020B0604020202020204" pitchFamily="34" charset="0"/>
              <a:buNone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En este programa de capacitación se incluyen: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Programa de capacitación con presentaciones de PowerPoint y video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Módulos en PowerPoint integrados con notas para el instructor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Manual del instructor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Guía del participante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Video Consideraciones para la Respuesta ante Emergencias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Video Cómo Responder ante Incidentes Relacionados con el Etanol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PowerPoint de Vagón Cisterna 101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Video Vagón Cisterna 101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Guía de Respuesta en Caso de Emergencia del Departamento de Transporte (DOT)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Información sobre TRANSCAER</a:t>
            </a:r>
            <a:r>
              <a:rPr lang="es-us" sz="1000" baseline="3000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 y CHEMTREC</a:t>
            </a:r>
            <a:r>
              <a:rPr lang="es-us" sz="1000" baseline="3000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Etanol como Combustible: Directriz para la Prevención de Liberación y la Mitigación del Impacto de la Asociación de Combustibles Renovables (RFA)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Gráfico 16 del DOT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Folleto 34 de la AAR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Video de Carga y Descarga de la Asociación de Ferrocarriles Americanos (AAR)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Pautas para el Ensamble de Bocas de Inspección con Bisagras y Pernos de la RFA  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Póster y folleto Cómo Cerrar Correctamente las Bocas de Inspección de los Camiones Cisterna de la RFA</a:t>
            </a:r>
          </a:p>
          <a:p>
            <a:pPr marL="171450" indent="-171450" rtl="0">
              <a:buFont typeface="Arial" panose="020B0604020202020204" pitchFamily="34" charset="0"/>
              <a:buChar char="•"/>
              <a:defRPr/>
            </a:pPr>
            <a:r>
              <a:rPr lang="es-us" sz="1000">
                <a:latin typeface="Arial" panose="020B0604020202020204" pitchFamily="34" charset="0"/>
                <a:cs typeface="Arial" panose="020B0604020202020204" pitchFamily="34" charset="0"/>
              </a:rPr>
              <a:t>Guía de Campo para Camiones Cisterna de 2017</a:t>
            </a:r>
          </a:p>
          <a:p>
            <a:pPr rtl="0"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3CB7EA8-E5BC-4D45-A27C-65A809F93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A5A78ACC-554A-459B-90F0-3CB86702BC94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9B58B269-4618-4064-8A3A-170D219443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E0DCF13-79E0-4CCB-BB4B-99AC3217CC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Para obtener información adicional, visite los siguientes sitios web:</a:t>
            </a:r>
          </a:p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Asociación de Combustibles Renovables: </a:t>
            </a:r>
            <a:r>
              <a:rPr lang="es-us" sz="10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www.EthanolRFA.org</a:t>
            </a:r>
          </a:p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Respuesta ante Emergencias con Etanol: </a:t>
            </a:r>
            <a:r>
              <a:rPr lang="es-us" sz="10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www.EthanolResponse.com</a:t>
            </a:r>
          </a:p>
          <a:p>
            <a:pPr rtl="0"/>
            <a:r>
              <a:rPr lang="es-us" sz="1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TRANSCAER: </a:t>
            </a:r>
            <a:r>
              <a:rPr lang="es-us" sz="10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www.transcaer.com</a:t>
            </a:r>
          </a:p>
          <a:p>
            <a:pPr rtl="0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D994666-724F-426B-AA84-6AA5A10947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EB6F32DA-F6C6-47A0-8E81-6F2094604634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40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3200"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sz="3200"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sz="3200"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sz="3200"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 rtl="0"/>
            <a:r>
              <a:rPr lang="es-us"/>
              <a:t>Click to edit Master text styles</a:t>
            </a:r>
          </a:p>
          <a:p>
            <a:pPr lvl="1" rtl="0"/>
            <a:r>
              <a:rPr lang="es-us"/>
              <a:t>Second level</a:t>
            </a:r>
          </a:p>
          <a:p>
            <a:pPr lvl="2" rtl="0"/>
            <a:r>
              <a:rPr lang="es-us"/>
              <a:t>Third level</a:t>
            </a:r>
          </a:p>
          <a:p>
            <a:pPr lvl="3" rtl="0"/>
            <a:r>
              <a:rPr lang="es-us"/>
              <a:t>Fourth level</a:t>
            </a:r>
          </a:p>
          <a:p>
            <a:pPr lvl="4" rtl="0"/>
            <a:r>
              <a:rPr lang="es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CE296-B717-4302-A3E2-B8B2EEB721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D5465943-6E29-4D44-B4DC-A1D08DBA5A89}" type="slidenum">
              <a:rPr lang="en-US" altLang="en-US"/>
              <a:pPr rtl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6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D8C52FE-ABC6-4F51-85B0-512BA35E03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838200"/>
            <a:ext cx="1097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es-us"/>
              <a:t>Haga clic para editar el encabezado de la plantilla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F3E8F3-81B2-4788-A7C0-ED29155E5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es-us"/>
              <a:t>Haga clic para editar los estilos de texto principal</a:t>
            </a:r>
          </a:p>
          <a:p>
            <a:pPr lvl="1" rtl="0"/>
            <a:r>
              <a:rPr lang="es-us"/>
              <a:t>Segundo nivel</a:t>
            </a:r>
          </a:p>
          <a:p>
            <a:pPr lvl="2" rtl="0"/>
            <a:r>
              <a:rPr lang="es-us"/>
              <a:t>Tercer nivel</a:t>
            </a:r>
          </a:p>
          <a:p>
            <a:pPr lvl="3" rtl="0"/>
            <a:r>
              <a:rPr lang="es-us"/>
              <a:t>Cuarto nivel</a:t>
            </a:r>
          </a:p>
          <a:p>
            <a:pPr lvl="4" rtl="0"/>
            <a:r>
              <a:rPr lang="es-us"/>
              <a:t>Quinto nivel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E062-CC66-4FC5-ABD7-1E92A366C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22860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7C623-9765-42B2-9221-C091E5B5E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rtl="0"/>
            <a:fld id="{40F9C7F6-D911-40C8-A450-DFB0A63DE127}" type="slidenum">
              <a:rPr lang="en-US" altLang="en-US"/>
              <a:pPr rtl="0"/>
              <a:t>‹#›</a:t>
            </a:fld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0B55568-E480-422B-8093-F3A8EE24BDF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0" y="6216653"/>
            <a:ext cx="2844800" cy="365125"/>
          </a:xfrm>
          <a:prstGeom prst="rect">
            <a:avLst/>
          </a:prstGeom>
        </p:spPr>
        <p:txBody>
          <a:bodyPr rtlCol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/>
            <a:fld id="{736DC77F-918F-4D66-9F3B-29DB763E3249}" type="slidenum">
              <a:rPr lang="en-US" altLang="en-US" sz="1200" b="1">
                <a:solidFill>
                  <a:schemeClr val="bg1"/>
                </a:solidFill>
                <a:latin typeface="Calibri" panose="020F0502020204030204" pitchFamily="34" charset="0"/>
              </a:rPr>
              <a:pPr algn="ctr" rtl="0" eaLnBrk="1" hangingPunct="1"/>
              <a:t>‹#›</a:t>
            </a:fld>
            <a:endParaRPr lang="en-US" alt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BEEB3B1-F928-4FAE-B02E-3D9DEDF67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105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50000"/>
              </a:lnSpc>
              <a:spcBef>
                <a:spcPts val="1150"/>
              </a:spcBef>
              <a:buNone/>
            </a:pPr>
            <a:r>
              <a:rPr lang="es-us" sz="4800" b="1">
                <a:solidFill>
                  <a:schemeClr val="bg1"/>
                </a:solidFill>
              </a:rPr>
              <a:t>Módulo 1:</a:t>
            </a:r>
          </a:p>
          <a:p>
            <a:pPr algn="ctr" rtl="0" eaLnBrk="1" hangingPunct="1">
              <a:spcBef>
                <a:spcPts val="1150"/>
              </a:spcBef>
              <a:buNone/>
            </a:pPr>
            <a:r>
              <a:rPr lang="es-us" sz="4800">
                <a:solidFill>
                  <a:schemeClr val="bg1"/>
                </a:solidFill>
              </a:rPr>
              <a:t>Introducción al Etanol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FA744C-065F-4B68-8653-A1FEB4464C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9601200" cy="838200"/>
          </a:xfrm>
        </p:spPr>
        <p:txBody>
          <a:bodyPr rtlCol="0"/>
          <a:lstStyle/>
          <a:p>
            <a:pPr rtl="0" eaLnBrk="1" hangingPunct="1"/>
            <a:r>
              <a:rPr lang="es-us" sz="4400" b="0" dirty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Información</a:t>
            </a:r>
            <a:r>
              <a:rPr lang="es-us" sz="4400" dirty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us" sz="4400" b="0" dirty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administrativa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4CBDA2-288E-4788-91F6-11CE6931DF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10972800" cy="4419600"/>
          </a:xfrm>
        </p:spPr>
        <p:txBody>
          <a:bodyPr rtlCol="0"/>
          <a:lstStyle/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Sesión informativa sobre la seguridad de las instalaciones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Salidas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Baños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Refrigerios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Recursos disponibles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A16E5B-4B95-4BC6-A5F5-328B42A8D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2583873"/>
            <a:ext cx="3075590" cy="205729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382D64-0D6D-4A1F-BF13-304E4FE17D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66" t="7334" r="20666" b="7334"/>
          <a:stretch/>
        </p:blipFill>
        <p:spPr>
          <a:xfrm>
            <a:off x="5715000" y="2209800"/>
            <a:ext cx="1981200" cy="28817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8287486-E498-4926-A52B-26FAB819B1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10972800" cy="4373566"/>
          </a:xfrm>
        </p:spPr>
        <p:txBody>
          <a:bodyPr rtlCol="0"/>
          <a:lstStyle/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Público objetivo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Método de impartición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Requisitos previos del curso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</a:pPr>
            <a:r>
              <a:rPr lang="es-us" sz="2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Duración del curso</a:t>
            </a:r>
          </a:p>
        </p:txBody>
      </p:sp>
      <p:sp>
        <p:nvSpPr>
          <p:cNvPr id="7171" name="Rectangle 9">
            <a:extLst>
              <a:ext uri="{FF2B5EF4-FFF2-40B4-BE49-F238E27FC236}">
                <a16:creationId xmlns:a16="http://schemas.microsoft.com/office/drawing/2014/main" id="{C88253E9-F4D6-473B-8797-A10DE3D26B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5820" y="6699"/>
            <a:ext cx="9213980" cy="884234"/>
          </a:xfrm>
        </p:spPr>
        <p:txBody>
          <a:bodyPr rtlCol="0"/>
          <a:lstStyle/>
          <a:p>
            <a:pPr rtl="0"/>
            <a:r>
              <a:rPr lang="es-us" sz="4400" b="0" dirty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Información administrativa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6D264E71-F7FC-4233-9BBE-438E17F9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B47615C-305B-4C0B-BE50-D7BE27F5B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9601200" cy="838200"/>
          </a:xfrm>
        </p:spPr>
        <p:txBody>
          <a:bodyPr rtlCol="0"/>
          <a:lstStyle/>
          <a:p>
            <a:pPr rtl="0" eaLnBrk="1" hangingPunct="1"/>
            <a:r>
              <a:rPr lang="es-us" sz="4400" b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Objetivo del curso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866E1F-BCC8-4ACB-AF82-786F0D3C9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11582400" cy="4419600"/>
          </a:xfrm>
        </p:spPr>
        <p:txBody>
          <a:bodyPr rtlCol="0"/>
          <a:lstStyle/>
          <a:p>
            <a:pPr marL="341313" lvl="1" indent="0" rtl="0" eaLnBrk="1" hangingPunct="1">
              <a:lnSpc>
                <a:spcPct val="90000"/>
              </a:lnSpc>
              <a:buClr>
                <a:schemeClr val="bg1"/>
              </a:buClr>
              <a:buNone/>
              <a:defRPr/>
            </a:pPr>
            <a:r>
              <a:rPr lang="es-us" sz="2800" dirty="0">
                <a:ea typeface="ＭＳ Ｐゴシック" pitchFamily="34" charset="-128"/>
                <a:cs typeface="Arial" pitchFamily="34" charset="0"/>
              </a:rPr>
              <a:t>Al finalizar este curso, los participantes tendrán conocimientos relacionados con el etanol y los combustibles mezclados con etanol. El curso proporciona a los participantes una comprensión de: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Características químicas y físicas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Modos de transporte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Operaciones de transferencia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Conceptos básicos de la espuma 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Estrategias y tácticas de respuesta sugeridas</a:t>
            </a:r>
          </a:p>
          <a:p>
            <a:pPr marL="798513" lvl="1" indent="-457200" rtl="0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s-us" sz="2600" dirty="0">
                <a:ea typeface="ＭＳ Ｐゴシック" pitchFamily="34" charset="-128"/>
                <a:cs typeface="Arial" pitchFamily="34" charset="0"/>
              </a:rPr>
              <a:t>Cuestiones ambientales.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508A687F-C717-4F48-9DBC-18D9F5F85E6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396EDD4-01EF-4749-8908-FB059567BE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763000" cy="838200"/>
          </a:xfrm>
        </p:spPr>
        <p:txBody>
          <a:bodyPr rtlCol="0"/>
          <a:lstStyle/>
          <a:p>
            <a:pPr rtl="0" eaLnBrk="1" hangingPunct="1"/>
            <a:r>
              <a:rPr lang="es-us" sz="4400" b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3272180-015B-4F9A-AC98-ABF3E02F03A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10972800" cy="3505200"/>
          </a:xfrm>
        </p:spPr>
        <p:txBody>
          <a:bodyPr rtlCol="0" anchor="ctr" anchorCtr="1"/>
          <a:lstStyle/>
          <a:p>
            <a:pPr rtl="0" eaLnBrk="1" hangingPunct="1">
              <a:lnSpc>
                <a:spcPct val="90000"/>
              </a:lnSpc>
              <a:buClr>
                <a:schemeClr val="bg1"/>
              </a:buClr>
              <a:defRPr/>
            </a:pPr>
            <a:r>
              <a:rPr lang="es-us" sz="2800" dirty="0">
                <a:solidFill>
                  <a:schemeClr val="bg1"/>
                </a:solidFill>
                <a:ea typeface="ＭＳ Ｐゴシック" pitchFamily="34" charset="-128"/>
              </a:rPr>
              <a:t>Aumento de la producción, el almacenamiento y el transpo</a:t>
            </a:r>
            <a:r>
              <a:rPr lang="es-us" sz="2800" spc="300" dirty="0">
                <a:solidFill>
                  <a:schemeClr val="bg1"/>
                </a:solidFill>
                <a:ea typeface="ＭＳ Ｐゴシック" pitchFamily="34" charset="-128"/>
              </a:rPr>
              <a:t>r</a:t>
            </a:r>
            <a:r>
              <a:rPr lang="es-us" sz="2800" dirty="0">
                <a:solidFill>
                  <a:schemeClr val="bg1"/>
                </a:solidFill>
                <a:ea typeface="ＭＳ Ｐゴシック" pitchFamily="34" charset="-128"/>
              </a:rPr>
              <a:t>te de combustibles mezclados con etanol  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  <a:defRPr/>
            </a:pPr>
            <a:r>
              <a:rPr lang="es-us" sz="2800" dirty="0">
                <a:solidFill>
                  <a:schemeClr val="bg1"/>
                </a:solidFill>
                <a:ea typeface="ＭＳ Ｐゴシック" pitchFamily="34" charset="-128"/>
              </a:rPr>
              <a:t>Diferentes puntos de vista sobre la eficacia de varios concentrados de espuma contra incendios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  <a:defRPr/>
            </a:pPr>
            <a:r>
              <a:rPr lang="es-us" sz="2800" dirty="0">
                <a:solidFill>
                  <a:schemeClr val="bg1"/>
                </a:solidFill>
                <a:ea typeface="ＭＳ Ｐゴシック" pitchFamily="34" charset="-128"/>
              </a:rPr>
              <a:t>El desconocimiento del personal de los socorristas con los procesos industriales de combustibles mezclados con etanol</a:t>
            </a:r>
          </a:p>
          <a:p>
            <a:pPr rtl="0" eaLnBrk="1" hangingPunct="1">
              <a:lnSpc>
                <a:spcPct val="90000"/>
              </a:lnSpc>
              <a:buClr>
                <a:schemeClr val="bg1"/>
              </a:buClr>
              <a:defRPr/>
            </a:pPr>
            <a:r>
              <a:rPr lang="es-us" sz="2800" dirty="0">
                <a:solidFill>
                  <a:schemeClr val="bg1"/>
                </a:solidFill>
                <a:ea typeface="ＭＳ Ｐゴシック" pitchFamily="34" charset="-128"/>
              </a:rPr>
              <a:t>Determinar si los combustibles mezclados con etanol representan un peligro único para los socorristas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8C72842-0B36-4554-AD70-C200368F8B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9601200" cy="838200"/>
          </a:xfrm>
        </p:spPr>
        <p:txBody>
          <a:bodyPr rtlCol="0"/>
          <a:lstStyle/>
          <a:p>
            <a:pPr rtl="0" eaLnBrk="1" hangingPunct="1"/>
            <a:r>
              <a:rPr lang="es-us" sz="4400" b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Descripción general del curso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F13659-6741-4A51-92A6-79A51E2B1A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066800"/>
            <a:ext cx="11049000" cy="4555958"/>
          </a:xfrm>
        </p:spPr>
        <p:txBody>
          <a:bodyPr rtlCol="0"/>
          <a:lstStyle/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Módulo 1: Introducción al Etanol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Módulo 2: Etanol y Combustibles Mezclados con Etanol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Módulo 3: Características Químicas y Físicas del Etanol y 		       	  los Combustibles de Hidrocarburos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Módulo 4: Transporte y Transferencia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Módulo 5: Ubicaciones de Almacenamiento y Dispensación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Módulo 6: Principios de la Espuma para el Combate de Incendios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Módulo 7: Consideraciones Generales de Salud y Seguridad</a:t>
            </a:r>
          </a:p>
          <a:p>
            <a:pPr rtl="0" eaLnBrk="1" hangingPunct="1">
              <a:buClr>
                <a:schemeClr val="bg1"/>
              </a:buClr>
            </a:pPr>
            <a:r>
              <a:rPr lang="es-us" sz="2700" dirty="0">
                <a:solidFill>
                  <a:schemeClr val="bg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Módulo 8: Consideraciones para el Almacenamiento y la 				  Planificación Previa</a:t>
            </a:r>
          </a:p>
          <a:p>
            <a:pPr rtl="0" eaLnBrk="1" hangingPunct="1">
              <a:buClr>
                <a:schemeClr val="bg1"/>
              </a:buClr>
            </a:pPr>
            <a:endParaRPr lang="en-US" altLang="en-US" sz="28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2D5989B-06CE-4A5C-84F4-3EE1824A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9601200" cy="884234"/>
          </a:xfrm>
        </p:spPr>
        <p:txBody>
          <a:bodyPr rtlCol="0"/>
          <a:lstStyle/>
          <a:p>
            <a:pPr rtl="0"/>
            <a:r>
              <a:rPr lang="es-us" sz="4400" b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 paquete de capacitación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5E195D3-D54C-4DD7-B911-933932349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373566"/>
          </a:xfrm>
        </p:spPr>
        <p:txBody>
          <a:bodyPr rtlCol="0"/>
          <a:lstStyle/>
          <a:p>
            <a:pPr rtl="0"/>
            <a:r>
              <a:rPr lang="es-us" sz="2800" dirty="0">
                <a:ea typeface="ＭＳ Ｐゴシック" panose="020B0600070205080204" pitchFamily="34" charset="-128"/>
              </a:rPr>
              <a:t>Presentaciones de PowerPoint</a:t>
            </a:r>
          </a:p>
          <a:p>
            <a:pPr rtl="0"/>
            <a:r>
              <a:rPr lang="es-us" sz="2800" dirty="0">
                <a:ea typeface="ＭＳ Ｐゴシック" panose="020B0600070205080204" pitchFamily="34" charset="-128"/>
              </a:rPr>
              <a:t>Manual del instructor</a:t>
            </a:r>
          </a:p>
          <a:p>
            <a:pPr rtl="0"/>
            <a:r>
              <a:rPr lang="es-us" sz="2800" dirty="0">
                <a:ea typeface="ＭＳ Ｐゴシック" panose="020B0600070205080204" pitchFamily="34" charset="-128"/>
              </a:rPr>
              <a:t>Guía del participante</a:t>
            </a:r>
          </a:p>
          <a:p>
            <a:pPr rtl="0"/>
            <a:r>
              <a:rPr lang="es-us" sz="2800" dirty="0">
                <a:ea typeface="ＭＳ Ｐゴシック" panose="020B0600070205080204" pitchFamily="34" charset="-128"/>
              </a:rPr>
              <a:t>Videos</a:t>
            </a:r>
          </a:p>
          <a:p>
            <a:pPr rtl="0"/>
            <a:r>
              <a:rPr lang="es-us" sz="2800" dirty="0">
                <a:ea typeface="ＭＳ Ｐゴシック" panose="020B0600070205080204" pitchFamily="34" charset="-128"/>
              </a:rPr>
              <a:t>Extras</a:t>
            </a:r>
          </a:p>
          <a:p>
            <a:pPr lvl="1" rtl="0"/>
            <a:r>
              <a:rPr lang="es-us" sz="2600" dirty="0">
                <a:ea typeface="ＭＳ Ｐゴシック" panose="020B0600070205080204" pitchFamily="34" charset="-128"/>
              </a:rPr>
              <a:t>Video y PowerPoint de Vagón Cisterna 101</a:t>
            </a:r>
          </a:p>
          <a:p>
            <a:pPr lvl="1" rtl="0"/>
            <a:r>
              <a:rPr lang="es-us" sz="2600" dirty="0">
                <a:ea typeface="ＭＳ Ｐゴシック" panose="020B0600070205080204" pitchFamily="34" charset="-128"/>
              </a:rPr>
              <a:t>Guía de Respuesta en Caso de Emergencia del DOT de EE. UU.</a:t>
            </a:r>
          </a:p>
          <a:p>
            <a:pPr lvl="1" rtl="0"/>
            <a:r>
              <a:rPr lang="es-us" sz="2600" dirty="0">
                <a:ea typeface="ＭＳ Ｐゴシック" panose="020B0600070205080204" pitchFamily="34" charset="-128"/>
              </a:rPr>
              <a:t>Recursos adicionales sobre materiales peligrosos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143CA12-E9FF-4894-B75A-5034CDFC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9601200" cy="838200"/>
          </a:xfrm>
        </p:spPr>
        <p:txBody>
          <a:bodyPr rtlCol="0"/>
          <a:lstStyle/>
          <a:p>
            <a:pPr rtl="0"/>
            <a:r>
              <a:rPr lang="es-us" sz="4400" b="0">
                <a:solidFill>
                  <a:srgbClr val="00317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Recursos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4BADFB5-89BF-4844-AD89-D2AE1751F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11430000" cy="4419600"/>
          </a:xfrm>
        </p:spPr>
        <p:txBody>
          <a:bodyPr rtlCol="0"/>
          <a:lstStyle/>
          <a:p>
            <a:pPr lvl="1" rtl="0">
              <a:buFont typeface="Arial" panose="020B0604020202020204" pitchFamily="34" charset="0"/>
              <a:buChar char="•"/>
            </a:pPr>
            <a:r>
              <a:rPr lang="es-us" sz="2800" dirty="0">
                <a:ea typeface="ＭＳ Ｐゴシック" panose="020B0600070205080204" pitchFamily="34" charset="-128"/>
              </a:rPr>
              <a:t>Asociación de Combustibles Renovables: </a:t>
            </a:r>
            <a:r>
              <a:rPr lang="es-us" sz="28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www.EthanolRFA.org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s-us" sz="2800" dirty="0">
                <a:ea typeface="ＭＳ Ｐゴシック" panose="020B0600070205080204" pitchFamily="34" charset="-128"/>
              </a:rPr>
              <a:t>Respuesta ante Emergencias con Etanol: </a:t>
            </a:r>
            <a:r>
              <a:rPr lang="es-us" sz="28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www.EthanolResponse.com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s-us" sz="2800" dirty="0">
                <a:ea typeface="ＭＳ Ｐゴシック" panose="020B0600070205080204" pitchFamily="34" charset="-128"/>
              </a:rPr>
              <a:t>TRANSCAER: </a:t>
            </a:r>
            <a:r>
              <a:rPr lang="es-us" sz="28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www.transcaer.com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BD9980522ED479C512EC977991EAE" ma:contentTypeVersion="13" ma:contentTypeDescription="Create a new document." ma:contentTypeScope="" ma:versionID="14ee48337cd9bca6bcec809af2f25d54">
  <xsd:schema xmlns:xsd="http://www.w3.org/2001/XMLSchema" xmlns:xs="http://www.w3.org/2001/XMLSchema" xmlns:p="http://schemas.microsoft.com/office/2006/metadata/properties" xmlns:ns2="9659d145-d520-4658-b925-eca3bc946a0b" xmlns:ns3="679f892f-2c11-43a9-b10f-e0092ef5799b" targetNamespace="http://schemas.microsoft.com/office/2006/metadata/properties" ma:root="true" ma:fieldsID="cf40a550308b68aefc8db5915aa2ac90" ns2:_="" ns3:_="">
    <xsd:import namespace="9659d145-d520-4658-b925-eca3bc946a0b"/>
    <xsd:import namespace="679f892f-2c11-43a9-b10f-e0092ef579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59d145-d520-4658-b925-eca3bc946a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f892f-2c11-43a9-b10f-e0092ef579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E7DAEA-DBB9-45A4-ADCC-5AB4C9FEF1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76290A-A362-4D2F-BA29-6C62B01CE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59d145-d520-4658-b925-eca3bc946a0b"/>
    <ds:schemaRef ds:uri="679f892f-2c11-43a9-b10f-e0092ef579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CF57B5-EA65-43EC-AA99-14669A276FD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4a4db33-2e30-4ca9-9a6e-bddb39c6c07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49247</TotalTime>
  <Words>801</Words>
  <Application>Microsoft Office PowerPoint</Application>
  <PresentationFormat>Widescreen</PresentationFormat>
  <Paragraphs>110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Información administrativa</vt:lpstr>
      <vt:lpstr>Información administrativa</vt:lpstr>
      <vt:lpstr>Objetivo del curso</vt:lpstr>
      <vt:lpstr>Introducción</vt:lpstr>
      <vt:lpstr>Descripción general del curso</vt:lpstr>
      <vt:lpstr>El paquete de capacitación</vt:lpstr>
      <vt:lpstr>Recursos</vt:lpstr>
    </vt:vector>
  </TitlesOfParts>
  <Company>Andrew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RFA</dc:creator>
  <cp:lastModifiedBy>Missy Ruff</cp:lastModifiedBy>
  <cp:revision>248</cp:revision>
  <cp:lastPrinted>2016-01-28T23:20:20Z</cp:lastPrinted>
  <dcterms:modified xsi:type="dcterms:W3CDTF">2022-03-16T17:41:25Z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0x010100238BD9980522ED479C512EC977991EAE</vt:lpwstr>
  </property>
</Properties>
</file>