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971" r:id="rId5"/>
  </p:sldMasterIdLst>
  <p:notesMasterIdLst>
    <p:notesMasterId r:id="rId14"/>
  </p:notesMasterIdLst>
  <p:handoutMasterIdLst>
    <p:handoutMasterId r:id="rId15"/>
  </p:handoutMasterIdLst>
  <p:sldIdLst>
    <p:sldId id="319" r:id="rId6"/>
    <p:sldId id="317" r:id="rId7"/>
    <p:sldId id="309" r:id="rId8"/>
    <p:sldId id="320" r:id="rId9"/>
    <p:sldId id="314" r:id="rId10"/>
    <p:sldId id="307" r:id="rId11"/>
    <p:sldId id="315" r:id="rId12"/>
    <p:sldId id="316" r:id="rId13"/>
  </p:sldIdLst>
  <p:sldSz cx="12192000" cy="6858000"/>
  <p:notesSz cx="7010400" cy="9296400"/>
  <p:defaultTextStyle>
    <a:defPPr>
      <a:defRPr lang="en-US"/>
    </a:defPPr>
    <a:lvl1pPr algn="l" rtl="0" fontAlgn="base">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457200" algn="l" rtl="0" fontAlgn="base">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2pPr>
    <a:lvl3pPr marL="914400" algn="l" rtl="0" fontAlgn="base">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3pPr>
    <a:lvl4pPr marL="1371600" algn="l" rtl="0" fontAlgn="base">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4pPr>
    <a:lvl5pPr marL="1828800" algn="l" rtl="0" fontAlgn="base">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5pPr>
    <a:lvl6pPr marL="22860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6pPr>
    <a:lvl7pPr marL="27432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7pPr>
    <a:lvl8pPr marL="32004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8pPr>
    <a:lvl9pPr marL="36576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9pPr>
  </p:defaultTextStyle>
  <p:extLst>
    <p:ext uri="{EFAFB233-063F-42B5-8137-9DF3F51BA10A}">
      <p15:sldGuideLst xmlns:p15="http://schemas.microsoft.com/office/powerpoint/2012/main">
        <p15:guide id="1" orient="horz" pos="672" userDrawn="1">
          <p15:clr>
            <a:srgbClr val="A4A3A4"/>
          </p15:clr>
        </p15:guide>
        <p15:guide id="2" pos="448" userDrawn="1">
          <p15:clr>
            <a:srgbClr val="A4A3A4"/>
          </p15:clr>
        </p15:guide>
      </p15:sldGuideLst>
    </p:ext>
    <p:ext uri="{2D200454-40CA-4A62-9FC3-DE9A4176ACB9}">
      <p15:notesGuideLst xmlns:p15="http://schemas.microsoft.com/office/powerpoint/2012/main">
        <p15:guide id="1" orient="horz" pos="2928">
          <p15:clr>
            <a:srgbClr val="A4A3A4"/>
          </p15:clr>
        </p15:guide>
        <p15:guide id="2"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200"/>
    <a:srgbClr val="214C7A"/>
    <a:srgbClr val="1A2450"/>
    <a:srgbClr val="003175"/>
    <a:srgbClr val="28567B"/>
    <a:srgbClr val="006FE8"/>
    <a:srgbClr val="FFB005"/>
    <a:srgbClr val="FF0000"/>
    <a:srgbClr val="5DBA3E"/>
    <a:srgbClr val="6600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C6161ED-E6F6-4FBA-8A42-988D210EDE59}" v="47" dt="2026-03-06T21:26:33.33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047" autoAdjust="0"/>
    <p:restoredTop sz="87711" autoAdjust="0"/>
  </p:normalViewPr>
  <p:slideViewPr>
    <p:cSldViewPr>
      <p:cViewPr>
        <p:scale>
          <a:sx n="50" d="100"/>
          <a:sy n="50" d="100"/>
        </p:scale>
        <p:origin x="3078" y="1092"/>
      </p:cViewPr>
      <p:guideLst>
        <p:guide orient="horz" pos="672"/>
        <p:guide pos="448"/>
      </p:guideLst>
    </p:cSldViewPr>
  </p:slideViewPr>
  <p:outlineViewPr>
    <p:cViewPr>
      <p:scale>
        <a:sx n="33" d="100"/>
        <a:sy n="33" d="100"/>
      </p:scale>
      <p:origin x="0" y="354"/>
    </p:cViewPr>
  </p:outlineViewPr>
  <p:notesTextViewPr>
    <p:cViewPr>
      <p:scale>
        <a:sx n="100" d="100"/>
        <a:sy n="100" d="100"/>
      </p:scale>
      <p:origin x="0" y="0"/>
    </p:cViewPr>
  </p:notesTextViewPr>
  <p:sorterViewPr>
    <p:cViewPr>
      <p:scale>
        <a:sx n="100" d="100"/>
        <a:sy n="100" d="100"/>
      </p:scale>
      <p:origin x="0" y="1314"/>
    </p:cViewPr>
  </p:sorterViewPr>
  <p:notesViewPr>
    <p:cSldViewPr>
      <p:cViewPr varScale="1">
        <p:scale>
          <a:sx n="84" d="100"/>
          <a:sy n="84" d="100"/>
        </p:scale>
        <p:origin x="-3168" y="-60"/>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handoutMaster" Target="handoutMasters/handoutMaster1.xml"/><Relationship Id="rId10" Type="http://schemas.openxmlformats.org/officeDocument/2006/relationships/slide" Target="slides/slide5.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y Ruff" userId="2fedf697-c7c4-47e5-81d4-5bd69038a8f8" providerId="ADAL" clId="{7BFC989C-9026-4FDF-A8BA-5762B3585EB1}"/>
    <pc:docChg chg="undo custSel delSld modSld">
      <pc:chgData name="Missy Ruff" userId="2fedf697-c7c4-47e5-81d4-5bd69038a8f8" providerId="ADAL" clId="{7BFC989C-9026-4FDF-A8BA-5762B3585EB1}" dt="2026-03-06T21:26:33.329" v="146" actId="1035"/>
      <pc:docMkLst>
        <pc:docMk/>
      </pc:docMkLst>
      <pc:sldChg chg="delSp modSp mod">
        <pc:chgData name="Missy Ruff" userId="2fedf697-c7c4-47e5-81d4-5bd69038a8f8" providerId="ADAL" clId="{7BFC989C-9026-4FDF-A8BA-5762B3585EB1}" dt="2026-03-06T19:45:25.380" v="98" actId="478"/>
        <pc:sldMkLst>
          <pc:docMk/>
          <pc:sldMk cId="0" sldId="307"/>
        </pc:sldMkLst>
        <pc:spChg chg="del">
          <ac:chgData name="Missy Ruff" userId="2fedf697-c7c4-47e5-81d4-5bd69038a8f8" providerId="ADAL" clId="{7BFC989C-9026-4FDF-A8BA-5762B3585EB1}" dt="2026-03-06T19:45:25.380" v="98" actId="478"/>
          <ac:spMkLst>
            <pc:docMk/>
            <pc:sldMk cId="0" sldId="307"/>
            <ac:spMk id="8" creationId="{0DD73719-5E1A-8511-5040-666C49C909CE}"/>
          </ac:spMkLst>
        </pc:spChg>
        <pc:spChg chg="mod">
          <ac:chgData name="Missy Ruff" userId="2fedf697-c7c4-47e5-81d4-5bd69038a8f8" providerId="ADAL" clId="{7BFC989C-9026-4FDF-A8BA-5762B3585EB1}" dt="2026-03-06T19:44:21.615" v="93" actId="1036"/>
          <ac:spMkLst>
            <pc:docMk/>
            <pc:sldMk cId="0" sldId="307"/>
            <ac:spMk id="11266" creationId="{48C72842-0B36-4554-AD70-C200368F8BB5}"/>
          </ac:spMkLst>
        </pc:spChg>
        <pc:spChg chg="mod">
          <ac:chgData name="Missy Ruff" userId="2fedf697-c7c4-47e5-81d4-5bd69038a8f8" providerId="ADAL" clId="{7BFC989C-9026-4FDF-A8BA-5762B3585EB1}" dt="2026-03-06T19:45:00.931" v="97" actId="255"/>
          <ac:spMkLst>
            <pc:docMk/>
            <pc:sldMk cId="0" sldId="307"/>
            <ac:spMk id="11267" creationId="{3AF13659-6741-4A51-92A6-79A51E2B1A20}"/>
          </ac:spMkLst>
        </pc:spChg>
      </pc:sldChg>
      <pc:sldChg chg="modSp">
        <pc:chgData name="Missy Ruff" userId="2fedf697-c7c4-47e5-81d4-5bd69038a8f8" providerId="ADAL" clId="{7BFC989C-9026-4FDF-A8BA-5762B3585EB1}" dt="2026-03-06T20:30:40.261" v="128" actId="1035"/>
        <pc:sldMkLst>
          <pc:docMk/>
          <pc:sldMk cId="0" sldId="309"/>
        </pc:sldMkLst>
        <pc:spChg chg="mod">
          <ac:chgData name="Missy Ruff" userId="2fedf697-c7c4-47e5-81d4-5bd69038a8f8" providerId="ADAL" clId="{7BFC989C-9026-4FDF-A8BA-5762B3585EB1}" dt="2026-03-06T20:30:40.261" v="128" actId="1035"/>
          <ac:spMkLst>
            <pc:docMk/>
            <pc:sldMk cId="0" sldId="309"/>
            <ac:spMk id="7170" creationId="{98287486-E498-4926-A52B-26FAB819B1C8}"/>
          </ac:spMkLst>
        </pc:spChg>
        <pc:spChg chg="mod">
          <ac:chgData name="Missy Ruff" userId="2fedf697-c7c4-47e5-81d4-5bd69038a8f8" providerId="ADAL" clId="{7BFC989C-9026-4FDF-A8BA-5762B3585EB1}" dt="2026-03-06T20:30:40.261" v="128" actId="1035"/>
          <ac:spMkLst>
            <pc:docMk/>
            <pc:sldMk cId="0" sldId="309"/>
            <ac:spMk id="7171" creationId="{C88253E9-F4D6-473B-8797-A10DE3D26B12}"/>
          </ac:spMkLst>
        </pc:spChg>
      </pc:sldChg>
      <pc:sldChg chg="modSp">
        <pc:chgData name="Missy Ruff" userId="2fedf697-c7c4-47e5-81d4-5bd69038a8f8" providerId="ADAL" clId="{7BFC989C-9026-4FDF-A8BA-5762B3585EB1}" dt="2026-03-06T20:30:56.572" v="129" actId="1036"/>
        <pc:sldMkLst>
          <pc:docMk/>
          <pc:sldMk cId="0" sldId="314"/>
        </pc:sldMkLst>
        <pc:spChg chg="mod">
          <ac:chgData name="Missy Ruff" userId="2fedf697-c7c4-47e5-81d4-5bd69038a8f8" providerId="ADAL" clId="{7BFC989C-9026-4FDF-A8BA-5762B3585EB1}" dt="2026-03-06T20:30:56.572" v="129" actId="1036"/>
          <ac:spMkLst>
            <pc:docMk/>
            <pc:sldMk cId="0" sldId="314"/>
            <ac:spMk id="6148" creationId="{B3272180-015B-4F9A-AC98-ABF3E02F03A3}"/>
          </ac:spMkLst>
        </pc:spChg>
        <pc:spChg chg="mod">
          <ac:chgData name="Missy Ruff" userId="2fedf697-c7c4-47e5-81d4-5bd69038a8f8" providerId="ADAL" clId="{7BFC989C-9026-4FDF-A8BA-5762B3585EB1}" dt="2026-03-06T20:30:56.572" v="129" actId="1036"/>
          <ac:spMkLst>
            <pc:docMk/>
            <pc:sldMk cId="0" sldId="314"/>
            <ac:spMk id="9219" creationId="{3396EDD4-01EF-4749-8908-FB059567BEA3}"/>
          </ac:spMkLst>
        </pc:spChg>
      </pc:sldChg>
      <pc:sldChg chg="modSp mod">
        <pc:chgData name="Missy Ruff" userId="2fedf697-c7c4-47e5-81d4-5bd69038a8f8" providerId="ADAL" clId="{7BFC989C-9026-4FDF-A8BA-5762B3585EB1}" dt="2026-03-06T21:26:33.329" v="146" actId="1035"/>
        <pc:sldMkLst>
          <pc:docMk/>
          <pc:sldMk cId="0" sldId="315"/>
        </pc:sldMkLst>
        <pc:spChg chg="mod">
          <ac:chgData name="Missy Ruff" userId="2fedf697-c7c4-47e5-81d4-5bd69038a8f8" providerId="ADAL" clId="{7BFC989C-9026-4FDF-A8BA-5762B3585EB1}" dt="2026-03-06T20:31:11.100" v="131" actId="1036"/>
          <ac:spMkLst>
            <pc:docMk/>
            <pc:sldMk cId="0" sldId="315"/>
            <ac:spMk id="13314" creationId="{32D5989B-06CE-4A5C-84F4-3EE1824AB4E3}"/>
          </ac:spMkLst>
        </pc:spChg>
        <pc:spChg chg="mod">
          <ac:chgData name="Missy Ruff" userId="2fedf697-c7c4-47e5-81d4-5bd69038a8f8" providerId="ADAL" clId="{7BFC989C-9026-4FDF-A8BA-5762B3585EB1}" dt="2026-03-06T21:26:33.329" v="146" actId="1035"/>
          <ac:spMkLst>
            <pc:docMk/>
            <pc:sldMk cId="0" sldId="315"/>
            <ac:spMk id="13315" creationId="{F5E195D3-D54C-4DD7-B911-933932349A6F}"/>
          </ac:spMkLst>
        </pc:spChg>
      </pc:sldChg>
      <pc:sldChg chg="addSp modSp mod">
        <pc:chgData name="Missy Ruff" userId="2fedf697-c7c4-47e5-81d4-5bd69038a8f8" providerId="ADAL" clId="{7BFC989C-9026-4FDF-A8BA-5762B3585EB1}" dt="2026-03-06T21:26:32.445" v="145" actId="14100"/>
        <pc:sldMkLst>
          <pc:docMk/>
          <pc:sldMk cId="0" sldId="316"/>
        </pc:sldMkLst>
        <pc:spChg chg="mod">
          <ac:chgData name="Missy Ruff" userId="2fedf697-c7c4-47e5-81d4-5bd69038a8f8" providerId="ADAL" clId="{7BFC989C-9026-4FDF-A8BA-5762B3585EB1}" dt="2026-03-06T21:26:32.258" v="144" actId="14100"/>
          <ac:spMkLst>
            <pc:docMk/>
            <pc:sldMk cId="0" sldId="316"/>
            <ac:spMk id="5" creationId="{65756929-2160-4749-C507-2DE1267D7868}"/>
          </ac:spMkLst>
        </pc:spChg>
        <pc:spChg chg="mod">
          <ac:chgData name="Missy Ruff" userId="2fedf697-c7c4-47e5-81d4-5bd69038a8f8" providerId="ADAL" clId="{7BFC989C-9026-4FDF-A8BA-5762B3585EB1}" dt="2026-03-06T21:26:32.050" v="143" actId="1036"/>
          <ac:spMkLst>
            <pc:docMk/>
            <pc:sldMk cId="0" sldId="316"/>
            <ac:spMk id="14338" creationId="{1143CA12-E9FF-4894-B75A-5034CDFCCB97}"/>
          </ac:spMkLst>
        </pc:spChg>
        <pc:picChg chg="add mod">
          <ac:chgData name="Missy Ruff" userId="2fedf697-c7c4-47e5-81d4-5bd69038a8f8" providerId="ADAL" clId="{7BFC989C-9026-4FDF-A8BA-5762B3585EB1}" dt="2026-03-06T21:25:41.582" v="135" actId="1076"/>
          <ac:picMkLst>
            <pc:docMk/>
            <pc:sldMk cId="0" sldId="316"/>
            <ac:picMk id="2" creationId="{94E9C79C-37FD-7842-5F5B-88E16DCE0F45}"/>
          </ac:picMkLst>
        </pc:picChg>
        <pc:picChg chg="mod">
          <ac:chgData name="Missy Ruff" userId="2fedf697-c7c4-47e5-81d4-5bd69038a8f8" providerId="ADAL" clId="{7BFC989C-9026-4FDF-A8BA-5762B3585EB1}" dt="2026-03-06T21:26:32.445" v="145" actId="14100"/>
          <ac:picMkLst>
            <pc:docMk/>
            <pc:sldMk cId="0" sldId="316"/>
            <ac:picMk id="4" creationId="{9434AE79-D741-AE74-F2C7-1EB16AD66C4D}"/>
          </ac:picMkLst>
        </pc:picChg>
      </pc:sldChg>
      <pc:sldChg chg="modSp mod">
        <pc:chgData name="Missy Ruff" userId="2fedf697-c7c4-47e5-81d4-5bd69038a8f8" providerId="ADAL" clId="{7BFC989C-9026-4FDF-A8BA-5762B3585EB1}" dt="2026-03-06T19:35:14.335" v="87" actId="732"/>
        <pc:sldMkLst>
          <pc:docMk/>
          <pc:sldMk cId="2606394677" sldId="317"/>
        </pc:sldMkLst>
        <pc:picChg chg="mod modCrop">
          <ac:chgData name="Missy Ruff" userId="2fedf697-c7c4-47e5-81d4-5bd69038a8f8" providerId="ADAL" clId="{7BFC989C-9026-4FDF-A8BA-5762B3585EB1}" dt="2026-03-06T19:35:14.335" v="87" actId="732"/>
          <ac:picMkLst>
            <pc:docMk/>
            <pc:sldMk cId="2606394677" sldId="317"/>
            <ac:picMk id="5" creationId="{93156355-DEF5-D9BF-E2A9-90DF15007F7C}"/>
          </ac:picMkLst>
        </pc:picChg>
      </pc:sldChg>
      <pc:sldChg chg="modSp mod">
        <pc:chgData name="Missy Ruff" userId="2fedf697-c7c4-47e5-81d4-5bd69038a8f8" providerId="ADAL" clId="{7BFC989C-9026-4FDF-A8BA-5762B3585EB1}" dt="2026-03-06T19:43:44.417" v="91" actId="1036"/>
        <pc:sldMkLst>
          <pc:docMk/>
          <pc:sldMk cId="2842865289" sldId="320"/>
        </pc:sldMkLst>
        <pc:spChg chg="mod">
          <ac:chgData name="Missy Ruff" userId="2fedf697-c7c4-47e5-81d4-5bd69038a8f8" providerId="ADAL" clId="{7BFC989C-9026-4FDF-A8BA-5762B3585EB1}" dt="2026-03-06T19:43:44.417" v="91" actId="1036"/>
          <ac:spMkLst>
            <pc:docMk/>
            <pc:sldMk cId="2842865289" sldId="320"/>
            <ac:spMk id="35" creationId="{27D9FABF-6C8D-5FB6-2A68-06629DF2A49A}"/>
          </ac:spMkLst>
        </pc:spChg>
        <pc:spChg chg="mod">
          <ac:chgData name="Missy Ruff" userId="2fedf697-c7c4-47e5-81d4-5bd69038a8f8" providerId="ADAL" clId="{7BFC989C-9026-4FDF-A8BA-5762B3585EB1}" dt="2026-03-06T19:43:44.417" v="91" actId="1036"/>
          <ac:spMkLst>
            <pc:docMk/>
            <pc:sldMk cId="2842865289" sldId="320"/>
            <ac:spMk id="36" creationId="{34E91056-B03B-E5FE-A759-97D1196D3F3F}"/>
          </ac:spMkLst>
        </pc:spChg>
        <pc:spChg chg="mod">
          <ac:chgData name="Missy Ruff" userId="2fedf697-c7c4-47e5-81d4-5bd69038a8f8" providerId="ADAL" clId="{7BFC989C-9026-4FDF-A8BA-5762B3585EB1}" dt="2026-03-06T19:43:44.417" v="91" actId="1036"/>
          <ac:spMkLst>
            <pc:docMk/>
            <pc:sldMk cId="2842865289" sldId="320"/>
            <ac:spMk id="37" creationId="{0CE52B3D-D035-4C51-C1EA-0C35385E09B4}"/>
          </ac:spMkLst>
        </pc:spChg>
        <pc:spChg chg="mod">
          <ac:chgData name="Missy Ruff" userId="2fedf697-c7c4-47e5-81d4-5bd69038a8f8" providerId="ADAL" clId="{7BFC989C-9026-4FDF-A8BA-5762B3585EB1}" dt="2026-03-06T19:43:44.417" v="91" actId="1036"/>
          <ac:spMkLst>
            <pc:docMk/>
            <pc:sldMk cId="2842865289" sldId="320"/>
            <ac:spMk id="38" creationId="{113885B3-62CB-B621-40F5-4BFA5053E64C}"/>
          </ac:spMkLst>
        </pc:spChg>
        <pc:spChg chg="mod">
          <ac:chgData name="Missy Ruff" userId="2fedf697-c7c4-47e5-81d4-5bd69038a8f8" providerId="ADAL" clId="{7BFC989C-9026-4FDF-A8BA-5762B3585EB1}" dt="2026-03-06T19:43:44.417" v="91" actId="1036"/>
          <ac:spMkLst>
            <pc:docMk/>
            <pc:sldMk cId="2842865289" sldId="320"/>
            <ac:spMk id="39" creationId="{5F1DD1D8-35DC-9383-8FFA-A6C5EAC2CC5E}"/>
          </ac:spMkLst>
        </pc:spChg>
        <pc:spChg chg="mod">
          <ac:chgData name="Missy Ruff" userId="2fedf697-c7c4-47e5-81d4-5bd69038a8f8" providerId="ADAL" clId="{7BFC989C-9026-4FDF-A8BA-5762B3585EB1}" dt="2026-03-06T19:43:44.417" v="91" actId="1036"/>
          <ac:spMkLst>
            <pc:docMk/>
            <pc:sldMk cId="2842865289" sldId="320"/>
            <ac:spMk id="40" creationId="{E5E95E94-0EF7-CA91-905E-C0A614CB7639}"/>
          </ac:spMkLst>
        </pc:spChg>
        <pc:spChg chg="mod">
          <ac:chgData name="Missy Ruff" userId="2fedf697-c7c4-47e5-81d4-5bd69038a8f8" providerId="ADAL" clId="{7BFC989C-9026-4FDF-A8BA-5762B3585EB1}" dt="2026-03-06T19:43:37.150" v="89" actId="1036"/>
          <ac:spMkLst>
            <pc:docMk/>
            <pc:sldMk cId="2842865289" sldId="320"/>
            <ac:spMk id="8194" creationId="{83D65696-FAA5-6D43-BB33-6D6A35017DC2}"/>
          </ac:spMkLst>
        </pc:spChg>
        <pc:spChg chg="mod">
          <ac:chgData name="Missy Ruff" userId="2fedf697-c7c4-47e5-81d4-5bd69038a8f8" providerId="ADAL" clId="{7BFC989C-9026-4FDF-A8BA-5762B3585EB1}" dt="2026-03-06T19:43:29.762" v="88" actId="255"/>
          <ac:spMkLst>
            <pc:docMk/>
            <pc:sldMk cId="2842865289" sldId="320"/>
            <ac:spMk id="8195" creationId="{3996C1B4-C34D-B160-C4F1-D7C51244DE8E}"/>
          </ac:spMkLst>
        </pc:spChg>
        <pc:grpChg chg="mod">
          <ac:chgData name="Missy Ruff" userId="2fedf697-c7c4-47e5-81d4-5bd69038a8f8" providerId="ADAL" clId="{7BFC989C-9026-4FDF-A8BA-5762B3585EB1}" dt="2026-03-06T19:43:44.417" v="91" actId="1036"/>
          <ac:grpSpMkLst>
            <pc:docMk/>
            <pc:sldMk cId="2842865289" sldId="320"/>
            <ac:grpSpMk id="12" creationId="{FB0D844F-20F6-076E-4FC8-558B9C0C7258}"/>
          </ac:grpSpMkLst>
        </pc:grpChg>
        <pc:grpChg chg="mod">
          <ac:chgData name="Missy Ruff" userId="2fedf697-c7c4-47e5-81d4-5bd69038a8f8" providerId="ADAL" clId="{7BFC989C-9026-4FDF-A8BA-5762B3585EB1}" dt="2026-03-06T19:43:44.417" v="91" actId="1036"/>
          <ac:grpSpMkLst>
            <pc:docMk/>
            <pc:sldMk cId="2842865289" sldId="320"/>
            <ac:grpSpMk id="29" creationId="{3AEE2955-356D-345A-E46A-229AE0E52A3E}"/>
          </ac:grpSpMkLst>
        </pc:grpChg>
        <pc:grpChg chg="mod">
          <ac:chgData name="Missy Ruff" userId="2fedf697-c7c4-47e5-81d4-5bd69038a8f8" providerId="ADAL" clId="{7BFC989C-9026-4FDF-A8BA-5762B3585EB1}" dt="2026-03-06T19:43:44.417" v="91" actId="1036"/>
          <ac:grpSpMkLst>
            <pc:docMk/>
            <pc:sldMk cId="2842865289" sldId="320"/>
            <ac:grpSpMk id="30" creationId="{5F652A03-8547-1367-AB37-FC03B2B8D30A}"/>
          </ac:grpSpMkLst>
        </pc:grpChg>
        <pc:grpChg chg="mod">
          <ac:chgData name="Missy Ruff" userId="2fedf697-c7c4-47e5-81d4-5bd69038a8f8" providerId="ADAL" clId="{7BFC989C-9026-4FDF-A8BA-5762B3585EB1}" dt="2026-03-06T19:43:44.417" v="91" actId="1036"/>
          <ac:grpSpMkLst>
            <pc:docMk/>
            <pc:sldMk cId="2842865289" sldId="320"/>
            <ac:grpSpMk id="31" creationId="{8DF4D217-4E22-26C8-0852-CC90CCD673F2}"/>
          </ac:grpSpMkLst>
        </pc:gr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58B3A8F-C353-43A3-858F-1959E50669BC}"/>
              </a:ext>
            </a:extLst>
          </p:cNvPr>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atin typeface="Arial" charset="0"/>
                <a:cs typeface="+mn-cs"/>
              </a:defRPr>
            </a:lvl1pPr>
          </a:lstStyle>
          <a:p>
            <a:pPr>
              <a:defRPr/>
            </a:pPr>
            <a:endParaRPr lang="en-US"/>
          </a:p>
        </p:txBody>
      </p:sp>
      <p:sp>
        <p:nvSpPr>
          <p:cNvPr id="3" name="Date Placeholder 2">
            <a:extLst>
              <a:ext uri="{FF2B5EF4-FFF2-40B4-BE49-F238E27FC236}">
                <a16:creationId xmlns:a16="http://schemas.microsoft.com/office/drawing/2014/main" id="{D52D28A3-AA71-4AB1-A910-D83DAAB97A14}"/>
              </a:ext>
            </a:extLst>
          </p:cNvPr>
          <p:cNvSpPr>
            <a:spLocks noGrp="1"/>
          </p:cNvSpPr>
          <p:nvPr>
            <p:ph type="dt" sz="quarter" idx="1"/>
          </p:nvPr>
        </p:nvSpPr>
        <p:spPr>
          <a:xfrm>
            <a:off x="3970338" y="0"/>
            <a:ext cx="3038475" cy="465138"/>
          </a:xfrm>
          <a:prstGeom prst="rect">
            <a:avLst/>
          </a:prstGeom>
        </p:spPr>
        <p:txBody>
          <a:bodyPr vert="horz" lIns="91440" tIns="45720" rIns="91440" bIns="45720" rtlCol="0"/>
          <a:lstStyle>
            <a:lvl1pPr algn="r">
              <a:defRPr sz="1200">
                <a:latin typeface="Arial" charset="0"/>
                <a:cs typeface="+mn-cs"/>
              </a:defRPr>
            </a:lvl1pPr>
          </a:lstStyle>
          <a:p>
            <a:pPr>
              <a:defRPr/>
            </a:pPr>
            <a:fld id="{DDB233F3-8777-41CA-9060-CF84EB3A05B6}" type="datetimeFigureOut">
              <a:rPr lang="en-US"/>
              <a:pPr>
                <a:defRPr/>
              </a:pPr>
              <a:t>3/6/2026</a:t>
            </a:fld>
            <a:endParaRPr lang="en-US"/>
          </a:p>
        </p:txBody>
      </p:sp>
      <p:sp>
        <p:nvSpPr>
          <p:cNvPr id="4" name="Footer Placeholder 3">
            <a:extLst>
              <a:ext uri="{FF2B5EF4-FFF2-40B4-BE49-F238E27FC236}">
                <a16:creationId xmlns:a16="http://schemas.microsoft.com/office/drawing/2014/main" id="{3E5CE8CE-D6DB-432B-961A-BF92CE30E1E3}"/>
              </a:ext>
            </a:extLst>
          </p:cNvPr>
          <p:cNvSpPr>
            <a:spLocks noGrp="1"/>
          </p:cNvSpPr>
          <p:nvPr>
            <p:ph type="ftr" sz="quarter" idx="2"/>
          </p:nvPr>
        </p:nvSpPr>
        <p:spPr>
          <a:xfrm>
            <a:off x="0" y="8829675"/>
            <a:ext cx="3038475" cy="465138"/>
          </a:xfrm>
          <a:prstGeom prst="rect">
            <a:avLst/>
          </a:prstGeom>
        </p:spPr>
        <p:txBody>
          <a:bodyPr vert="horz" lIns="91440" tIns="45720" rIns="91440" bIns="45720" rtlCol="0" anchor="b"/>
          <a:lstStyle>
            <a:lvl1pPr algn="l">
              <a:defRPr sz="1200">
                <a:latin typeface="Arial" charset="0"/>
                <a:cs typeface="+mn-cs"/>
              </a:defRPr>
            </a:lvl1pPr>
          </a:lstStyle>
          <a:p>
            <a:pPr>
              <a:defRPr/>
            </a:pPr>
            <a:endParaRPr lang="en-US"/>
          </a:p>
        </p:txBody>
      </p:sp>
      <p:sp>
        <p:nvSpPr>
          <p:cNvPr id="5" name="Slide Number Placeholder 4">
            <a:extLst>
              <a:ext uri="{FF2B5EF4-FFF2-40B4-BE49-F238E27FC236}">
                <a16:creationId xmlns:a16="http://schemas.microsoft.com/office/drawing/2014/main" id="{6076317A-554A-460D-98E2-B451033952C8}"/>
              </a:ext>
            </a:extLst>
          </p:cNvPr>
          <p:cNvSpPr>
            <a:spLocks noGrp="1"/>
          </p:cNvSpPr>
          <p:nvPr>
            <p:ph type="sldNum" sz="quarter" idx="3"/>
          </p:nvPr>
        </p:nvSpPr>
        <p:spPr>
          <a:xfrm>
            <a:off x="3970338" y="8829675"/>
            <a:ext cx="3038475" cy="465138"/>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0EEF7BEB-0D55-4C68-963C-ABF9B68BF5F2}" type="slidenum">
              <a:rPr lang="en-US" altLang="en-US"/>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2A27C38-0531-4C52-B751-ABC636C55DC8}"/>
              </a:ext>
            </a:extLst>
          </p:cNvPr>
          <p:cNvSpPr>
            <a:spLocks noGrp="1"/>
          </p:cNvSpPr>
          <p:nvPr>
            <p:ph type="hdr" sz="quarter"/>
          </p:nvPr>
        </p:nvSpPr>
        <p:spPr>
          <a:xfrm>
            <a:off x="0" y="0"/>
            <a:ext cx="3038475" cy="465138"/>
          </a:xfrm>
          <a:prstGeom prst="rect">
            <a:avLst/>
          </a:prstGeom>
        </p:spPr>
        <p:txBody>
          <a:bodyPr vert="horz" lIns="92830" tIns="46415" rIns="92830" bIns="46415" rtlCol="0"/>
          <a:lstStyle>
            <a:lvl1pPr algn="l" fontAlgn="auto">
              <a:spcBef>
                <a:spcPts val="0"/>
              </a:spcBef>
              <a:spcAft>
                <a:spcPts val="0"/>
              </a:spcAft>
              <a:defRPr sz="1200">
                <a:latin typeface="+mn-lt"/>
                <a:ea typeface="+mn-ea"/>
                <a:cs typeface="+mn-cs"/>
              </a:defRPr>
            </a:lvl1pPr>
          </a:lstStyle>
          <a:p>
            <a:pPr>
              <a:defRPr/>
            </a:pPr>
            <a:endParaRPr lang="en-US"/>
          </a:p>
        </p:txBody>
      </p:sp>
      <p:sp>
        <p:nvSpPr>
          <p:cNvPr id="3" name="Date Placeholder 2">
            <a:extLst>
              <a:ext uri="{FF2B5EF4-FFF2-40B4-BE49-F238E27FC236}">
                <a16:creationId xmlns:a16="http://schemas.microsoft.com/office/drawing/2014/main" id="{43A3C052-C48F-485A-A3A7-D09AA0B5E43C}"/>
              </a:ext>
            </a:extLst>
          </p:cNvPr>
          <p:cNvSpPr>
            <a:spLocks noGrp="1"/>
          </p:cNvSpPr>
          <p:nvPr>
            <p:ph type="dt" idx="1"/>
          </p:nvPr>
        </p:nvSpPr>
        <p:spPr>
          <a:xfrm>
            <a:off x="3970338" y="0"/>
            <a:ext cx="3038475" cy="465138"/>
          </a:xfrm>
          <a:prstGeom prst="rect">
            <a:avLst/>
          </a:prstGeom>
        </p:spPr>
        <p:txBody>
          <a:bodyPr vert="horz" wrap="square" lIns="92830" tIns="46415" rIns="92830" bIns="46415" numCol="1" anchor="t" anchorCtr="0" compatLnSpc="1">
            <a:prstTxWarp prst="textNoShape">
              <a:avLst/>
            </a:prstTxWarp>
          </a:bodyPr>
          <a:lstStyle>
            <a:lvl1pPr algn="r">
              <a:defRPr sz="1200">
                <a:latin typeface="Calibri" pitchFamily="34" charset="0"/>
                <a:cs typeface="Arial" pitchFamily="34" charset="0"/>
              </a:defRPr>
            </a:lvl1pPr>
          </a:lstStyle>
          <a:p>
            <a:pPr>
              <a:defRPr/>
            </a:pPr>
            <a:fld id="{45127296-13F2-48FE-AB76-48D8D119FA5F}" type="datetimeFigureOut">
              <a:rPr lang="en-US"/>
              <a:pPr>
                <a:defRPr/>
              </a:pPr>
              <a:t>3/6/2026</a:t>
            </a:fld>
            <a:endParaRPr lang="en-US"/>
          </a:p>
        </p:txBody>
      </p:sp>
      <p:sp>
        <p:nvSpPr>
          <p:cNvPr id="4" name="Slide Image Placeholder 3">
            <a:extLst>
              <a:ext uri="{FF2B5EF4-FFF2-40B4-BE49-F238E27FC236}">
                <a16:creationId xmlns:a16="http://schemas.microsoft.com/office/drawing/2014/main" id="{557A56FD-DA6F-4686-BECC-D626E21544BE}"/>
              </a:ext>
            </a:extLst>
          </p:cNvPr>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2830" tIns="46415" rIns="92830" bIns="46415" rtlCol="0" anchor="ctr"/>
          <a:lstStyle/>
          <a:p>
            <a:pPr lvl="0"/>
            <a:endParaRPr lang="en-US" noProof="0" dirty="0"/>
          </a:p>
        </p:txBody>
      </p:sp>
      <p:sp>
        <p:nvSpPr>
          <p:cNvPr id="5" name="Notes Placeholder 4">
            <a:extLst>
              <a:ext uri="{FF2B5EF4-FFF2-40B4-BE49-F238E27FC236}">
                <a16:creationId xmlns:a16="http://schemas.microsoft.com/office/drawing/2014/main" id="{1FB8755A-9D4C-4578-9582-264F298A58B2}"/>
              </a:ext>
            </a:extLst>
          </p:cNvPr>
          <p:cNvSpPr>
            <a:spLocks noGrp="1"/>
          </p:cNvSpPr>
          <p:nvPr>
            <p:ph type="body" sz="quarter" idx="3"/>
          </p:nvPr>
        </p:nvSpPr>
        <p:spPr>
          <a:xfrm>
            <a:off x="701675" y="4416425"/>
            <a:ext cx="5607050" cy="4183063"/>
          </a:xfrm>
          <a:prstGeom prst="rect">
            <a:avLst/>
          </a:prstGeom>
        </p:spPr>
        <p:txBody>
          <a:bodyPr vert="horz" lIns="92830" tIns="46415" rIns="92830" bIns="46415"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52DBD898-CAA6-43A0-A421-7DBEFB748F59}"/>
              </a:ext>
            </a:extLst>
          </p:cNvPr>
          <p:cNvSpPr>
            <a:spLocks noGrp="1"/>
          </p:cNvSpPr>
          <p:nvPr>
            <p:ph type="ftr" sz="quarter" idx="4"/>
          </p:nvPr>
        </p:nvSpPr>
        <p:spPr>
          <a:xfrm>
            <a:off x="0" y="8829675"/>
            <a:ext cx="3038475" cy="465138"/>
          </a:xfrm>
          <a:prstGeom prst="rect">
            <a:avLst/>
          </a:prstGeom>
        </p:spPr>
        <p:txBody>
          <a:bodyPr vert="horz" lIns="92830" tIns="46415" rIns="92830" bIns="46415" rtlCol="0" anchor="b"/>
          <a:lstStyle>
            <a:lvl1pPr algn="l" fontAlgn="auto">
              <a:spcBef>
                <a:spcPts val="0"/>
              </a:spcBef>
              <a:spcAft>
                <a:spcPts val="0"/>
              </a:spcAft>
              <a:defRPr sz="1200">
                <a:latin typeface="+mn-lt"/>
                <a:ea typeface="+mn-ea"/>
                <a:cs typeface="+mn-cs"/>
              </a:defRPr>
            </a:lvl1pPr>
          </a:lstStyle>
          <a:p>
            <a:pPr>
              <a:defRPr/>
            </a:pPr>
            <a:endParaRPr lang="en-US"/>
          </a:p>
        </p:txBody>
      </p:sp>
      <p:sp>
        <p:nvSpPr>
          <p:cNvPr id="7" name="Slide Number Placeholder 6">
            <a:extLst>
              <a:ext uri="{FF2B5EF4-FFF2-40B4-BE49-F238E27FC236}">
                <a16:creationId xmlns:a16="http://schemas.microsoft.com/office/drawing/2014/main" id="{618487C8-F421-4697-9948-E0156C082EB4}"/>
              </a:ext>
            </a:extLst>
          </p:cNvPr>
          <p:cNvSpPr>
            <a:spLocks noGrp="1"/>
          </p:cNvSpPr>
          <p:nvPr>
            <p:ph type="sldNum" sz="quarter" idx="5"/>
          </p:nvPr>
        </p:nvSpPr>
        <p:spPr>
          <a:xfrm>
            <a:off x="3970338" y="8829675"/>
            <a:ext cx="3038475" cy="465138"/>
          </a:xfrm>
          <a:prstGeom prst="rect">
            <a:avLst/>
          </a:prstGeom>
        </p:spPr>
        <p:txBody>
          <a:bodyPr vert="horz" wrap="square" lIns="92830" tIns="46415" rIns="92830" bIns="46415" numCol="1" anchor="b" anchorCtr="0" compatLnSpc="1">
            <a:prstTxWarp prst="textNoShape">
              <a:avLst/>
            </a:prstTxWarp>
          </a:bodyPr>
          <a:lstStyle>
            <a:lvl1pPr algn="r">
              <a:defRPr sz="1200">
                <a:latin typeface="Calibri" panose="020F0502020204030204" pitchFamily="34" charset="0"/>
              </a:defRPr>
            </a:lvl1pPr>
          </a:lstStyle>
          <a:p>
            <a:fld id="{37E3E25F-0318-4EBD-8522-F292A3571278}"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mn-lt"/>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mn-lt"/>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mn-lt"/>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mn-lt"/>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sz="1000" b="1" dirty="0">
                <a:latin typeface="Arial" pitchFamily="34" charset="0"/>
                <a:ea typeface="ＭＳ Ｐゴシック" pitchFamily="34" charset="-128"/>
                <a:cs typeface="Arial" pitchFamily="34" charset="0"/>
              </a:rPr>
              <a:t>Module Time: </a:t>
            </a:r>
            <a:r>
              <a:rPr lang="en-US" sz="1000" dirty="0">
                <a:latin typeface="Arial" pitchFamily="34" charset="0"/>
                <a:ea typeface="ＭＳ Ｐゴシック" pitchFamily="34" charset="-128"/>
                <a:cs typeface="Arial" pitchFamily="34" charset="0"/>
              </a:rPr>
              <a:t>10 minutes/ 25 minutes</a:t>
            </a:r>
          </a:p>
          <a:p>
            <a:pPr>
              <a:defRPr/>
            </a:pPr>
            <a:endParaRPr lang="en-US" sz="1000" dirty="0">
              <a:latin typeface="Arial" pitchFamily="34" charset="0"/>
              <a:ea typeface="ＭＳ Ｐゴシック" pitchFamily="34" charset="-128"/>
              <a:cs typeface="Arial" pitchFamily="34" charset="0"/>
            </a:endParaRPr>
          </a:p>
          <a:p>
            <a:pPr>
              <a:defRPr/>
            </a:pPr>
            <a:r>
              <a:rPr lang="en-US" sz="1000" dirty="0">
                <a:latin typeface="Arial" pitchFamily="34" charset="0"/>
                <a:ea typeface="ＭＳ Ｐゴシック" pitchFamily="34" charset="-128"/>
                <a:cs typeface="Arial" pitchFamily="34" charset="0"/>
              </a:rPr>
              <a:t>During this portion of the course, you should facilitate the following activities: </a:t>
            </a:r>
          </a:p>
          <a:p>
            <a:pPr marL="171450" indent="-171450">
              <a:buFont typeface="Arial" pitchFamily="34" charset="0"/>
              <a:buChar char="•"/>
              <a:defRPr/>
            </a:pPr>
            <a:r>
              <a:rPr lang="en-US" sz="1000" dirty="0">
                <a:latin typeface="Arial" pitchFamily="34" charset="0"/>
                <a:ea typeface="ＭＳ Ｐゴシック" pitchFamily="34" charset="-128"/>
                <a:cs typeface="Arial" pitchFamily="34" charset="0"/>
              </a:rPr>
              <a:t>Introduction of instructors </a:t>
            </a:r>
          </a:p>
          <a:p>
            <a:pPr marL="171450" indent="-171450">
              <a:buFont typeface="Arial" pitchFamily="34" charset="0"/>
              <a:buChar char="•"/>
              <a:defRPr/>
            </a:pPr>
            <a:r>
              <a:rPr lang="en-US" sz="1000" dirty="0">
                <a:latin typeface="Arial" pitchFamily="34" charset="0"/>
                <a:ea typeface="ＭＳ Ｐゴシック" pitchFamily="34" charset="-128"/>
                <a:cs typeface="Arial" pitchFamily="34" charset="0"/>
              </a:rPr>
              <a:t>Introduction of course participants </a:t>
            </a:r>
          </a:p>
          <a:p>
            <a:pPr>
              <a:defRPr/>
            </a:pPr>
            <a:r>
              <a:rPr lang="en-US" sz="1000" dirty="0">
                <a:latin typeface="Arial" pitchFamily="34" charset="0"/>
                <a:ea typeface="ＭＳ Ｐゴシック" pitchFamily="34" charset="-128"/>
                <a:cs typeface="Arial" pitchFamily="34" charset="0"/>
              </a:rPr>
              <a:t>      -(Tell who they are, experience, expectations) </a:t>
            </a:r>
          </a:p>
          <a:p>
            <a:pPr marL="171450" indent="-171450">
              <a:buFont typeface="Arial" pitchFamily="34" charset="0"/>
              <a:buChar char="•"/>
              <a:defRPr/>
            </a:pPr>
            <a:r>
              <a:rPr lang="en-US" sz="1000" dirty="0">
                <a:latin typeface="Arial" pitchFamily="34" charset="0"/>
                <a:ea typeface="ＭＳ Ｐゴシック" pitchFamily="34" charset="-128"/>
                <a:cs typeface="Arial" pitchFamily="34" charset="0"/>
              </a:rPr>
              <a:t>Overview of participant manual and other resources</a:t>
            </a:r>
          </a:p>
          <a:p>
            <a:pPr>
              <a:defRPr/>
            </a:pPr>
            <a:endParaRPr lang="en-US" sz="1000" dirty="0">
              <a:latin typeface="Arial" pitchFamily="34" charset="0"/>
              <a:ea typeface="ＭＳ Ｐゴシック" pitchFamily="34" charset="-128"/>
              <a:cs typeface="Arial" pitchFamily="34" charset="0"/>
            </a:endParaRPr>
          </a:p>
          <a:p>
            <a:pPr>
              <a:defRPr/>
            </a:pPr>
            <a:r>
              <a:rPr lang="en-US" sz="1000" dirty="0">
                <a:latin typeface="Arial" pitchFamily="34" charset="0"/>
                <a:ea typeface="ＭＳ Ｐゴシック" pitchFamily="34" charset="-128"/>
                <a:cs typeface="Arial" pitchFamily="34" charset="0"/>
              </a:rPr>
              <a:t>You will need the following materials to teach this course:</a:t>
            </a:r>
          </a:p>
          <a:p>
            <a:pPr marL="171450" indent="-171450">
              <a:buFont typeface="Arial" pitchFamily="34" charset="0"/>
              <a:buChar char="•"/>
              <a:defRPr/>
            </a:pPr>
            <a:r>
              <a:rPr lang="en-US" sz="1000" i="1" dirty="0">
                <a:latin typeface="Arial" pitchFamily="34" charset="0"/>
                <a:ea typeface="ＭＳ Ｐゴシック" pitchFamily="34" charset="-128"/>
                <a:cs typeface="Arial" pitchFamily="34" charset="0"/>
              </a:rPr>
              <a:t>Training Guide to Ethanol Emergency Response Program (downloadable or available online)</a:t>
            </a:r>
            <a:endParaRPr lang="en-US" sz="1000" dirty="0">
              <a:latin typeface="Arial" pitchFamily="34" charset="0"/>
              <a:ea typeface="ＭＳ Ｐゴシック" pitchFamily="34" charset="-128"/>
              <a:cs typeface="Arial" pitchFamily="34" charset="0"/>
            </a:endParaRPr>
          </a:p>
          <a:p>
            <a:pPr>
              <a:defRPr/>
            </a:pPr>
            <a:r>
              <a:rPr lang="en-US" sz="1000" dirty="0">
                <a:latin typeface="Arial" pitchFamily="34" charset="0"/>
                <a:ea typeface="ＭＳ Ｐゴシック" pitchFamily="34" charset="-128"/>
                <a:cs typeface="Arial" pitchFamily="34" charset="0"/>
              </a:rPr>
              <a:t>     -Includes videos </a:t>
            </a:r>
          </a:p>
          <a:p>
            <a:pPr marL="171450" indent="-171450">
              <a:buFont typeface="Arial" pitchFamily="34" charset="0"/>
              <a:buChar char="•"/>
              <a:defRPr/>
            </a:pPr>
            <a:r>
              <a:rPr lang="en-US" sz="1000" dirty="0">
                <a:latin typeface="Arial" pitchFamily="34" charset="0"/>
                <a:ea typeface="ＭＳ Ｐゴシック" pitchFamily="34" charset="-128"/>
                <a:cs typeface="Arial" pitchFamily="34" charset="0"/>
              </a:rPr>
              <a:t>Computer and projector/ screen</a:t>
            </a:r>
          </a:p>
          <a:p>
            <a:pPr marL="171450" indent="-171450">
              <a:buFont typeface="Arial" pitchFamily="34" charset="0"/>
              <a:buChar char="•"/>
              <a:defRPr/>
            </a:pPr>
            <a:r>
              <a:rPr lang="en-US" sz="1000" dirty="0">
                <a:latin typeface="Arial" pitchFamily="34" charset="0"/>
                <a:ea typeface="ＭＳ Ｐゴシック" pitchFamily="34" charset="-128"/>
                <a:cs typeface="Arial" pitchFamily="34" charset="0"/>
              </a:rPr>
              <a:t>Paper chart or dry erase board</a:t>
            </a:r>
          </a:p>
          <a:p>
            <a:endParaRPr lang="en-US" dirty="0"/>
          </a:p>
        </p:txBody>
      </p:sp>
      <p:sp>
        <p:nvSpPr>
          <p:cNvPr id="4" name="Slide Number Placeholder 3"/>
          <p:cNvSpPr>
            <a:spLocks noGrp="1"/>
          </p:cNvSpPr>
          <p:nvPr>
            <p:ph type="sldNum" sz="quarter" idx="5"/>
          </p:nvPr>
        </p:nvSpPr>
        <p:spPr/>
        <p:txBody>
          <a:bodyPr/>
          <a:lstStyle/>
          <a:p>
            <a:fld id="{37E3E25F-0318-4EBD-8522-F292A3571278}" type="slidenum">
              <a:rPr lang="en-US" altLang="en-US" smtClean="0"/>
              <a:pPr/>
              <a:t>1</a:t>
            </a:fld>
            <a:endParaRPr lang="en-US" altLang="en-US"/>
          </a:p>
        </p:txBody>
      </p:sp>
    </p:spTree>
    <p:extLst>
      <p:ext uri="{BB962C8B-B14F-4D97-AF65-F5344CB8AC3E}">
        <p14:creationId xmlns:p14="http://schemas.microsoft.com/office/powerpoint/2010/main" val="13724038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F5345E-9201-9AB8-A4C7-AF32825F2BA2}"/>
            </a:ext>
          </a:extLst>
        </p:cNvPr>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D186FE01-60EA-EAFB-0C9D-31FE4B4E0161}"/>
              </a:ext>
            </a:extLst>
          </p:cNvPr>
          <p:cNvSpPr>
            <a:spLocks noGrp="1" noRot="1" noChangeAspect="1" noTextEdit="1"/>
          </p:cNvSpPr>
          <p:nvPr>
            <p:ph type="sldImg"/>
          </p:nvPr>
        </p:nvSpPr>
        <p:spPr bwMode="auto">
          <a:xfrm>
            <a:off x="406400" y="696913"/>
            <a:ext cx="6197600" cy="34861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a:extLst>
              <a:ext uri="{FF2B5EF4-FFF2-40B4-BE49-F238E27FC236}">
                <a16:creationId xmlns:a16="http://schemas.microsoft.com/office/drawing/2014/main" id="{5AA74894-BDD6-4D7C-37EE-4B404D234E5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Facility Safety Briefing - familiarize participants with the venue/ facility.</a:t>
            </a:r>
          </a:p>
        </p:txBody>
      </p:sp>
      <p:sp>
        <p:nvSpPr>
          <p:cNvPr id="18436" name="Slide Number Placeholder 3">
            <a:extLst>
              <a:ext uri="{FF2B5EF4-FFF2-40B4-BE49-F238E27FC236}">
                <a16:creationId xmlns:a16="http://schemas.microsoft.com/office/drawing/2014/main" id="{0D28EBF7-A16E-7827-DB7B-F187BC0C5A7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pPr>
            <a:fld id="{8C58FE87-84BC-4124-990A-2959FD2EDE02}" type="slidenum">
              <a:rPr lang="en-US" altLang="en-US"/>
              <a:pPr eaLnBrk="1" hangingPunct="1">
                <a:spcBef>
                  <a:spcPct val="0"/>
                </a:spcBef>
              </a:pPr>
              <a:t>2</a:t>
            </a:fld>
            <a:endParaRPr lang="en-US" altLang="en-US"/>
          </a:p>
        </p:txBody>
      </p:sp>
    </p:spTree>
    <p:extLst>
      <p:ext uri="{BB962C8B-B14F-4D97-AF65-F5344CB8AC3E}">
        <p14:creationId xmlns:p14="http://schemas.microsoft.com/office/powerpoint/2010/main" val="22745998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8AE12B05-2950-45DE-8B3F-EC33793AE1B0}"/>
              </a:ext>
            </a:extLst>
          </p:cNvPr>
          <p:cNvSpPr>
            <a:spLocks noGrp="1" noRot="1" noChangeAspect="1" noTextEdit="1"/>
          </p:cNvSpPr>
          <p:nvPr>
            <p:ph type="sldImg"/>
          </p:nvPr>
        </p:nvSpPr>
        <p:spPr bwMode="auto">
          <a:xfrm>
            <a:off x="406400" y="696913"/>
            <a:ext cx="6197600" cy="34861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F2E79304-A23D-4B0A-B7EA-E31994074200}"/>
              </a:ext>
            </a:extLst>
          </p:cNvPr>
          <p:cNvSpPr>
            <a:spLocks noGrp="1"/>
          </p:cNvSpPr>
          <p:nvPr>
            <p:ph type="body" idx="1"/>
          </p:nvPr>
        </p:nvSpPr>
        <p:spPr/>
        <p:txBody>
          <a:bodyPr/>
          <a:lstStyle/>
          <a:p>
            <a:pPr>
              <a:defRPr/>
            </a:pPr>
            <a:r>
              <a:rPr lang="en-US" sz="1000" b="1" dirty="0">
                <a:latin typeface="Arial" pitchFamily="34" charset="0"/>
                <a:cs typeface="Arial" pitchFamily="34" charset="0"/>
              </a:rPr>
              <a:t>Target Audience</a:t>
            </a:r>
            <a:endParaRPr lang="en-US" sz="1000" dirty="0">
              <a:latin typeface="Arial" pitchFamily="34" charset="0"/>
              <a:cs typeface="Arial" pitchFamily="34" charset="0"/>
            </a:endParaRPr>
          </a:p>
          <a:p>
            <a:pPr>
              <a:defRPr/>
            </a:pPr>
            <a:r>
              <a:rPr lang="en-US" sz="1000" dirty="0">
                <a:latin typeface="Arial" pitchFamily="34" charset="0"/>
                <a:cs typeface="Arial" pitchFamily="34" charset="0"/>
              </a:rPr>
              <a:t>This course is designed for individuals who will respond to ethanol-related emergencies as well as those who work at fixed-facilities and with transport fuel. </a:t>
            </a:r>
          </a:p>
          <a:p>
            <a:pPr>
              <a:defRPr/>
            </a:pPr>
            <a:endParaRPr lang="en-US" sz="1000" dirty="0">
              <a:latin typeface="Arial" pitchFamily="34" charset="0"/>
              <a:cs typeface="Arial" pitchFamily="34" charset="0"/>
            </a:endParaRPr>
          </a:p>
          <a:p>
            <a:pPr>
              <a:defRPr/>
            </a:pPr>
            <a:r>
              <a:rPr lang="en-US" sz="1000" b="1" dirty="0">
                <a:latin typeface="Arial" pitchFamily="34" charset="0"/>
                <a:cs typeface="Arial" pitchFamily="34" charset="0"/>
              </a:rPr>
              <a:t>Delivery Method</a:t>
            </a:r>
            <a:endParaRPr lang="en-US" sz="1000" dirty="0">
              <a:latin typeface="Arial" pitchFamily="34" charset="0"/>
              <a:cs typeface="Arial" pitchFamily="34" charset="0"/>
            </a:endParaRPr>
          </a:p>
          <a:p>
            <a:pPr>
              <a:defRPr/>
            </a:pPr>
            <a:r>
              <a:rPr lang="en-US" sz="1000" dirty="0">
                <a:latin typeface="Arial" pitchFamily="34" charset="0"/>
                <a:cs typeface="Arial" pitchFamily="34" charset="0"/>
              </a:rPr>
              <a:t>Course delivery method consists of:</a:t>
            </a:r>
          </a:p>
          <a:p>
            <a:pPr marL="171450" indent="-171450">
              <a:buFont typeface="Arial" pitchFamily="34" charset="0"/>
              <a:buChar char="•"/>
              <a:defRPr/>
            </a:pPr>
            <a:r>
              <a:rPr lang="en-US" sz="1000" dirty="0">
                <a:latin typeface="Arial" pitchFamily="34" charset="0"/>
                <a:cs typeface="Arial" pitchFamily="34" charset="0"/>
              </a:rPr>
              <a:t>Lecture with PowerPoint presentations </a:t>
            </a:r>
          </a:p>
          <a:p>
            <a:pPr marL="171450" indent="-171450">
              <a:buFont typeface="Arial" pitchFamily="34" charset="0"/>
              <a:buChar char="•"/>
              <a:defRPr/>
            </a:pPr>
            <a:r>
              <a:rPr lang="en-US" sz="1000" dirty="0">
                <a:latin typeface="Arial" pitchFamily="34" charset="0"/>
                <a:cs typeface="Arial" pitchFamily="34" charset="0"/>
              </a:rPr>
              <a:t>Videos</a:t>
            </a:r>
          </a:p>
          <a:p>
            <a:pPr marL="171450" indent="-171450">
              <a:buFont typeface="Arial" pitchFamily="34" charset="0"/>
              <a:buChar char="•"/>
              <a:defRPr/>
            </a:pPr>
            <a:r>
              <a:rPr lang="en-US" sz="1000" dirty="0">
                <a:latin typeface="Arial" pitchFamily="34" charset="0"/>
                <a:cs typeface="Arial" pitchFamily="34" charset="0"/>
              </a:rPr>
              <a:t>Hyperlinks</a:t>
            </a:r>
          </a:p>
          <a:p>
            <a:pPr marL="171450" indent="-171450">
              <a:buFont typeface="Arial" pitchFamily="34" charset="0"/>
              <a:buChar char="•"/>
              <a:defRPr/>
            </a:pPr>
            <a:r>
              <a:rPr lang="en-US" sz="1000" dirty="0">
                <a:latin typeface="Arial" pitchFamily="34" charset="0"/>
                <a:cs typeface="Arial" pitchFamily="34" charset="0"/>
              </a:rPr>
              <a:t>Exercises</a:t>
            </a:r>
          </a:p>
          <a:p>
            <a:pPr marL="171450" indent="-171450">
              <a:buFont typeface="Arial" pitchFamily="34" charset="0"/>
              <a:buChar char="•"/>
              <a:defRPr/>
            </a:pPr>
            <a:r>
              <a:rPr lang="en-US" sz="1000" dirty="0">
                <a:latin typeface="Arial" pitchFamily="34" charset="0"/>
                <a:cs typeface="Arial" pitchFamily="34" charset="0"/>
              </a:rPr>
              <a:t>Participant discussions</a:t>
            </a:r>
          </a:p>
          <a:p>
            <a:pPr>
              <a:defRPr/>
            </a:pPr>
            <a:r>
              <a:rPr lang="en-US" sz="1000" dirty="0">
                <a:latin typeface="Arial" pitchFamily="34" charset="0"/>
                <a:cs typeface="Arial" pitchFamily="34" charset="0"/>
              </a:rPr>
              <a:t> </a:t>
            </a:r>
          </a:p>
          <a:p>
            <a:pPr>
              <a:defRPr/>
            </a:pPr>
            <a:r>
              <a:rPr lang="en-US" sz="1000" b="1" dirty="0">
                <a:latin typeface="Arial" pitchFamily="34" charset="0"/>
                <a:cs typeface="Arial" pitchFamily="34" charset="0"/>
              </a:rPr>
              <a:t>Course Prerequisites</a:t>
            </a:r>
            <a:endParaRPr lang="en-US" sz="1000" dirty="0">
              <a:latin typeface="Arial" pitchFamily="34" charset="0"/>
              <a:cs typeface="Arial" pitchFamily="34" charset="0"/>
            </a:endParaRPr>
          </a:p>
          <a:p>
            <a:pPr marL="171450" indent="-171450">
              <a:buFont typeface="Arial" pitchFamily="34" charset="0"/>
              <a:buChar char="•"/>
              <a:defRPr/>
            </a:pPr>
            <a:r>
              <a:rPr lang="en-US" sz="1000" dirty="0">
                <a:latin typeface="Arial" pitchFamily="34" charset="0"/>
                <a:cs typeface="Arial" pitchFamily="34" charset="0"/>
              </a:rPr>
              <a:t>None</a:t>
            </a:r>
          </a:p>
          <a:p>
            <a:pPr>
              <a:defRPr/>
            </a:pPr>
            <a:r>
              <a:rPr lang="en-US" sz="1000" dirty="0">
                <a:latin typeface="Arial" pitchFamily="34" charset="0"/>
                <a:cs typeface="Arial" pitchFamily="34" charset="0"/>
              </a:rPr>
              <a:t> </a:t>
            </a:r>
          </a:p>
          <a:p>
            <a:pPr>
              <a:defRPr/>
            </a:pPr>
            <a:r>
              <a:rPr lang="en-US" sz="1000" b="1" dirty="0">
                <a:latin typeface="Arial" pitchFamily="34" charset="0"/>
                <a:cs typeface="Arial" pitchFamily="34" charset="0"/>
              </a:rPr>
              <a:t>Course Length </a:t>
            </a:r>
          </a:p>
          <a:p>
            <a:pPr>
              <a:defRPr/>
            </a:pPr>
            <a:r>
              <a:rPr lang="en-US" sz="1000" kern="1200" dirty="0">
                <a:solidFill>
                  <a:schemeClr val="tx1"/>
                </a:solidFill>
                <a:effectLst/>
                <a:latin typeface="Arial" panose="020B0604020202020204" pitchFamily="34" charset="0"/>
                <a:ea typeface="ＭＳ Ｐゴシック" charset="0"/>
                <a:cs typeface="Arial" panose="020B0604020202020204" pitchFamily="34" charset="0"/>
              </a:rPr>
              <a:t>Adjust time based on class size and experience level.</a:t>
            </a:r>
            <a:endParaRPr lang="en-US" sz="1000" dirty="0">
              <a:latin typeface="Arial" pitchFamily="34" charset="0"/>
              <a:cs typeface="Arial" pitchFamily="34" charset="0"/>
            </a:endParaRPr>
          </a:p>
          <a:p>
            <a:pPr marL="171450" indent="-171450">
              <a:buFont typeface="Arial" pitchFamily="34" charset="0"/>
              <a:buChar char="•"/>
              <a:defRPr/>
            </a:pPr>
            <a:r>
              <a:rPr lang="en-US" sz="1000" dirty="0">
                <a:latin typeface="Arial" pitchFamily="34" charset="0"/>
                <a:cs typeface="Arial" pitchFamily="34" charset="0"/>
              </a:rPr>
              <a:t>4 hours - Lecture with PowerPoint presentations </a:t>
            </a:r>
          </a:p>
          <a:p>
            <a:pPr marL="171450" indent="-171450">
              <a:buFont typeface="Arial" pitchFamily="34" charset="0"/>
              <a:buChar char="•"/>
              <a:defRPr/>
            </a:pPr>
            <a:r>
              <a:rPr lang="en-US" sz="1000" dirty="0">
                <a:latin typeface="Arial" pitchFamily="34" charset="0"/>
                <a:cs typeface="Arial" pitchFamily="34" charset="0"/>
              </a:rPr>
              <a:t>6 hours - Lecture with PowerPoint presentations and participant activities</a:t>
            </a:r>
          </a:p>
          <a:p>
            <a:pPr>
              <a:defRPr/>
            </a:pPr>
            <a:endParaRPr lang="en-US" sz="1000" dirty="0">
              <a:latin typeface="Arial" pitchFamily="34" charset="0"/>
              <a:cs typeface="Arial" pitchFamily="34" charset="0"/>
            </a:endParaRPr>
          </a:p>
        </p:txBody>
      </p:sp>
      <p:sp>
        <p:nvSpPr>
          <p:cNvPr id="19460" name="Slide Number Placeholder 3">
            <a:extLst>
              <a:ext uri="{FF2B5EF4-FFF2-40B4-BE49-F238E27FC236}">
                <a16:creationId xmlns:a16="http://schemas.microsoft.com/office/drawing/2014/main" id="{A2141FE4-85A1-4398-8E64-11962B0FBB6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pPr>
            <a:fld id="{8C3E15AE-27B8-4071-8AB8-1CBA73D3A4F3}" type="slidenum">
              <a:rPr lang="en-US" altLang="en-US"/>
              <a:pPr eaLnBrk="1" hangingPunct="1">
                <a:spcBef>
                  <a:spcPct val="0"/>
                </a:spcBef>
              </a:pPr>
              <a:t>3</a:t>
            </a:fld>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88933A-1AB0-86C5-6B87-41D741BF000B}"/>
            </a:ext>
          </a:extLst>
        </p:cNvPr>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5DED85D9-245C-F1B6-53EA-28DD48979479}"/>
              </a:ext>
            </a:extLst>
          </p:cNvPr>
          <p:cNvSpPr>
            <a:spLocks noGrp="1" noRot="1" noChangeAspect="1" noTextEdit="1"/>
          </p:cNvSpPr>
          <p:nvPr>
            <p:ph type="sldImg"/>
          </p:nvPr>
        </p:nvSpPr>
        <p:spPr bwMode="auto">
          <a:xfrm>
            <a:off x="406400" y="696913"/>
            <a:ext cx="6197600" cy="34861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a:extLst>
              <a:ext uri="{FF2B5EF4-FFF2-40B4-BE49-F238E27FC236}">
                <a16:creationId xmlns:a16="http://schemas.microsoft.com/office/drawing/2014/main" id="{F383B205-1910-AD2B-7F54-B26CF0351DF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ea typeface="ＭＳ Ｐゴシック" panose="020B0600070205080204" pitchFamily="34" charset="-128"/>
            </a:endParaRPr>
          </a:p>
        </p:txBody>
      </p:sp>
      <p:sp>
        <p:nvSpPr>
          <p:cNvPr id="20484" name="Slide Number Placeholder 3">
            <a:extLst>
              <a:ext uri="{FF2B5EF4-FFF2-40B4-BE49-F238E27FC236}">
                <a16:creationId xmlns:a16="http://schemas.microsoft.com/office/drawing/2014/main" id="{3CB003D3-8FAD-0628-B7ED-00F00206DDC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pPr>
            <a:fld id="{4DF92CF9-BE46-4DAF-88D0-52517E16C79A}" type="slidenum">
              <a:rPr lang="en-US" altLang="en-US"/>
              <a:pPr eaLnBrk="1" hangingPunct="1">
                <a:spcBef>
                  <a:spcPct val="0"/>
                </a:spcBef>
              </a:pPr>
              <a:t>4</a:t>
            </a:fld>
            <a:endParaRPr lang="en-US" altLang="en-US"/>
          </a:p>
        </p:txBody>
      </p:sp>
    </p:spTree>
    <p:extLst>
      <p:ext uri="{BB962C8B-B14F-4D97-AF65-F5344CB8AC3E}">
        <p14:creationId xmlns:p14="http://schemas.microsoft.com/office/powerpoint/2010/main" val="27591598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B6799A66-0B69-4C3D-BCE5-A6C48F6D5152}"/>
              </a:ext>
            </a:extLst>
          </p:cNvPr>
          <p:cNvSpPr>
            <a:spLocks noGrp="1" noRot="1" noChangeAspect="1" noTextEdit="1"/>
          </p:cNvSpPr>
          <p:nvPr>
            <p:ph type="sldImg"/>
          </p:nvPr>
        </p:nvSpPr>
        <p:spPr bwMode="auto">
          <a:xfrm>
            <a:off x="406400" y="696913"/>
            <a:ext cx="6197600" cy="34861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a:extLst>
              <a:ext uri="{FF2B5EF4-FFF2-40B4-BE49-F238E27FC236}">
                <a16:creationId xmlns:a16="http://schemas.microsoft.com/office/drawing/2014/main" id="{16DE014A-C7DD-48D9-B99B-BBDC1C69625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Over 16 billion gallons of ethanol is transported across our country by railroad tank cars, highway cargo tank trucks, freighter ships/ barges and pipeline. Ethanol is one of the top hazardous materials shipped by rail today. It is important that the emergency responder community throughout the country is well prepared and trained for ethanol and ethanol-blended fuel-related emergencies. </a:t>
            </a:r>
          </a:p>
        </p:txBody>
      </p:sp>
      <p:sp>
        <p:nvSpPr>
          <p:cNvPr id="21508" name="Slide Number Placeholder 3">
            <a:extLst>
              <a:ext uri="{FF2B5EF4-FFF2-40B4-BE49-F238E27FC236}">
                <a16:creationId xmlns:a16="http://schemas.microsoft.com/office/drawing/2014/main" id="{E2B2E54D-9879-4C17-BBC9-41020B19DB2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pPr>
            <a:fld id="{25EF5BE0-2D73-45DF-B15E-3DCBA2807787}" type="slidenum">
              <a:rPr lang="en-US" altLang="en-US"/>
              <a:pPr eaLnBrk="1" hangingPunct="1">
                <a:spcBef>
                  <a:spcPct val="0"/>
                </a:spcBef>
              </a:pPr>
              <a:t>5</a:t>
            </a:fld>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049622C7-AC7B-45D0-B8C8-CC0EFCB0F275}"/>
              </a:ext>
            </a:extLst>
          </p:cNvPr>
          <p:cNvSpPr>
            <a:spLocks noGrp="1" noRot="1" noChangeAspect="1" noTextEdit="1"/>
          </p:cNvSpPr>
          <p:nvPr>
            <p:ph type="sldImg"/>
          </p:nvPr>
        </p:nvSpPr>
        <p:spPr bwMode="auto">
          <a:xfrm>
            <a:off x="406400" y="696913"/>
            <a:ext cx="6197600" cy="34861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9A3746AF-E4C2-41A6-90F6-B8D429B9A45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ea typeface="ＭＳ Ｐゴシック" panose="020B0600070205080204" pitchFamily="34" charset="-128"/>
            </a:endParaRPr>
          </a:p>
        </p:txBody>
      </p:sp>
      <p:sp>
        <p:nvSpPr>
          <p:cNvPr id="23556" name="Slide Number Placeholder 3">
            <a:extLst>
              <a:ext uri="{FF2B5EF4-FFF2-40B4-BE49-F238E27FC236}">
                <a16:creationId xmlns:a16="http://schemas.microsoft.com/office/drawing/2014/main" id="{DBE9FCA7-649F-4EDF-86CE-81B525F9861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pPr>
            <a:fld id="{26D74372-5788-431B-B8D7-6A74EC3C3E4C}" type="slidenum">
              <a:rPr lang="en-US" altLang="en-US"/>
              <a:pPr eaLnBrk="1" hangingPunct="1">
                <a:spcBef>
                  <a:spcPct val="0"/>
                </a:spcBef>
              </a:pPr>
              <a:t>6</a:t>
            </a:fld>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F41693FA-271F-48AE-973A-F59A76CC59BD}"/>
              </a:ext>
            </a:extLst>
          </p:cNvPr>
          <p:cNvSpPr>
            <a:spLocks noGrp="1" noRot="1" noChangeAspect="1" noTextEdit="1"/>
          </p:cNvSpPr>
          <p:nvPr>
            <p:ph type="sldImg"/>
          </p:nvPr>
        </p:nvSpPr>
        <p:spPr bwMode="auto">
          <a:xfrm>
            <a:off x="406400" y="696913"/>
            <a:ext cx="6197600" cy="34861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E5C17B3E-59C0-4A1F-B761-89F86E217A26}"/>
              </a:ext>
            </a:extLst>
          </p:cNvPr>
          <p:cNvSpPr>
            <a:spLocks noGrp="1"/>
          </p:cNvSpPr>
          <p:nvPr>
            <p:ph type="body" idx="1"/>
          </p:nvPr>
        </p:nvSpPr>
        <p:spPr/>
        <p:txBody>
          <a:bodyPr>
            <a:normAutofit/>
          </a:bodyPr>
          <a:lstStyle/>
          <a:p>
            <a:pPr marL="0" indent="0">
              <a:buFont typeface="Arial" panose="020B0604020202020204" pitchFamily="34" charset="0"/>
              <a:buNone/>
              <a:defRPr/>
            </a:pPr>
            <a:r>
              <a:rPr lang="en-US" sz="1000" dirty="0">
                <a:latin typeface="Arial" panose="020B0604020202020204" pitchFamily="34" charset="0"/>
                <a:cs typeface="Arial" panose="020B0604020202020204" pitchFamily="34" charset="0"/>
              </a:rPr>
              <a:t>Included with this training program are: </a:t>
            </a:r>
          </a:p>
          <a:p>
            <a:pPr marL="171450" indent="-171450">
              <a:buFont typeface="Arial" panose="020B0604020202020204" pitchFamily="34" charset="0"/>
              <a:buChar char="•"/>
              <a:defRPr/>
            </a:pPr>
            <a:r>
              <a:rPr lang="en-US" sz="1000" dirty="0">
                <a:latin typeface="Arial" panose="020B0604020202020204" pitchFamily="34" charset="0"/>
                <a:cs typeface="Arial" panose="020B0604020202020204" pitchFamily="34" charset="0"/>
              </a:rPr>
              <a:t>Training program with PowerPoint &amp; video presentations </a:t>
            </a:r>
          </a:p>
          <a:p>
            <a:pPr marL="171450" indent="-171450">
              <a:buFont typeface="Arial" panose="020B0604020202020204" pitchFamily="34" charset="0"/>
              <a:buChar char="•"/>
              <a:defRPr/>
            </a:pPr>
            <a:r>
              <a:rPr lang="en-US" sz="1000" dirty="0">
                <a:latin typeface="Arial" panose="020B0604020202020204" pitchFamily="34" charset="0"/>
                <a:cs typeface="Arial" panose="020B0604020202020204" pitchFamily="34" charset="0"/>
              </a:rPr>
              <a:t>Module PowerPoints embedded with instructor notes</a:t>
            </a:r>
          </a:p>
          <a:p>
            <a:pPr marL="171450" indent="-171450">
              <a:buFont typeface="Arial" panose="020B0604020202020204" pitchFamily="34" charset="0"/>
              <a:buChar char="•"/>
              <a:defRPr/>
            </a:pPr>
            <a:r>
              <a:rPr lang="en-US" sz="1000" dirty="0">
                <a:latin typeface="Arial" panose="020B0604020202020204" pitchFamily="34" charset="0"/>
                <a:cs typeface="Arial" panose="020B0604020202020204" pitchFamily="34" charset="0"/>
              </a:rPr>
              <a:t>Instructors manual </a:t>
            </a:r>
          </a:p>
          <a:p>
            <a:pPr marL="171450" indent="-171450">
              <a:buFont typeface="Arial" panose="020B0604020202020204" pitchFamily="34" charset="0"/>
              <a:buChar char="•"/>
              <a:defRPr/>
            </a:pPr>
            <a:r>
              <a:rPr lang="en-US" sz="1000" dirty="0">
                <a:latin typeface="Arial" panose="020B0604020202020204" pitchFamily="34" charset="0"/>
                <a:cs typeface="Arial" panose="020B0604020202020204" pitchFamily="34" charset="0"/>
              </a:rPr>
              <a:t>Participants guide </a:t>
            </a:r>
          </a:p>
          <a:p>
            <a:pPr marL="171450" indent="-171450">
              <a:buFont typeface="Arial" panose="020B0604020202020204" pitchFamily="34" charset="0"/>
              <a:buChar char="•"/>
              <a:defRPr/>
            </a:pPr>
            <a:r>
              <a:rPr lang="en-US" sz="1000" dirty="0">
                <a:latin typeface="Arial" panose="020B0604020202020204" pitchFamily="34" charset="0"/>
                <a:cs typeface="Arial" panose="020B0604020202020204" pitchFamily="34" charset="0"/>
              </a:rPr>
              <a:t>Emergency Response Considerations video</a:t>
            </a:r>
          </a:p>
          <a:p>
            <a:pPr marL="171450" indent="-171450">
              <a:buFont typeface="Arial" panose="020B0604020202020204" pitchFamily="34" charset="0"/>
              <a:buChar char="•"/>
              <a:defRPr/>
            </a:pPr>
            <a:r>
              <a:rPr lang="en-US" sz="1000" dirty="0">
                <a:latin typeface="Arial" panose="020B0604020202020204" pitchFamily="34" charset="0"/>
                <a:cs typeface="Arial" panose="020B0604020202020204" pitchFamily="34" charset="0"/>
              </a:rPr>
              <a:t>Responding to Ethanol Incidents video</a:t>
            </a:r>
          </a:p>
          <a:p>
            <a:pPr marL="171450" indent="-171450">
              <a:buFont typeface="Arial" panose="020B0604020202020204" pitchFamily="34" charset="0"/>
              <a:buChar char="•"/>
              <a:defRPr/>
            </a:pPr>
            <a:r>
              <a:rPr lang="en-US" sz="1000" dirty="0">
                <a:latin typeface="Arial" panose="020B0604020202020204" pitchFamily="34" charset="0"/>
                <a:cs typeface="Arial" panose="020B0604020202020204" pitchFamily="34" charset="0"/>
              </a:rPr>
              <a:t>Rail Tank Car 101 PowerPoint </a:t>
            </a:r>
          </a:p>
          <a:p>
            <a:pPr marL="171450" indent="-171450">
              <a:buFont typeface="Arial" panose="020B0604020202020204" pitchFamily="34" charset="0"/>
              <a:buChar char="•"/>
              <a:defRPr/>
            </a:pPr>
            <a:r>
              <a:rPr lang="en-US" sz="1000" dirty="0">
                <a:latin typeface="Arial" panose="020B0604020202020204" pitchFamily="34" charset="0"/>
                <a:cs typeface="Arial" panose="020B0604020202020204" pitchFamily="34" charset="0"/>
              </a:rPr>
              <a:t>Rail Tank Car 101 video</a:t>
            </a:r>
          </a:p>
          <a:p>
            <a:pPr marL="171450" indent="-171450">
              <a:buFont typeface="Arial" panose="020B0604020202020204" pitchFamily="34" charset="0"/>
              <a:buChar char="•"/>
              <a:defRPr/>
            </a:pPr>
            <a:r>
              <a:rPr lang="en-US" sz="1000" dirty="0">
                <a:latin typeface="Arial" panose="020B0604020202020204" pitchFamily="34" charset="0"/>
                <a:cs typeface="Arial" panose="020B0604020202020204" pitchFamily="34" charset="0"/>
              </a:rPr>
              <a:t>U.S. DOT ERG</a:t>
            </a:r>
          </a:p>
          <a:p>
            <a:pPr marL="171450" indent="-171450">
              <a:buFont typeface="Arial" panose="020B0604020202020204" pitchFamily="34" charset="0"/>
              <a:buChar char="•"/>
              <a:defRPr/>
            </a:pPr>
            <a:r>
              <a:rPr lang="en-US" sz="1000" dirty="0">
                <a:latin typeface="Arial" panose="020B0604020202020204" pitchFamily="34" charset="0"/>
                <a:cs typeface="Arial" panose="020B0604020202020204" pitchFamily="34" charset="0"/>
              </a:rPr>
              <a:t>TRANSCAER</a:t>
            </a:r>
            <a:r>
              <a:rPr lang="en-US" sz="1000" baseline="30000" dirty="0">
                <a:latin typeface="Arial" panose="020B0604020202020204" pitchFamily="34" charset="0"/>
                <a:cs typeface="Arial" panose="020B0604020202020204" pitchFamily="34" charset="0"/>
              </a:rPr>
              <a:t>® </a:t>
            </a:r>
            <a:r>
              <a:rPr lang="en-US" sz="1000" dirty="0">
                <a:latin typeface="Arial" panose="020B0604020202020204" pitchFamily="34" charset="0"/>
                <a:cs typeface="Arial" panose="020B0604020202020204" pitchFamily="34" charset="0"/>
              </a:rPr>
              <a:t>and CHEMTREC</a:t>
            </a:r>
            <a:r>
              <a:rPr lang="en-US" sz="1000" baseline="30000" dirty="0">
                <a:latin typeface="Arial" panose="020B0604020202020204" pitchFamily="34" charset="0"/>
                <a:cs typeface="Arial" panose="020B0604020202020204" pitchFamily="34" charset="0"/>
              </a:rPr>
              <a:t>® </a:t>
            </a:r>
            <a:r>
              <a:rPr lang="en-US" sz="1000" dirty="0">
                <a:latin typeface="Arial" panose="020B0604020202020204" pitchFamily="34" charset="0"/>
                <a:cs typeface="Arial" panose="020B0604020202020204" pitchFamily="34" charset="0"/>
              </a:rPr>
              <a:t> information</a:t>
            </a:r>
          </a:p>
          <a:p>
            <a:pPr marL="171450" indent="-171450">
              <a:buFont typeface="Arial" panose="020B0604020202020204" pitchFamily="34" charset="0"/>
              <a:buChar char="•"/>
              <a:defRPr/>
            </a:pPr>
            <a:r>
              <a:rPr lang="en-US" sz="1000" dirty="0">
                <a:latin typeface="Arial" panose="020B0604020202020204" pitchFamily="34" charset="0"/>
                <a:cs typeface="Arial" panose="020B0604020202020204" pitchFamily="34" charset="0"/>
              </a:rPr>
              <a:t>RFA Fuel Ethanol: Guideline for Release Prevention &amp; Impact Mitigation </a:t>
            </a:r>
          </a:p>
          <a:p>
            <a:pPr marL="171450" indent="-171450">
              <a:buFont typeface="Arial" panose="020B0604020202020204" pitchFamily="34" charset="0"/>
              <a:buChar char="•"/>
              <a:defRPr/>
            </a:pPr>
            <a:r>
              <a:rPr lang="en-US" sz="1000" dirty="0">
                <a:latin typeface="Arial" panose="020B0604020202020204" pitchFamily="34" charset="0"/>
                <a:cs typeface="Arial" panose="020B0604020202020204" pitchFamily="34" charset="0"/>
              </a:rPr>
              <a:t>DOT Chart 17</a:t>
            </a:r>
          </a:p>
          <a:p>
            <a:pPr marL="171450" indent="-171450">
              <a:buFont typeface="Arial" panose="020B0604020202020204" pitchFamily="34" charset="0"/>
              <a:buChar char="•"/>
              <a:defRPr/>
            </a:pPr>
            <a:r>
              <a:rPr lang="en-US" sz="1000" dirty="0">
                <a:latin typeface="Arial" panose="020B0604020202020204" pitchFamily="34" charset="0"/>
                <a:cs typeface="Arial" panose="020B0604020202020204" pitchFamily="34" charset="0"/>
              </a:rPr>
              <a:t>AAR Pamphlet 34</a:t>
            </a:r>
          </a:p>
          <a:p>
            <a:pPr marL="171450" indent="-171450">
              <a:buFont typeface="Arial" panose="020B0604020202020204" pitchFamily="34" charset="0"/>
              <a:buChar char="•"/>
              <a:defRPr/>
            </a:pPr>
            <a:r>
              <a:rPr lang="en-US" sz="1000" dirty="0">
                <a:latin typeface="Arial" panose="020B0604020202020204" pitchFamily="34" charset="0"/>
                <a:cs typeface="Arial" panose="020B0604020202020204" pitchFamily="34" charset="0"/>
              </a:rPr>
              <a:t>Association of American Railroads Loading and Unloading video</a:t>
            </a:r>
          </a:p>
          <a:p>
            <a:pPr marL="171450" indent="-171450">
              <a:buFont typeface="Arial" panose="020B0604020202020204" pitchFamily="34" charset="0"/>
              <a:buChar char="•"/>
              <a:defRPr/>
            </a:pPr>
            <a:r>
              <a:rPr lang="en-US" sz="1000" dirty="0">
                <a:latin typeface="Arial" panose="020B0604020202020204" pitchFamily="34" charset="0"/>
                <a:cs typeface="Arial" panose="020B0604020202020204" pitchFamily="34" charset="0"/>
              </a:rPr>
              <a:t>RFA Guidelines for Hinged and Bolted Manway Assembly  </a:t>
            </a:r>
          </a:p>
          <a:p>
            <a:pPr marL="171450" indent="-171450">
              <a:buFont typeface="Arial" panose="020B0604020202020204" pitchFamily="34" charset="0"/>
              <a:buChar char="•"/>
              <a:defRPr/>
            </a:pPr>
            <a:r>
              <a:rPr lang="en-US" sz="1000" dirty="0">
                <a:latin typeface="Arial" panose="020B0604020202020204" pitchFamily="34" charset="0"/>
                <a:cs typeface="Arial" panose="020B0604020202020204" pitchFamily="34" charset="0"/>
              </a:rPr>
              <a:t>RFA How to Properly Close a Tank Car Manway poster and brochure</a:t>
            </a:r>
          </a:p>
          <a:p>
            <a:pPr marL="171450" indent="-171450">
              <a:buFont typeface="Arial" panose="020B0604020202020204" pitchFamily="34" charset="0"/>
              <a:buChar char="•"/>
              <a:defRPr/>
            </a:pPr>
            <a:r>
              <a:rPr lang="en-US" sz="1000" dirty="0">
                <a:latin typeface="Arial" panose="020B0604020202020204" pitchFamily="34" charset="0"/>
                <a:cs typeface="Arial" panose="020B0604020202020204" pitchFamily="34" charset="0"/>
              </a:rPr>
              <a:t>Field Guide for Tank Cars</a:t>
            </a:r>
          </a:p>
          <a:p>
            <a:pPr>
              <a:defRPr/>
            </a:pPr>
            <a:endParaRPr lang="en-US" sz="1000" dirty="0">
              <a:latin typeface="Arial" panose="020B0604020202020204" pitchFamily="34" charset="0"/>
              <a:cs typeface="Arial" panose="020B0604020202020204" pitchFamily="34" charset="0"/>
            </a:endParaRPr>
          </a:p>
        </p:txBody>
      </p:sp>
      <p:sp>
        <p:nvSpPr>
          <p:cNvPr id="25604" name="Slide Number Placeholder 3">
            <a:extLst>
              <a:ext uri="{FF2B5EF4-FFF2-40B4-BE49-F238E27FC236}">
                <a16:creationId xmlns:a16="http://schemas.microsoft.com/office/drawing/2014/main" id="{C3CB7EA8-E5BC-4D45-A27C-65A809F9391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pPr>
            <a:fld id="{A5A78ACC-554A-459B-90F0-3CB86702BC94}" type="slidenum">
              <a:rPr lang="en-US" altLang="en-US"/>
              <a:pPr eaLnBrk="1" hangingPunct="1">
                <a:spcBef>
                  <a:spcPct val="0"/>
                </a:spcBef>
              </a:pPr>
              <a:t>7</a:t>
            </a:fld>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9B58B269-4618-4064-8A3A-170D2194432C}"/>
              </a:ext>
            </a:extLst>
          </p:cNvPr>
          <p:cNvSpPr>
            <a:spLocks noGrp="1" noRot="1" noChangeAspect="1" noTextEdit="1"/>
          </p:cNvSpPr>
          <p:nvPr>
            <p:ph type="sldImg"/>
          </p:nvPr>
        </p:nvSpPr>
        <p:spPr bwMode="auto">
          <a:xfrm>
            <a:off x="406400" y="696913"/>
            <a:ext cx="6197600" cy="348615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a:extLst>
              <a:ext uri="{FF2B5EF4-FFF2-40B4-BE49-F238E27FC236}">
                <a16:creationId xmlns:a16="http://schemas.microsoft.com/office/drawing/2014/main" id="{5E0DCF13-79E0-4CCB-BB4B-99AC3217CCC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For additional information please visit the following websites:</a:t>
            </a: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Renewable Fuels Association: </a:t>
            </a:r>
            <a:r>
              <a:rPr lang="en-US" altLang="en-US" sz="1000" dirty="0">
                <a:solidFill>
                  <a:srgbClr val="FFFF00"/>
                </a:solidFill>
                <a:latin typeface="Arial" panose="020B0604020202020204" pitchFamily="34" charset="0"/>
                <a:ea typeface="ＭＳ Ｐゴシック" panose="020B0600070205080204" pitchFamily="34" charset="-128"/>
                <a:cs typeface="Arial" panose="020B0604020202020204" pitchFamily="34" charset="0"/>
              </a:rPr>
              <a:t>www.EthanolRFA.org</a:t>
            </a: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Ethanol Emergency Response: </a:t>
            </a:r>
            <a:r>
              <a:rPr lang="en-US" altLang="en-US" sz="1000" dirty="0">
                <a:solidFill>
                  <a:srgbClr val="FFFF00"/>
                </a:solidFill>
                <a:latin typeface="Arial" panose="020B0604020202020204" pitchFamily="34" charset="0"/>
                <a:ea typeface="ＭＳ Ｐゴシック" panose="020B0600070205080204" pitchFamily="34" charset="-128"/>
                <a:cs typeface="Arial" panose="020B0604020202020204" pitchFamily="34" charset="0"/>
              </a:rPr>
              <a:t>www.EthanolResponse.com</a:t>
            </a:r>
          </a:p>
          <a:p>
            <a:r>
              <a:rPr lang="en-US" altLang="en-US" sz="1000" dirty="0">
                <a:latin typeface="Arial" panose="020B0604020202020204" pitchFamily="34" charset="0"/>
                <a:ea typeface="ＭＳ Ｐゴシック" panose="020B0600070205080204" pitchFamily="34" charset="-128"/>
                <a:cs typeface="Arial" panose="020B0604020202020204" pitchFamily="34" charset="0"/>
              </a:rPr>
              <a:t>TRANSCAER: </a:t>
            </a:r>
            <a:r>
              <a:rPr lang="en-US" altLang="en-US" sz="1000" dirty="0">
                <a:solidFill>
                  <a:srgbClr val="FFFF00"/>
                </a:solidFill>
                <a:latin typeface="Arial" panose="020B0604020202020204" pitchFamily="34" charset="0"/>
                <a:ea typeface="ＭＳ Ｐゴシック" panose="020B0600070205080204" pitchFamily="34" charset="-128"/>
                <a:cs typeface="Arial" panose="020B0604020202020204" pitchFamily="34" charset="0"/>
              </a:rPr>
              <a:t>www.transcaer.com</a:t>
            </a:r>
          </a:p>
          <a:p>
            <a:endParaRPr lang="en-US" altLang="en-US" dirty="0">
              <a:ea typeface="ＭＳ Ｐゴシック" panose="020B0600070205080204" pitchFamily="34" charset="-128"/>
            </a:endParaRPr>
          </a:p>
        </p:txBody>
      </p:sp>
      <p:sp>
        <p:nvSpPr>
          <p:cNvPr id="26628" name="Slide Number Placeholder 3">
            <a:extLst>
              <a:ext uri="{FF2B5EF4-FFF2-40B4-BE49-F238E27FC236}">
                <a16:creationId xmlns:a16="http://schemas.microsoft.com/office/drawing/2014/main" id="{DD994666-724F-426B-AA84-6AA5A10947F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eaLnBrk="0" hangingPunct="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eaLnBrk="1" hangingPunct="1">
              <a:spcBef>
                <a:spcPct val="0"/>
              </a:spcBef>
            </a:pPr>
            <a:fld id="{EB6F32DA-F6C6-47A0-8E81-6F2094604634}" type="slidenum">
              <a:rPr lang="en-US" altLang="en-US"/>
              <a:pPr eaLnBrk="1" hangingPunct="1">
                <a:spcBef>
                  <a:spcPct val="0"/>
                </a:spcBef>
              </a:pPr>
              <a:t>8</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 Id="rId6" Type="http://schemas.openxmlformats.org/officeDocument/2006/relationships/image" Target="../media/image3.png"/><Relationship Id="rId5" Type="http://schemas.openxmlformats.org/officeDocument/2006/relationships/image" Target="../media/image7.png"/><Relationship Id="rId4" Type="http://schemas.openxmlformats.org/officeDocument/2006/relationships/image" Target="../media/image6.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EE7C6B3-3FFA-7B72-6038-015E70F6DF8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8" name="Title 5">
            <a:extLst>
              <a:ext uri="{FF2B5EF4-FFF2-40B4-BE49-F238E27FC236}">
                <a16:creationId xmlns:a16="http://schemas.microsoft.com/office/drawing/2014/main" id="{B18A9AB6-7023-63F5-D37C-D40F02476943}"/>
              </a:ext>
            </a:extLst>
          </p:cNvPr>
          <p:cNvSpPr>
            <a:spLocks noGrp="1"/>
          </p:cNvSpPr>
          <p:nvPr>
            <p:ph type="title"/>
          </p:nvPr>
        </p:nvSpPr>
        <p:spPr>
          <a:xfrm>
            <a:off x="457200" y="182562"/>
            <a:ext cx="11277600" cy="579438"/>
          </a:xfrm>
        </p:spPr>
        <p:txBody>
          <a:bodyPr/>
          <a:lstStyle>
            <a:lvl1pPr algn="ctr">
              <a:defRPr sz="3600" b="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29714036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ull Screen Imag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0" y="838200"/>
            <a:ext cx="12192000" cy="6096000"/>
          </a:xfrm>
        </p:spPr>
        <p:txBody>
          <a:bodyPr/>
          <a:lstStyle/>
          <a:p>
            <a:endParaRPr lang="en-US"/>
          </a:p>
        </p:txBody>
      </p:sp>
      <p:sp>
        <p:nvSpPr>
          <p:cNvPr id="6" name="Title 5">
            <a:extLst>
              <a:ext uri="{FF2B5EF4-FFF2-40B4-BE49-F238E27FC236}">
                <a16:creationId xmlns:a16="http://schemas.microsoft.com/office/drawing/2014/main" id="{C00A9542-A504-4E42-915A-FD11E50BF4BB}"/>
              </a:ext>
            </a:extLst>
          </p:cNvPr>
          <p:cNvSpPr>
            <a:spLocks noGrp="1"/>
          </p:cNvSpPr>
          <p:nvPr>
            <p:ph type="title"/>
          </p:nvPr>
        </p:nvSpPr>
        <p:spPr>
          <a:xfrm>
            <a:off x="457200" y="1063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defRPr lang="en-US" sz="3600" b="0" dirty="0">
                <a:solidFill>
                  <a:schemeClr val="bg1"/>
                </a:solidFill>
              </a:defRPr>
            </a:lvl1pPr>
          </a:lstStyle>
          <a:p>
            <a:pPr lvl="0" algn="ctr"/>
            <a:r>
              <a:rPr lang="en-US" dirty="0"/>
              <a:t>Click to edit Master title style</a:t>
            </a:r>
          </a:p>
        </p:txBody>
      </p:sp>
    </p:spTree>
    <p:extLst>
      <p:ext uri="{BB962C8B-B14F-4D97-AF65-F5344CB8AC3E}">
        <p14:creationId xmlns:p14="http://schemas.microsoft.com/office/powerpoint/2010/main" val="2655972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only">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 y="1143000"/>
            <a:ext cx="11277600"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7" name="Picture 6">
            <a:extLst>
              <a:ext uri="{FF2B5EF4-FFF2-40B4-BE49-F238E27FC236}">
                <a16:creationId xmlns:a16="http://schemas.microsoft.com/office/drawing/2014/main" id="{4192B560-E015-6516-6B3A-D3E0FEABA3B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9" name="Title 5">
            <a:extLst>
              <a:ext uri="{FF2B5EF4-FFF2-40B4-BE49-F238E27FC236}">
                <a16:creationId xmlns:a16="http://schemas.microsoft.com/office/drawing/2014/main" id="{77516A70-E084-7E96-2A9F-DCEFDC287CA4}"/>
              </a:ext>
            </a:extLst>
          </p:cNvPr>
          <p:cNvSpPr>
            <a:spLocks noGrp="1"/>
          </p:cNvSpPr>
          <p:nvPr>
            <p:ph type="title"/>
          </p:nvPr>
        </p:nvSpPr>
        <p:spPr>
          <a:xfrm>
            <a:off x="457200" y="1063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defRPr lang="en-US" sz="3600" b="0" dirty="0">
                <a:solidFill>
                  <a:schemeClr val="bg1"/>
                </a:solidFill>
              </a:defRPr>
            </a:lvl1pPr>
          </a:lstStyle>
          <a:p>
            <a:pPr lvl="0" algn="ctr"/>
            <a:r>
              <a:rPr lang="en-US" dirty="0"/>
              <a:t>Click to edit Master title style</a:t>
            </a:r>
          </a:p>
        </p:txBody>
      </p:sp>
    </p:spTree>
    <p:extLst>
      <p:ext uri="{BB962C8B-B14F-4D97-AF65-F5344CB8AC3E}">
        <p14:creationId xmlns:p14="http://schemas.microsoft.com/office/powerpoint/2010/main" val="39394308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50/50 Image Righ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6092952" y="838200"/>
            <a:ext cx="6099048" cy="6019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199" y="1143000"/>
            <a:ext cx="5333999"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a:extLst>
              <a:ext uri="{FF2B5EF4-FFF2-40B4-BE49-F238E27FC236}">
                <a16:creationId xmlns:a16="http://schemas.microsoft.com/office/drawing/2014/main" id="{4B064B30-91AD-10FE-D71E-B9FD55F4F98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7" name="Title 5">
            <a:extLst>
              <a:ext uri="{FF2B5EF4-FFF2-40B4-BE49-F238E27FC236}">
                <a16:creationId xmlns:a16="http://schemas.microsoft.com/office/drawing/2014/main" id="{C2F8A192-A33A-FC6B-18C2-49936CB7BA47}"/>
              </a:ext>
            </a:extLst>
          </p:cNvPr>
          <p:cNvSpPr>
            <a:spLocks noGrp="1"/>
          </p:cNvSpPr>
          <p:nvPr>
            <p:ph type="title"/>
          </p:nvPr>
        </p:nvSpPr>
        <p:spPr>
          <a:xfrm>
            <a:off x="457200" y="1063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defRPr lang="en-US" sz="3600" b="0" dirty="0">
                <a:solidFill>
                  <a:schemeClr val="bg1"/>
                </a:solidFill>
              </a:defRPr>
            </a:lvl1pPr>
          </a:lstStyle>
          <a:p>
            <a:pPr lvl="0" algn="ctr"/>
            <a:r>
              <a:rPr lang="en-US" dirty="0"/>
              <a:t>Click to edit Master title style</a:t>
            </a:r>
          </a:p>
        </p:txBody>
      </p:sp>
    </p:spTree>
    <p:extLst>
      <p:ext uri="{BB962C8B-B14F-4D97-AF65-F5344CB8AC3E}">
        <p14:creationId xmlns:p14="http://schemas.microsoft.com/office/powerpoint/2010/main" val="4870504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0/50 Image Lef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0" y="838200"/>
            <a:ext cx="6099048" cy="6019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6400800" y="1143000"/>
            <a:ext cx="5413248"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5">
            <a:extLst>
              <a:ext uri="{FF2B5EF4-FFF2-40B4-BE49-F238E27FC236}">
                <a16:creationId xmlns:a16="http://schemas.microsoft.com/office/drawing/2014/main" id="{71CEEAA7-DD30-D3F0-373F-A29C2773BA31}"/>
              </a:ext>
            </a:extLst>
          </p:cNvPr>
          <p:cNvSpPr>
            <a:spLocks noGrp="1"/>
          </p:cNvSpPr>
          <p:nvPr>
            <p:ph type="title"/>
          </p:nvPr>
        </p:nvSpPr>
        <p:spPr>
          <a:xfrm>
            <a:off x="457200" y="1063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defRPr lang="en-US" sz="3600" b="0" dirty="0">
                <a:solidFill>
                  <a:schemeClr val="bg1"/>
                </a:solidFill>
              </a:defRPr>
            </a:lvl1pPr>
          </a:lstStyle>
          <a:p>
            <a:pPr lvl="0" algn="ctr"/>
            <a:r>
              <a:rPr lang="en-US" dirty="0"/>
              <a:t>Click to edit Master title style</a:t>
            </a:r>
          </a:p>
        </p:txBody>
      </p:sp>
      <p:pic>
        <p:nvPicPr>
          <p:cNvPr id="8" name="Picture 7">
            <a:extLst>
              <a:ext uri="{FF2B5EF4-FFF2-40B4-BE49-F238E27FC236}">
                <a16:creationId xmlns:a16="http://schemas.microsoft.com/office/drawing/2014/main" id="{6DF9AEE0-1FFC-AB19-841C-1A793A20A8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Tree>
    <p:extLst>
      <p:ext uri="{BB962C8B-B14F-4D97-AF65-F5344CB8AC3E}">
        <p14:creationId xmlns:p14="http://schemas.microsoft.com/office/powerpoint/2010/main" val="9398281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0/50 Image Left with Border">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457200" y="1109280"/>
            <a:ext cx="5638800" cy="53340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6400800" y="1109280"/>
            <a:ext cx="5413248"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5">
            <a:extLst>
              <a:ext uri="{FF2B5EF4-FFF2-40B4-BE49-F238E27FC236}">
                <a16:creationId xmlns:a16="http://schemas.microsoft.com/office/drawing/2014/main" id="{3F97AAE1-DD09-5822-7AFB-5D4197C6A838}"/>
              </a:ext>
            </a:extLst>
          </p:cNvPr>
          <p:cNvSpPr>
            <a:spLocks noGrp="1"/>
          </p:cNvSpPr>
          <p:nvPr>
            <p:ph type="title"/>
          </p:nvPr>
        </p:nvSpPr>
        <p:spPr>
          <a:xfrm>
            <a:off x="457200" y="1063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defRPr lang="en-US" sz="3600" b="0" dirty="0">
                <a:solidFill>
                  <a:schemeClr val="bg1"/>
                </a:solidFill>
              </a:defRPr>
            </a:lvl1pPr>
          </a:lstStyle>
          <a:p>
            <a:pPr lvl="0" algn="ctr"/>
            <a:r>
              <a:rPr lang="en-US" dirty="0"/>
              <a:t>Click to edit Master title style</a:t>
            </a:r>
          </a:p>
        </p:txBody>
      </p:sp>
      <p:pic>
        <p:nvPicPr>
          <p:cNvPr id="9" name="Picture 8">
            <a:extLst>
              <a:ext uri="{FF2B5EF4-FFF2-40B4-BE49-F238E27FC236}">
                <a16:creationId xmlns:a16="http://schemas.microsoft.com/office/drawing/2014/main" id="{E5AE5486-31D7-E7A4-7532-EC7C28FEFF9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Tree>
    <p:extLst>
      <p:ext uri="{BB962C8B-B14F-4D97-AF65-F5344CB8AC3E}">
        <p14:creationId xmlns:p14="http://schemas.microsoft.com/office/powerpoint/2010/main" val="9081195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0/50 Image Right with Border">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6092952" y="1105470"/>
            <a:ext cx="5716991" cy="53340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376988" y="1105470"/>
            <a:ext cx="5414211"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a:extLst>
              <a:ext uri="{FF2B5EF4-FFF2-40B4-BE49-F238E27FC236}">
                <a16:creationId xmlns:a16="http://schemas.microsoft.com/office/drawing/2014/main" id="{4B064B30-91AD-10FE-D71E-B9FD55F4F98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8" name="Title 5">
            <a:extLst>
              <a:ext uri="{FF2B5EF4-FFF2-40B4-BE49-F238E27FC236}">
                <a16:creationId xmlns:a16="http://schemas.microsoft.com/office/drawing/2014/main" id="{3F97AAE1-DD09-5822-7AFB-5D4197C6A838}"/>
              </a:ext>
            </a:extLst>
          </p:cNvPr>
          <p:cNvSpPr>
            <a:spLocks noGrp="1"/>
          </p:cNvSpPr>
          <p:nvPr>
            <p:ph type="title"/>
          </p:nvPr>
        </p:nvSpPr>
        <p:spPr>
          <a:xfrm>
            <a:off x="457200" y="1063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defRPr lang="en-US" sz="3600" b="0" dirty="0">
                <a:solidFill>
                  <a:schemeClr val="bg1"/>
                </a:solidFill>
              </a:defRPr>
            </a:lvl1pPr>
          </a:lstStyle>
          <a:p>
            <a:pPr lvl="0" algn="ctr"/>
            <a:r>
              <a:rPr lang="en-US" dirty="0"/>
              <a:t>Click to edit Master title style</a:t>
            </a:r>
          </a:p>
        </p:txBody>
      </p:sp>
    </p:spTree>
    <p:extLst>
      <p:ext uri="{BB962C8B-B14F-4D97-AF65-F5344CB8AC3E}">
        <p14:creationId xmlns:p14="http://schemas.microsoft.com/office/powerpoint/2010/main" val="4024363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 Image Righ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6096000" y="1143000"/>
            <a:ext cx="2743200" cy="2590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 y="1143000"/>
            <a:ext cx="5334000"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Picture Placeholder 2">
            <a:extLst>
              <a:ext uri="{FF2B5EF4-FFF2-40B4-BE49-F238E27FC236}">
                <a16:creationId xmlns:a16="http://schemas.microsoft.com/office/drawing/2014/main" id="{E699B4E2-3EB6-3682-EE21-9532913CDD85}"/>
              </a:ext>
            </a:extLst>
          </p:cNvPr>
          <p:cNvSpPr>
            <a:spLocks noGrp="1"/>
          </p:cNvSpPr>
          <p:nvPr>
            <p:ph type="pic" sz="quarter" idx="12"/>
          </p:nvPr>
        </p:nvSpPr>
        <p:spPr>
          <a:xfrm>
            <a:off x="8991600" y="1143000"/>
            <a:ext cx="2743200" cy="2590800"/>
          </a:xfrm>
        </p:spPr>
        <p:txBody>
          <a:bodyPr/>
          <a:lstStyle>
            <a:lvl1pPr>
              <a:defRPr>
                <a:solidFill>
                  <a:schemeClr val="tx2"/>
                </a:solidFill>
              </a:defRPr>
            </a:lvl1pPr>
          </a:lstStyle>
          <a:p>
            <a:endParaRPr lang="en-US"/>
          </a:p>
        </p:txBody>
      </p:sp>
      <p:sp>
        <p:nvSpPr>
          <p:cNvPr id="5" name="Picture Placeholder 2">
            <a:extLst>
              <a:ext uri="{FF2B5EF4-FFF2-40B4-BE49-F238E27FC236}">
                <a16:creationId xmlns:a16="http://schemas.microsoft.com/office/drawing/2014/main" id="{8C36E12B-1BF4-2872-E50F-948290F947D8}"/>
              </a:ext>
            </a:extLst>
          </p:cNvPr>
          <p:cNvSpPr>
            <a:spLocks noGrp="1"/>
          </p:cNvSpPr>
          <p:nvPr>
            <p:ph type="pic" sz="quarter" idx="13"/>
          </p:nvPr>
        </p:nvSpPr>
        <p:spPr>
          <a:xfrm>
            <a:off x="6096000" y="3886200"/>
            <a:ext cx="2743200" cy="2590800"/>
          </a:xfrm>
        </p:spPr>
        <p:txBody>
          <a:bodyPr/>
          <a:lstStyle>
            <a:lvl1pPr>
              <a:defRPr>
                <a:solidFill>
                  <a:schemeClr val="tx2"/>
                </a:solidFill>
              </a:defRPr>
            </a:lvl1pPr>
          </a:lstStyle>
          <a:p>
            <a:endParaRPr lang="en-US"/>
          </a:p>
        </p:txBody>
      </p:sp>
      <p:sp>
        <p:nvSpPr>
          <p:cNvPr id="7" name="Picture Placeholder 2">
            <a:extLst>
              <a:ext uri="{FF2B5EF4-FFF2-40B4-BE49-F238E27FC236}">
                <a16:creationId xmlns:a16="http://schemas.microsoft.com/office/drawing/2014/main" id="{17210E64-83A3-5254-4492-49D3A5548DE9}"/>
              </a:ext>
            </a:extLst>
          </p:cNvPr>
          <p:cNvSpPr>
            <a:spLocks noGrp="1"/>
          </p:cNvSpPr>
          <p:nvPr>
            <p:ph type="pic" sz="quarter" idx="14"/>
          </p:nvPr>
        </p:nvSpPr>
        <p:spPr>
          <a:xfrm>
            <a:off x="8991600" y="3886200"/>
            <a:ext cx="2743200" cy="2590800"/>
          </a:xfrm>
        </p:spPr>
        <p:txBody>
          <a:bodyPr/>
          <a:lstStyle>
            <a:lvl1pPr>
              <a:defRPr>
                <a:solidFill>
                  <a:schemeClr val="tx2"/>
                </a:solidFill>
              </a:defRPr>
            </a:lvl1pPr>
          </a:lstStyle>
          <a:p>
            <a:endParaRPr lang="en-US"/>
          </a:p>
        </p:txBody>
      </p:sp>
      <p:pic>
        <p:nvPicPr>
          <p:cNvPr id="8" name="Picture 7">
            <a:extLst>
              <a:ext uri="{FF2B5EF4-FFF2-40B4-BE49-F238E27FC236}">
                <a16:creationId xmlns:a16="http://schemas.microsoft.com/office/drawing/2014/main" id="{08190F37-4184-F707-D569-29F9C344B09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10" name="Title 5">
            <a:extLst>
              <a:ext uri="{FF2B5EF4-FFF2-40B4-BE49-F238E27FC236}">
                <a16:creationId xmlns:a16="http://schemas.microsoft.com/office/drawing/2014/main" id="{EACCD2AE-3570-6A29-AD1B-D71B25417655}"/>
              </a:ext>
            </a:extLst>
          </p:cNvPr>
          <p:cNvSpPr>
            <a:spLocks noGrp="1"/>
          </p:cNvSpPr>
          <p:nvPr>
            <p:ph type="title"/>
          </p:nvPr>
        </p:nvSpPr>
        <p:spPr>
          <a:xfrm>
            <a:off x="458724" y="106362"/>
            <a:ext cx="11274552"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defRPr lang="en-US" sz="3600" b="0" dirty="0">
                <a:solidFill>
                  <a:schemeClr val="bg1"/>
                </a:solidFill>
              </a:defRPr>
            </a:lvl1pPr>
          </a:lstStyle>
          <a:p>
            <a:pPr lvl="0" algn="ctr"/>
            <a:r>
              <a:rPr lang="en-US" dirty="0"/>
              <a:t>Click to edit Master title style</a:t>
            </a:r>
          </a:p>
        </p:txBody>
      </p:sp>
    </p:spTree>
    <p:extLst>
      <p:ext uri="{BB962C8B-B14F-4D97-AF65-F5344CB8AC3E}">
        <p14:creationId xmlns:p14="http://schemas.microsoft.com/office/powerpoint/2010/main" val="14055353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 Image Lef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457200" y="1126140"/>
            <a:ext cx="2743200" cy="2590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6400800" y="1126140"/>
            <a:ext cx="5332476"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Picture Placeholder 2">
            <a:extLst>
              <a:ext uri="{FF2B5EF4-FFF2-40B4-BE49-F238E27FC236}">
                <a16:creationId xmlns:a16="http://schemas.microsoft.com/office/drawing/2014/main" id="{E699B4E2-3EB6-3682-EE21-9532913CDD85}"/>
              </a:ext>
            </a:extLst>
          </p:cNvPr>
          <p:cNvSpPr>
            <a:spLocks noGrp="1"/>
          </p:cNvSpPr>
          <p:nvPr>
            <p:ph type="pic" sz="quarter" idx="12"/>
          </p:nvPr>
        </p:nvSpPr>
        <p:spPr>
          <a:xfrm>
            <a:off x="3352800" y="1126140"/>
            <a:ext cx="2743200" cy="2590800"/>
          </a:xfrm>
        </p:spPr>
        <p:txBody>
          <a:bodyPr/>
          <a:lstStyle>
            <a:lvl1pPr>
              <a:defRPr>
                <a:solidFill>
                  <a:schemeClr val="tx2"/>
                </a:solidFill>
              </a:defRPr>
            </a:lvl1pPr>
          </a:lstStyle>
          <a:p>
            <a:endParaRPr lang="en-US"/>
          </a:p>
        </p:txBody>
      </p:sp>
      <p:sp>
        <p:nvSpPr>
          <p:cNvPr id="5" name="Picture Placeholder 2">
            <a:extLst>
              <a:ext uri="{FF2B5EF4-FFF2-40B4-BE49-F238E27FC236}">
                <a16:creationId xmlns:a16="http://schemas.microsoft.com/office/drawing/2014/main" id="{8C36E12B-1BF4-2872-E50F-948290F947D8}"/>
              </a:ext>
            </a:extLst>
          </p:cNvPr>
          <p:cNvSpPr>
            <a:spLocks noGrp="1"/>
          </p:cNvSpPr>
          <p:nvPr>
            <p:ph type="pic" sz="quarter" idx="13"/>
          </p:nvPr>
        </p:nvSpPr>
        <p:spPr>
          <a:xfrm>
            <a:off x="457200" y="3869340"/>
            <a:ext cx="2743200" cy="2590800"/>
          </a:xfrm>
        </p:spPr>
        <p:txBody>
          <a:bodyPr/>
          <a:lstStyle>
            <a:lvl1pPr>
              <a:defRPr>
                <a:solidFill>
                  <a:schemeClr val="tx2"/>
                </a:solidFill>
              </a:defRPr>
            </a:lvl1pPr>
          </a:lstStyle>
          <a:p>
            <a:endParaRPr lang="en-US"/>
          </a:p>
        </p:txBody>
      </p:sp>
      <p:sp>
        <p:nvSpPr>
          <p:cNvPr id="7" name="Picture Placeholder 2">
            <a:extLst>
              <a:ext uri="{FF2B5EF4-FFF2-40B4-BE49-F238E27FC236}">
                <a16:creationId xmlns:a16="http://schemas.microsoft.com/office/drawing/2014/main" id="{17210E64-83A3-5254-4492-49D3A5548DE9}"/>
              </a:ext>
            </a:extLst>
          </p:cNvPr>
          <p:cNvSpPr>
            <a:spLocks noGrp="1"/>
          </p:cNvSpPr>
          <p:nvPr>
            <p:ph type="pic" sz="quarter" idx="14"/>
          </p:nvPr>
        </p:nvSpPr>
        <p:spPr>
          <a:xfrm>
            <a:off x="3352800" y="3869340"/>
            <a:ext cx="2743200" cy="2590800"/>
          </a:xfrm>
        </p:spPr>
        <p:txBody>
          <a:bodyPr/>
          <a:lstStyle>
            <a:lvl1pPr>
              <a:defRPr>
                <a:solidFill>
                  <a:schemeClr val="tx2"/>
                </a:solidFill>
              </a:defRPr>
            </a:lvl1pPr>
          </a:lstStyle>
          <a:p>
            <a:endParaRPr lang="en-US"/>
          </a:p>
        </p:txBody>
      </p:sp>
      <p:sp>
        <p:nvSpPr>
          <p:cNvPr id="10" name="Title 5">
            <a:extLst>
              <a:ext uri="{FF2B5EF4-FFF2-40B4-BE49-F238E27FC236}">
                <a16:creationId xmlns:a16="http://schemas.microsoft.com/office/drawing/2014/main" id="{EACCD2AE-3570-6A29-AD1B-D71B25417655}"/>
              </a:ext>
            </a:extLst>
          </p:cNvPr>
          <p:cNvSpPr>
            <a:spLocks noGrp="1"/>
          </p:cNvSpPr>
          <p:nvPr>
            <p:ph type="title"/>
          </p:nvPr>
        </p:nvSpPr>
        <p:spPr>
          <a:xfrm>
            <a:off x="458724" y="106362"/>
            <a:ext cx="11274552"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defRPr lang="en-US" sz="3600" b="0" dirty="0">
                <a:solidFill>
                  <a:schemeClr val="bg1"/>
                </a:solidFill>
              </a:defRPr>
            </a:lvl1pPr>
          </a:lstStyle>
          <a:p>
            <a:pPr lvl="0" algn="ctr"/>
            <a:r>
              <a:rPr lang="en-US" dirty="0"/>
              <a:t>Click to edit Master title style</a:t>
            </a:r>
          </a:p>
        </p:txBody>
      </p:sp>
      <p:pic>
        <p:nvPicPr>
          <p:cNvPr id="6" name="Picture 5">
            <a:extLst>
              <a:ext uri="{FF2B5EF4-FFF2-40B4-BE49-F238E27FC236}">
                <a16:creationId xmlns:a16="http://schemas.microsoft.com/office/drawing/2014/main" id="{613CE84C-9731-8500-6CDF-016EE31B6A6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Tree>
    <p:extLst>
      <p:ext uri="{BB962C8B-B14F-4D97-AF65-F5344CB8AC3E}">
        <p14:creationId xmlns:p14="http://schemas.microsoft.com/office/powerpoint/2010/main" val="33867761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3 Image Righ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7924800" y="838200"/>
            <a:ext cx="4267200" cy="6019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 y="1143000"/>
            <a:ext cx="7218947"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a:extLst>
              <a:ext uri="{FF2B5EF4-FFF2-40B4-BE49-F238E27FC236}">
                <a16:creationId xmlns:a16="http://schemas.microsoft.com/office/drawing/2014/main" id="{3929C961-785F-42CD-AED3-2F2C16E4A7E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7" name="Title 5">
            <a:extLst>
              <a:ext uri="{FF2B5EF4-FFF2-40B4-BE49-F238E27FC236}">
                <a16:creationId xmlns:a16="http://schemas.microsoft.com/office/drawing/2014/main" id="{B985157D-E1B8-DD6D-E31F-079FDD593E1E}"/>
              </a:ext>
            </a:extLst>
          </p:cNvPr>
          <p:cNvSpPr>
            <a:spLocks noGrp="1"/>
          </p:cNvSpPr>
          <p:nvPr>
            <p:ph type="title"/>
          </p:nvPr>
        </p:nvSpPr>
        <p:spPr>
          <a:xfrm>
            <a:off x="457200" y="1825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defRPr lang="en-US" sz="3600" b="0" dirty="0">
                <a:solidFill>
                  <a:schemeClr val="bg1"/>
                </a:solidFill>
              </a:defRPr>
            </a:lvl1pPr>
          </a:lstStyle>
          <a:p>
            <a:pPr lvl="0" algn="ctr"/>
            <a:r>
              <a:rPr lang="en-US" dirty="0"/>
              <a:t>Click to edit Master title style</a:t>
            </a:r>
          </a:p>
        </p:txBody>
      </p:sp>
    </p:spTree>
    <p:extLst>
      <p:ext uri="{BB962C8B-B14F-4D97-AF65-F5344CB8AC3E}">
        <p14:creationId xmlns:p14="http://schemas.microsoft.com/office/powerpoint/2010/main" val="5118618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3 Image Lef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0" y="838200"/>
            <a:ext cx="4267200" cy="6019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0" y="1109280"/>
            <a:ext cx="7218947"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5">
            <a:extLst>
              <a:ext uri="{FF2B5EF4-FFF2-40B4-BE49-F238E27FC236}">
                <a16:creationId xmlns:a16="http://schemas.microsoft.com/office/drawing/2014/main" id="{B985157D-E1B8-DD6D-E31F-079FDD593E1E}"/>
              </a:ext>
            </a:extLst>
          </p:cNvPr>
          <p:cNvSpPr>
            <a:spLocks noGrp="1"/>
          </p:cNvSpPr>
          <p:nvPr>
            <p:ph type="title"/>
          </p:nvPr>
        </p:nvSpPr>
        <p:spPr>
          <a:xfrm>
            <a:off x="457200" y="1825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defRPr lang="en-US" sz="3600" b="0" dirty="0">
                <a:solidFill>
                  <a:schemeClr val="bg1"/>
                </a:solidFill>
              </a:defRPr>
            </a:lvl1pPr>
          </a:lstStyle>
          <a:p>
            <a:pPr lvl="0" algn="ctr"/>
            <a:r>
              <a:rPr lang="en-US" dirty="0"/>
              <a:t>Click to edit Master title style</a:t>
            </a:r>
          </a:p>
        </p:txBody>
      </p:sp>
      <p:pic>
        <p:nvPicPr>
          <p:cNvPr id="5" name="Picture 4">
            <a:extLst>
              <a:ext uri="{FF2B5EF4-FFF2-40B4-BE49-F238E27FC236}">
                <a16:creationId xmlns:a16="http://schemas.microsoft.com/office/drawing/2014/main" id="{846A30D1-4146-9B9B-C13B-E13B0FEF54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Tree>
    <p:extLst>
      <p:ext uri="{BB962C8B-B14F-4D97-AF65-F5344CB8AC3E}">
        <p14:creationId xmlns:p14="http://schemas.microsoft.com/office/powerpoint/2010/main" val="28659708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3 Image Right with Border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7924800" y="1143000"/>
            <a:ext cx="3810000" cy="53340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01052" y="1143000"/>
            <a:ext cx="7218947"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a:extLst>
              <a:ext uri="{FF2B5EF4-FFF2-40B4-BE49-F238E27FC236}">
                <a16:creationId xmlns:a16="http://schemas.microsoft.com/office/drawing/2014/main" id="{3929C961-785F-42CD-AED3-2F2C16E4A7E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7" name="Title 5">
            <a:extLst>
              <a:ext uri="{FF2B5EF4-FFF2-40B4-BE49-F238E27FC236}">
                <a16:creationId xmlns:a16="http://schemas.microsoft.com/office/drawing/2014/main" id="{7A110E9B-8C16-B3E1-AD77-EF0B19A2BC52}"/>
              </a:ext>
            </a:extLst>
          </p:cNvPr>
          <p:cNvSpPr>
            <a:spLocks noGrp="1"/>
          </p:cNvSpPr>
          <p:nvPr>
            <p:ph type="title"/>
          </p:nvPr>
        </p:nvSpPr>
        <p:spPr>
          <a:xfrm>
            <a:off x="457200" y="1825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defRPr lang="en-US" sz="3600" b="0" dirty="0">
                <a:solidFill>
                  <a:schemeClr val="bg1"/>
                </a:solidFill>
              </a:defRPr>
            </a:lvl1pPr>
          </a:lstStyle>
          <a:p>
            <a:pPr lvl="0" algn="ctr"/>
            <a:r>
              <a:rPr lang="en-US" dirty="0"/>
              <a:t>Click to edit Master title style</a:t>
            </a:r>
          </a:p>
        </p:txBody>
      </p:sp>
    </p:spTree>
    <p:extLst>
      <p:ext uri="{BB962C8B-B14F-4D97-AF65-F5344CB8AC3E}">
        <p14:creationId xmlns:p14="http://schemas.microsoft.com/office/powerpoint/2010/main" val="15216043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3 Image Left with Border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457200" y="1143000"/>
            <a:ext cx="3809999" cy="53340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0" y="1128330"/>
            <a:ext cx="7162800"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5">
            <a:extLst>
              <a:ext uri="{FF2B5EF4-FFF2-40B4-BE49-F238E27FC236}">
                <a16:creationId xmlns:a16="http://schemas.microsoft.com/office/drawing/2014/main" id="{7A110E9B-8C16-B3E1-AD77-EF0B19A2BC52}"/>
              </a:ext>
            </a:extLst>
          </p:cNvPr>
          <p:cNvSpPr>
            <a:spLocks noGrp="1"/>
          </p:cNvSpPr>
          <p:nvPr>
            <p:ph type="title"/>
          </p:nvPr>
        </p:nvSpPr>
        <p:spPr>
          <a:xfrm>
            <a:off x="457200" y="1825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defRPr lang="en-US" sz="3600" b="0" dirty="0">
                <a:solidFill>
                  <a:schemeClr val="bg1"/>
                </a:solidFill>
              </a:defRPr>
            </a:lvl1pPr>
          </a:lstStyle>
          <a:p>
            <a:pPr lvl="0" algn="ctr"/>
            <a:r>
              <a:rPr lang="en-US" dirty="0"/>
              <a:t>Click to edit Master title style</a:t>
            </a:r>
          </a:p>
        </p:txBody>
      </p:sp>
      <p:pic>
        <p:nvPicPr>
          <p:cNvPr id="5" name="Picture 4">
            <a:extLst>
              <a:ext uri="{FF2B5EF4-FFF2-40B4-BE49-F238E27FC236}">
                <a16:creationId xmlns:a16="http://schemas.microsoft.com/office/drawing/2014/main" id="{B9C09BFD-6BEC-DC72-78BB-C01556847D6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Tree>
    <p:extLst>
      <p:ext uri="{BB962C8B-B14F-4D97-AF65-F5344CB8AC3E}">
        <p14:creationId xmlns:p14="http://schemas.microsoft.com/office/powerpoint/2010/main" val="20089178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a:defRPr sz="3200" baseline="0">
                <a:solidFill>
                  <a:schemeClr val="bg1"/>
                </a:solidFill>
                <a:latin typeface="Arial" pitchFamily="34" charset="0"/>
              </a:defRPr>
            </a:lvl1pPr>
            <a:lvl2pPr>
              <a:defRPr sz="3200" baseline="0">
                <a:solidFill>
                  <a:schemeClr val="bg1"/>
                </a:solidFill>
                <a:latin typeface="Arial" pitchFamily="34" charset="0"/>
              </a:defRPr>
            </a:lvl2pPr>
            <a:lvl3pPr>
              <a:defRPr sz="3200" baseline="0">
                <a:solidFill>
                  <a:schemeClr val="bg1"/>
                </a:solidFill>
                <a:latin typeface="Arial" pitchFamily="34" charset="0"/>
              </a:defRPr>
            </a:lvl3pPr>
            <a:lvl4pPr>
              <a:defRPr sz="3200" baseline="0">
                <a:solidFill>
                  <a:schemeClr val="bg1"/>
                </a:solidFill>
                <a:latin typeface="Arial" pitchFamily="34" charset="0"/>
              </a:defRPr>
            </a:lvl4pPr>
            <a:lvl5pPr>
              <a:defRPr sz="3200" baseline="0">
                <a:solidFill>
                  <a:schemeClr val="bg1"/>
                </a:solidFill>
                <a:latin typeface="Arial"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4">
            <a:extLst>
              <a:ext uri="{FF2B5EF4-FFF2-40B4-BE49-F238E27FC236}">
                <a16:creationId xmlns:a16="http://schemas.microsoft.com/office/drawing/2014/main" id="{2847567B-B706-F656-A19C-835D2889020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7" name="Title 5">
            <a:extLst>
              <a:ext uri="{FF2B5EF4-FFF2-40B4-BE49-F238E27FC236}">
                <a16:creationId xmlns:a16="http://schemas.microsoft.com/office/drawing/2014/main" id="{8D0879EC-B759-D4C8-FCD1-59CC51221DDC}"/>
              </a:ext>
            </a:extLst>
          </p:cNvPr>
          <p:cNvSpPr>
            <a:spLocks noGrp="1"/>
          </p:cNvSpPr>
          <p:nvPr>
            <p:ph type="title"/>
          </p:nvPr>
        </p:nvSpPr>
        <p:spPr>
          <a:xfrm>
            <a:off x="304800" y="182562"/>
            <a:ext cx="115824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defRPr lang="en-US" sz="3600" b="0" dirty="0">
                <a:solidFill>
                  <a:schemeClr val="bg1"/>
                </a:solidFill>
              </a:defRPr>
            </a:lvl1pPr>
          </a:lstStyle>
          <a:p>
            <a:pPr lvl="0" algn="ctr"/>
            <a:r>
              <a:rPr lang="en-US" dirty="0"/>
              <a:t>Click to edit Master title style</a:t>
            </a:r>
          </a:p>
        </p:txBody>
      </p:sp>
    </p:spTree>
    <p:extLst>
      <p:ext uri="{BB962C8B-B14F-4D97-AF65-F5344CB8AC3E}">
        <p14:creationId xmlns:p14="http://schemas.microsoft.com/office/powerpoint/2010/main" val="13001689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90DA5C6-9597-B8ED-D484-290988A026D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50837" y="-40072"/>
            <a:ext cx="9123227" cy="6059872"/>
          </a:xfrm>
          <a:prstGeom prst="rect">
            <a:avLst/>
          </a:prstGeom>
        </p:spPr>
      </p:pic>
      <p:pic>
        <p:nvPicPr>
          <p:cNvPr id="2" name="Picture 1">
            <a:extLst>
              <a:ext uri="{FF2B5EF4-FFF2-40B4-BE49-F238E27FC236}">
                <a16:creationId xmlns:a16="http://schemas.microsoft.com/office/drawing/2014/main" id="{D58EBFFC-F993-00D4-E8F7-BF20EA0D37F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4153" y="-40072"/>
            <a:ext cx="12320306" cy="6938144"/>
          </a:xfrm>
          <a:prstGeom prst="rect">
            <a:avLst/>
          </a:prstGeom>
        </p:spPr>
      </p:pic>
      <p:grpSp>
        <p:nvGrpSpPr>
          <p:cNvPr id="6" name="Group 5">
            <a:extLst>
              <a:ext uri="{FF2B5EF4-FFF2-40B4-BE49-F238E27FC236}">
                <a16:creationId xmlns:a16="http://schemas.microsoft.com/office/drawing/2014/main" id="{305A1F4C-275B-5168-82C6-84D2426DDED9}"/>
              </a:ext>
            </a:extLst>
          </p:cNvPr>
          <p:cNvGrpSpPr/>
          <p:nvPr userDrawn="1"/>
        </p:nvGrpSpPr>
        <p:grpSpPr>
          <a:xfrm>
            <a:off x="8458200" y="6134952"/>
            <a:ext cx="3476883" cy="513595"/>
            <a:chOff x="7162800" y="5943600"/>
            <a:chExt cx="4772283" cy="704948"/>
          </a:xfrm>
        </p:grpSpPr>
        <p:pic>
          <p:nvPicPr>
            <p:cNvPr id="22" name="Picture 21">
              <a:extLst>
                <a:ext uri="{FF2B5EF4-FFF2-40B4-BE49-F238E27FC236}">
                  <a16:creationId xmlns:a16="http://schemas.microsoft.com/office/drawing/2014/main" id="{BEC34360-7AF6-D98D-6689-CB16107025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62800" y="5943600"/>
              <a:ext cx="1686160" cy="704948"/>
            </a:xfrm>
            <a:prstGeom prst="rect">
              <a:avLst/>
            </a:prstGeom>
          </p:spPr>
        </p:pic>
        <p:pic>
          <p:nvPicPr>
            <p:cNvPr id="24" name="Picture 23">
              <a:extLst>
                <a:ext uri="{FF2B5EF4-FFF2-40B4-BE49-F238E27FC236}">
                  <a16:creationId xmlns:a16="http://schemas.microsoft.com/office/drawing/2014/main" id="{DB2AFECA-222F-DAA7-DC01-28B08B6F128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20026" y="5999050"/>
              <a:ext cx="2915057" cy="533474"/>
            </a:xfrm>
            <a:prstGeom prst="rect">
              <a:avLst/>
            </a:prstGeom>
          </p:spPr>
        </p:pic>
      </p:grpSp>
      <p:pic>
        <p:nvPicPr>
          <p:cNvPr id="26" name="Picture 25">
            <a:extLst>
              <a:ext uri="{FF2B5EF4-FFF2-40B4-BE49-F238E27FC236}">
                <a16:creationId xmlns:a16="http://schemas.microsoft.com/office/drawing/2014/main" id="{44795144-72A3-EBF8-A1B5-8893ABF03236}"/>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293061" y="228601"/>
            <a:ext cx="2907339" cy="627776"/>
          </a:xfrm>
          <a:prstGeom prst="rect">
            <a:avLst/>
          </a:prstGeom>
        </p:spPr>
      </p:pic>
      <p:sp>
        <p:nvSpPr>
          <p:cNvPr id="11" name="Text Placeholder 10">
            <a:extLst>
              <a:ext uri="{FF2B5EF4-FFF2-40B4-BE49-F238E27FC236}">
                <a16:creationId xmlns:a16="http://schemas.microsoft.com/office/drawing/2014/main" id="{1587D75A-859E-A5D3-3EC4-4A8B0E540554}"/>
              </a:ext>
            </a:extLst>
          </p:cNvPr>
          <p:cNvSpPr>
            <a:spLocks noGrp="1"/>
          </p:cNvSpPr>
          <p:nvPr>
            <p:ph type="body" sz="quarter" idx="10" hasCustomPrompt="1"/>
          </p:nvPr>
        </p:nvSpPr>
        <p:spPr>
          <a:xfrm>
            <a:off x="381000" y="2979003"/>
            <a:ext cx="4114800" cy="1123950"/>
          </a:xfrm>
        </p:spPr>
        <p:txBody>
          <a:bodyPr/>
          <a:lstStyle>
            <a:lvl1pPr marL="0" indent="0">
              <a:buNone/>
              <a:defRPr sz="6600" spc="300">
                <a:solidFill>
                  <a:srgbClr val="FFC200"/>
                </a:solidFill>
              </a:defRPr>
            </a:lvl1pPr>
            <a:lvl2pPr marL="457200" indent="0">
              <a:buNone/>
              <a:defRPr>
                <a:solidFill>
                  <a:srgbClr val="FFC200"/>
                </a:solidFill>
              </a:defRPr>
            </a:lvl2pPr>
            <a:lvl3pPr marL="914400" indent="0">
              <a:buNone/>
              <a:defRPr>
                <a:solidFill>
                  <a:srgbClr val="FFC200"/>
                </a:solidFill>
              </a:defRPr>
            </a:lvl3pPr>
            <a:lvl4pPr marL="1371600" indent="0">
              <a:buNone/>
              <a:defRPr>
                <a:solidFill>
                  <a:srgbClr val="FFC200"/>
                </a:solidFill>
              </a:defRPr>
            </a:lvl4pPr>
            <a:lvl5pPr marL="1828800" indent="0">
              <a:buNone/>
              <a:defRPr>
                <a:solidFill>
                  <a:srgbClr val="FFC200"/>
                </a:solidFill>
              </a:defRPr>
            </a:lvl5pPr>
          </a:lstStyle>
          <a:p>
            <a:pPr lvl="0"/>
            <a:r>
              <a:rPr lang="en-US" dirty="0"/>
              <a:t>Ethanol</a:t>
            </a:r>
          </a:p>
        </p:txBody>
      </p:sp>
      <p:sp>
        <p:nvSpPr>
          <p:cNvPr id="13" name="Text Placeholder 12">
            <a:extLst>
              <a:ext uri="{FF2B5EF4-FFF2-40B4-BE49-F238E27FC236}">
                <a16:creationId xmlns:a16="http://schemas.microsoft.com/office/drawing/2014/main" id="{9592DD64-9022-B1F0-D8F6-04E5469E079E}"/>
              </a:ext>
            </a:extLst>
          </p:cNvPr>
          <p:cNvSpPr>
            <a:spLocks noGrp="1"/>
          </p:cNvSpPr>
          <p:nvPr>
            <p:ph type="body" sz="quarter" idx="11" hasCustomPrompt="1"/>
          </p:nvPr>
        </p:nvSpPr>
        <p:spPr>
          <a:xfrm>
            <a:off x="381000" y="4141979"/>
            <a:ext cx="4114800" cy="400110"/>
          </a:xfrm>
          <a:solidFill>
            <a:srgbClr val="FFC200"/>
          </a:solidFill>
        </p:spPr>
        <p:txBody>
          <a:bodyPr wrap="square">
            <a:spAutoFit/>
          </a:bodyPr>
          <a:lstStyle>
            <a:lvl1pPr>
              <a:buNone/>
              <a:defRPr lang="en-US" sz="2000" b="1" spc="300" dirty="0">
                <a:solidFill>
                  <a:srgbClr val="000000"/>
                </a:solidFill>
                <a:latin typeface="+mj-lt"/>
                <a:ea typeface="ＭＳ Ｐゴシック" panose="020B0600070205080204" pitchFamily="34" charset="-128"/>
                <a:cs typeface="Arial" panose="020B0604020202020204" pitchFamily="34" charset="0"/>
              </a:defRPr>
            </a:lvl1pPr>
          </a:lstStyle>
          <a:p>
            <a:pPr lvl="0" algn="ctr">
              <a:spcBef>
                <a:spcPct val="0"/>
              </a:spcBef>
            </a:pPr>
            <a:r>
              <a:rPr lang="en-US" dirty="0"/>
              <a:t>Emergency Response</a:t>
            </a:r>
          </a:p>
        </p:txBody>
      </p:sp>
      <p:sp>
        <p:nvSpPr>
          <p:cNvPr id="18" name="Text Placeholder 17">
            <a:extLst>
              <a:ext uri="{FF2B5EF4-FFF2-40B4-BE49-F238E27FC236}">
                <a16:creationId xmlns:a16="http://schemas.microsoft.com/office/drawing/2014/main" id="{B8D42B6A-6513-EDA4-A5F7-3DED5DF97DEB}"/>
              </a:ext>
            </a:extLst>
          </p:cNvPr>
          <p:cNvSpPr>
            <a:spLocks noGrp="1"/>
          </p:cNvSpPr>
          <p:nvPr>
            <p:ph type="body" sz="quarter" idx="12" hasCustomPrompt="1"/>
          </p:nvPr>
        </p:nvSpPr>
        <p:spPr>
          <a:xfrm>
            <a:off x="381000" y="4610976"/>
            <a:ext cx="4114800" cy="461665"/>
          </a:xfrm>
          <a:noFill/>
        </p:spPr>
        <p:txBody>
          <a:bodyPr wrap="square" rtlCol="0">
            <a:spAutoFit/>
          </a:bodyPr>
          <a:lstStyle>
            <a:lvl1pPr marL="0" indent="0">
              <a:buNone/>
              <a:defRPr lang="en-US" sz="2400" spc="300" dirty="0">
                <a:solidFill>
                  <a:schemeClr val="bg1"/>
                </a:solidFill>
                <a:latin typeface="Arial" panose="020B0604020202020204" pitchFamily="34" charset="0"/>
                <a:ea typeface="ＭＳ Ｐゴシック" panose="020B0600070205080204" pitchFamily="34" charset="-128"/>
                <a:cs typeface="Arial" panose="020B0604020202020204" pitchFamily="34" charset="0"/>
              </a:defRPr>
            </a:lvl1pPr>
          </a:lstStyle>
          <a:p>
            <a:pPr lvl="0">
              <a:spcBef>
                <a:spcPct val="0"/>
              </a:spcBef>
            </a:pPr>
            <a:r>
              <a:rPr lang="en-US" dirty="0"/>
              <a:t>Module XX: Title</a:t>
            </a:r>
          </a:p>
        </p:txBody>
      </p:sp>
    </p:spTree>
    <p:extLst>
      <p:ext uri="{BB962C8B-B14F-4D97-AF65-F5344CB8AC3E}">
        <p14:creationId xmlns:p14="http://schemas.microsoft.com/office/powerpoint/2010/main" val="19076930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EE7C6B3-3FFA-7B72-6038-015E70F6DF8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8" name="Title 5">
            <a:extLst>
              <a:ext uri="{FF2B5EF4-FFF2-40B4-BE49-F238E27FC236}">
                <a16:creationId xmlns:a16="http://schemas.microsoft.com/office/drawing/2014/main" id="{B18A9AB6-7023-63F5-D37C-D40F02476943}"/>
              </a:ext>
            </a:extLst>
          </p:cNvPr>
          <p:cNvSpPr>
            <a:spLocks noGrp="1"/>
          </p:cNvSpPr>
          <p:nvPr>
            <p:ph type="title"/>
          </p:nvPr>
        </p:nvSpPr>
        <p:spPr>
          <a:xfrm>
            <a:off x="457200" y="106362"/>
            <a:ext cx="11277600" cy="579438"/>
          </a:xfrm>
        </p:spPr>
        <p:txBody>
          <a:bodyPr/>
          <a:lstStyle>
            <a:lvl1pPr algn="ctr">
              <a:defRPr sz="3600" b="0">
                <a:solidFill>
                  <a:schemeClr val="tx1"/>
                </a:solidFill>
              </a:defRPr>
            </a:lvl1pPr>
          </a:lstStyle>
          <a:p>
            <a:r>
              <a:rPr lang="en-US" dirty="0"/>
              <a:t>Click to edit Master title style</a:t>
            </a:r>
          </a:p>
        </p:txBody>
      </p:sp>
    </p:spTree>
    <p:extLst>
      <p:ext uri="{BB962C8B-B14F-4D97-AF65-F5344CB8AC3E}">
        <p14:creationId xmlns:p14="http://schemas.microsoft.com/office/powerpoint/2010/main" val="6832374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Full Screen Imag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0" y="0"/>
            <a:ext cx="12192000" cy="6934200"/>
          </a:xfrm>
        </p:spPr>
        <p:txBody>
          <a:bodyPr/>
          <a:lstStyle/>
          <a:p>
            <a:endParaRPr lang="en-US"/>
          </a:p>
        </p:txBody>
      </p:sp>
      <p:sp>
        <p:nvSpPr>
          <p:cNvPr id="6" name="Title 5">
            <a:extLst>
              <a:ext uri="{FF2B5EF4-FFF2-40B4-BE49-F238E27FC236}">
                <a16:creationId xmlns:a16="http://schemas.microsoft.com/office/drawing/2014/main" id="{C00A9542-A504-4E42-915A-FD11E50BF4BB}"/>
              </a:ext>
            </a:extLst>
          </p:cNvPr>
          <p:cNvSpPr>
            <a:spLocks noGrp="1"/>
          </p:cNvSpPr>
          <p:nvPr>
            <p:ph type="title"/>
          </p:nvPr>
        </p:nvSpPr>
        <p:spPr>
          <a:xfrm>
            <a:off x="457200" y="106362"/>
            <a:ext cx="11277600" cy="579438"/>
          </a:xfrm>
        </p:spPr>
        <p:txBody>
          <a:bodyPr/>
          <a:lstStyle>
            <a:lvl1pPr algn="ctr">
              <a:defRPr sz="3600" b="0">
                <a:solidFill>
                  <a:schemeClr val="tx1"/>
                </a:solidFill>
              </a:defRPr>
            </a:lvl1pPr>
          </a:lstStyle>
          <a:p>
            <a:r>
              <a:rPr lang="en-US" dirty="0"/>
              <a:t>Click to edit Master title style</a:t>
            </a:r>
          </a:p>
        </p:txBody>
      </p:sp>
    </p:spTree>
    <p:extLst>
      <p:ext uri="{BB962C8B-B14F-4D97-AF65-F5344CB8AC3E}">
        <p14:creationId xmlns:p14="http://schemas.microsoft.com/office/powerpoint/2010/main" val="18033923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ext only">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 y="1143000"/>
            <a:ext cx="11277600"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7" name="Picture 6">
            <a:extLst>
              <a:ext uri="{FF2B5EF4-FFF2-40B4-BE49-F238E27FC236}">
                <a16:creationId xmlns:a16="http://schemas.microsoft.com/office/drawing/2014/main" id="{4192B560-E015-6516-6B3A-D3E0FEABA3B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9" name="Title 5">
            <a:extLst>
              <a:ext uri="{FF2B5EF4-FFF2-40B4-BE49-F238E27FC236}">
                <a16:creationId xmlns:a16="http://schemas.microsoft.com/office/drawing/2014/main" id="{77516A70-E084-7E96-2A9F-DCEFDC287CA4}"/>
              </a:ext>
            </a:extLst>
          </p:cNvPr>
          <p:cNvSpPr>
            <a:spLocks noGrp="1"/>
          </p:cNvSpPr>
          <p:nvPr>
            <p:ph type="title"/>
          </p:nvPr>
        </p:nvSpPr>
        <p:spPr>
          <a:xfrm>
            <a:off x="457200" y="106362"/>
            <a:ext cx="11277600" cy="579438"/>
          </a:xfrm>
        </p:spPr>
        <p:txBody>
          <a:bodyPr/>
          <a:lstStyle>
            <a:lvl1pPr algn="ctr">
              <a:defRPr sz="3600" b="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51746972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50/50 Image Righ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6092952" y="0"/>
            <a:ext cx="6099048" cy="68580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199" y="1143000"/>
            <a:ext cx="5333999"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a:extLst>
              <a:ext uri="{FF2B5EF4-FFF2-40B4-BE49-F238E27FC236}">
                <a16:creationId xmlns:a16="http://schemas.microsoft.com/office/drawing/2014/main" id="{4B064B30-91AD-10FE-D71E-B9FD55F4F98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7" name="Title 5">
            <a:extLst>
              <a:ext uri="{FF2B5EF4-FFF2-40B4-BE49-F238E27FC236}">
                <a16:creationId xmlns:a16="http://schemas.microsoft.com/office/drawing/2014/main" id="{C2F8A192-A33A-FC6B-18C2-49936CB7BA47}"/>
              </a:ext>
            </a:extLst>
          </p:cNvPr>
          <p:cNvSpPr>
            <a:spLocks noGrp="1"/>
          </p:cNvSpPr>
          <p:nvPr>
            <p:ph type="title"/>
          </p:nvPr>
        </p:nvSpPr>
        <p:spPr>
          <a:xfrm>
            <a:off x="457200" y="106362"/>
            <a:ext cx="5334000" cy="579438"/>
          </a:xfrm>
        </p:spPr>
        <p:txBody>
          <a:bodyPr anchor="t"/>
          <a:lstStyle>
            <a:lvl1pPr algn="l">
              <a:defRPr sz="3600" b="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37005987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50/50 Image Lef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0" y="838200"/>
            <a:ext cx="6099048" cy="6019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6400800" y="1143000"/>
            <a:ext cx="5413248"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5">
            <a:extLst>
              <a:ext uri="{FF2B5EF4-FFF2-40B4-BE49-F238E27FC236}">
                <a16:creationId xmlns:a16="http://schemas.microsoft.com/office/drawing/2014/main" id="{71CEEAA7-DD30-D3F0-373F-A29C2773BA31}"/>
              </a:ext>
            </a:extLst>
          </p:cNvPr>
          <p:cNvSpPr>
            <a:spLocks noGrp="1"/>
          </p:cNvSpPr>
          <p:nvPr>
            <p:ph type="title"/>
          </p:nvPr>
        </p:nvSpPr>
        <p:spPr>
          <a:xfrm>
            <a:off x="457200" y="106362"/>
            <a:ext cx="11277600" cy="579438"/>
          </a:xfrm>
        </p:spPr>
        <p:txBody>
          <a:bodyPr/>
          <a:lstStyle>
            <a:lvl1pPr algn="ctr">
              <a:defRPr sz="3600" b="0">
                <a:solidFill>
                  <a:schemeClr val="tx1"/>
                </a:solidFill>
              </a:defRPr>
            </a:lvl1pPr>
          </a:lstStyle>
          <a:p>
            <a:r>
              <a:rPr lang="en-US" dirty="0"/>
              <a:t>Click to edit Master title style</a:t>
            </a:r>
          </a:p>
        </p:txBody>
      </p:sp>
      <p:pic>
        <p:nvPicPr>
          <p:cNvPr id="8" name="Picture 7">
            <a:extLst>
              <a:ext uri="{FF2B5EF4-FFF2-40B4-BE49-F238E27FC236}">
                <a16:creationId xmlns:a16="http://schemas.microsoft.com/office/drawing/2014/main" id="{6DF9AEE0-1FFC-AB19-841C-1A793A20A8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Tree>
    <p:extLst>
      <p:ext uri="{BB962C8B-B14F-4D97-AF65-F5344CB8AC3E}">
        <p14:creationId xmlns:p14="http://schemas.microsoft.com/office/powerpoint/2010/main" val="280379711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50/50 Image Left with Border">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457200" y="1109280"/>
            <a:ext cx="5638800" cy="53340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6400800" y="1109280"/>
            <a:ext cx="5413248"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5">
            <a:extLst>
              <a:ext uri="{FF2B5EF4-FFF2-40B4-BE49-F238E27FC236}">
                <a16:creationId xmlns:a16="http://schemas.microsoft.com/office/drawing/2014/main" id="{3F97AAE1-DD09-5822-7AFB-5D4197C6A838}"/>
              </a:ext>
            </a:extLst>
          </p:cNvPr>
          <p:cNvSpPr>
            <a:spLocks noGrp="1"/>
          </p:cNvSpPr>
          <p:nvPr>
            <p:ph type="title"/>
          </p:nvPr>
        </p:nvSpPr>
        <p:spPr>
          <a:xfrm>
            <a:off x="457200" y="106362"/>
            <a:ext cx="11277600" cy="579438"/>
          </a:xfrm>
        </p:spPr>
        <p:txBody>
          <a:bodyPr/>
          <a:lstStyle>
            <a:lvl1pPr algn="ctr">
              <a:defRPr sz="3600" b="0">
                <a:solidFill>
                  <a:schemeClr val="tx1"/>
                </a:solidFill>
              </a:defRPr>
            </a:lvl1pPr>
          </a:lstStyle>
          <a:p>
            <a:r>
              <a:rPr lang="en-US" dirty="0"/>
              <a:t>Click to edit Master title style</a:t>
            </a:r>
          </a:p>
        </p:txBody>
      </p:sp>
      <p:pic>
        <p:nvPicPr>
          <p:cNvPr id="9" name="Picture 8">
            <a:extLst>
              <a:ext uri="{FF2B5EF4-FFF2-40B4-BE49-F238E27FC236}">
                <a16:creationId xmlns:a16="http://schemas.microsoft.com/office/drawing/2014/main" id="{E5AE5486-31D7-E7A4-7532-EC7C28FEFF9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Tree>
    <p:extLst>
      <p:ext uri="{BB962C8B-B14F-4D97-AF65-F5344CB8AC3E}">
        <p14:creationId xmlns:p14="http://schemas.microsoft.com/office/powerpoint/2010/main" val="24237984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50/50 Image Right with Border">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6092952" y="1105470"/>
            <a:ext cx="5716991" cy="53340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376988" y="1105470"/>
            <a:ext cx="5414211"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a:extLst>
              <a:ext uri="{FF2B5EF4-FFF2-40B4-BE49-F238E27FC236}">
                <a16:creationId xmlns:a16="http://schemas.microsoft.com/office/drawing/2014/main" id="{4B064B30-91AD-10FE-D71E-B9FD55F4F98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8" name="Title 5">
            <a:extLst>
              <a:ext uri="{FF2B5EF4-FFF2-40B4-BE49-F238E27FC236}">
                <a16:creationId xmlns:a16="http://schemas.microsoft.com/office/drawing/2014/main" id="{3F97AAE1-DD09-5822-7AFB-5D4197C6A838}"/>
              </a:ext>
            </a:extLst>
          </p:cNvPr>
          <p:cNvSpPr>
            <a:spLocks noGrp="1"/>
          </p:cNvSpPr>
          <p:nvPr>
            <p:ph type="title"/>
          </p:nvPr>
        </p:nvSpPr>
        <p:spPr>
          <a:xfrm>
            <a:off x="457200" y="106362"/>
            <a:ext cx="11277600" cy="579438"/>
          </a:xfrm>
        </p:spPr>
        <p:txBody>
          <a:bodyPr/>
          <a:lstStyle>
            <a:lvl1pPr algn="ctr">
              <a:defRPr sz="3600" b="0">
                <a:solidFill>
                  <a:schemeClr val="tx1"/>
                </a:solidFill>
              </a:defRPr>
            </a:lvl1pPr>
          </a:lstStyle>
          <a:p>
            <a:r>
              <a:rPr lang="en-US" dirty="0"/>
              <a:t>Click to edit Master title style</a:t>
            </a:r>
          </a:p>
        </p:txBody>
      </p:sp>
    </p:spTree>
    <p:extLst>
      <p:ext uri="{BB962C8B-B14F-4D97-AF65-F5344CB8AC3E}">
        <p14:creationId xmlns:p14="http://schemas.microsoft.com/office/powerpoint/2010/main" val="207145901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4 Image Righ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6096000" y="1143000"/>
            <a:ext cx="2743200" cy="2590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 y="1143000"/>
            <a:ext cx="5334000"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Picture Placeholder 2">
            <a:extLst>
              <a:ext uri="{FF2B5EF4-FFF2-40B4-BE49-F238E27FC236}">
                <a16:creationId xmlns:a16="http://schemas.microsoft.com/office/drawing/2014/main" id="{E699B4E2-3EB6-3682-EE21-9532913CDD85}"/>
              </a:ext>
            </a:extLst>
          </p:cNvPr>
          <p:cNvSpPr>
            <a:spLocks noGrp="1"/>
          </p:cNvSpPr>
          <p:nvPr>
            <p:ph type="pic" sz="quarter" idx="12"/>
          </p:nvPr>
        </p:nvSpPr>
        <p:spPr>
          <a:xfrm>
            <a:off x="8991600" y="1143000"/>
            <a:ext cx="2743200" cy="2590800"/>
          </a:xfrm>
        </p:spPr>
        <p:txBody>
          <a:bodyPr/>
          <a:lstStyle>
            <a:lvl1pPr>
              <a:defRPr>
                <a:solidFill>
                  <a:schemeClr val="tx2"/>
                </a:solidFill>
              </a:defRPr>
            </a:lvl1pPr>
          </a:lstStyle>
          <a:p>
            <a:endParaRPr lang="en-US"/>
          </a:p>
        </p:txBody>
      </p:sp>
      <p:sp>
        <p:nvSpPr>
          <p:cNvPr id="5" name="Picture Placeholder 2">
            <a:extLst>
              <a:ext uri="{FF2B5EF4-FFF2-40B4-BE49-F238E27FC236}">
                <a16:creationId xmlns:a16="http://schemas.microsoft.com/office/drawing/2014/main" id="{8C36E12B-1BF4-2872-E50F-948290F947D8}"/>
              </a:ext>
            </a:extLst>
          </p:cNvPr>
          <p:cNvSpPr>
            <a:spLocks noGrp="1"/>
          </p:cNvSpPr>
          <p:nvPr>
            <p:ph type="pic" sz="quarter" idx="13"/>
          </p:nvPr>
        </p:nvSpPr>
        <p:spPr>
          <a:xfrm>
            <a:off x="6096000" y="3886200"/>
            <a:ext cx="2743200" cy="2590800"/>
          </a:xfrm>
        </p:spPr>
        <p:txBody>
          <a:bodyPr/>
          <a:lstStyle>
            <a:lvl1pPr>
              <a:defRPr>
                <a:solidFill>
                  <a:schemeClr val="tx2"/>
                </a:solidFill>
              </a:defRPr>
            </a:lvl1pPr>
          </a:lstStyle>
          <a:p>
            <a:endParaRPr lang="en-US"/>
          </a:p>
        </p:txBody>
      </p:sp>
      <p:sp>
        <p:nvSpPr>
          <p:cNvPr id="7" name="Picture Placeholder 2">
            <a:extLst>
              <a:ext uri="{FF2B5EF4-FFF2-40B4-BE49-F238E27FC236}">
                <a16:creationId xmlns:a16="http://schemas.microsoft.com/office/drawing/2014/main" id="{17210E64-83A3-5254-4492-49D3A5548DE9}"/>
              </a:ext>
            </a:extLst>
          </p:cNvPr>
          <p:cNvSpPr>
            <a:spLocks noGrp="1"/>
          </p:cNvSpPr>
          <p:nvPr>
            <p:ph type="pic" sz="quarter" idx="14"/>
          </p:nvPr>
        </p:nvSpPr>
        <p:spPr>
          <a:xfrm>
            <a:off x="8991600" y="3886200"/>
            <a:ext cx="2743200" cy="2590800"/>
          </a:xfrm>
        </p:spPr>
        <p:txBody>
          <a:bodyPr/>
          <a:lstStyle>
            <a:lvl1pPr>
              <a:defRPr>
                <a:solidFill>
                  <a:schemeClr val="tx2"/>
                </a:solidFill>
              </a:defRPr>
            </a:lvl1pPr>
          </a:lstStyle>
          <a:p>
            <a:endParaRPr lang="en-US"/>
          </a:p>
        </p:txBody>
      </p:sp>
      <p:pic>
        <p:nvPicPr>
          <p:cNvPr id="8" name="Picture 7">
            <a:extLst>
              <a:ext uri="{FF2B5EF4-FFF2-40B4-BE49-F238E27FC236}">
                <a16:creationId xmlns:a16="http://schemas.microsoft.com/office/drawing/2014/main" id="{08190F37-4184-F707-D569-29F9C344B09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10" name="Title 5">
            <a:extLst>
              <a:ext uri="{FF2B5EF4-FFF2-40B4-BE49-F238E27FC236}">
                <a16:creationId xmlns:a16="http://schemas.microsoft.com/office/drawing/2014/main" id="{EACCD2AE-3570-6A29-AD1B-D71B25417655}"/>
              </a:ext>
            </a:extLst>
          </p:cNvPr>
          <p:cNvSpPr>
            <a:spLocks noGrp="1"/>
          </p:cNvSpPr>
          <p:nvPr>
            <p:ph type="title"/>
          </p:nvPr>
        </p:nvSpPr>
        <p:spPr>
          <a:xfrm>
            <a:off x="458724" y="106362"/>
            <a:ext cx="11274552" cy="579438"/>
          </a:xfrm>
        </p:spPr>
        <p:txBody>
          <a:bodyPr/>
          <a:lstStyle>
            <a:lvl1pPr algn="ctr">
              <a:defRPr sz="3600" b="0">
                <a:solidFill>
                  <a:schemeClr val="tx1"/>
                </a:solidFill>
              </a:defRPr>
            </a:lvl1pPr>
          </a:lstStyle>
          <a:p>
            <a:r>
              <a:rPr lang="en-US" dirty="0"/>
              <a:t>Click to edit Master title style</a:t>
            </a:r>
          </a:p>
        </p:txBody>
      </p:sp>
    </p:spTree>
    <p:extLst>
      <p:ext uri="{BB962C8B-B14F-4D97-AF65-F5344CB8AC3E}">
        <p14:creationId xmlns:p14="http://schemas.microsoft.com/office/powerpoint/2010/main" val="225700262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4 Image Lef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457200" y="1126140"/>
            <a:ext cx="2743200" cy="2590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6400800" y="1126140"/>
            <a:ext cx="5332476"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Picture Placeholder 2">
            <a:extLst>
              <a:ext uri="{FF2B5EF4-FFF2-40B4-BE49-F238E27FC236}">
                <a16:creationId xmlns:a16="http://schemas.microsoft.com/office/drawing/2014/main" id="{E699B4E2-3EB6-3682-EE21-9532913CDD85}"/>
              </a:ext>
            </a:extLst>
          </p:cNvPr>
          <p:cNvSpPr>
            <a:spLocks noGrp="1"/>
          </p:cNvSpPr>
          <p:nvPr>
            <p:ph type="pic" sz="quarter" idx="12"/>
          </p:nvPr>
        </p:nvSpPr>
        <p:spPr>
          <a:xfrm>
            <a:off x="3352800" y="1126140"/>
            <a:ext cx="2743200" cy="2590800"/>
          </a:xfrm>
        </p:spPr>
        <p:txBody>
          <a:bodyPr/>
          <a:lstStyle>
            <a:lvl1pPr>
              <a:defRPr>
                <a:solidFill>
                  <a:schemeClr val="tx2"/>
                </a:solidFill>
              </a:defRPr>
            </a:lvl1pPr>
          </a:lstStyle>
          <a:p>
            <a:endParaRPr lang="en-US"/>
          </a:p>
        </p:txBody>
      </p:sp>
      <p:sp>
        <p:nvSpPr>
          <p:cNvPr id="5" name="Picture Placeholder 2">
            <a:extLst>
              <a:ext uri="{FF2B5EF4-FFF2-40B4-BE49-F238E27FC236}">
                <a16:creationId xmlns:a16="http://schemas.microsoft.com/office/drawing/2014/main" id="{8C36E12B-1BF4-2872-E50F-948290F947D8}"/>
              </a:ext>
            </a:extLst>
          </p:cNvPr>
          <p:cNvSpPr>
            <a:spLocks noGrp="1"/>
          </p:cNvSpPr>
          <p:nvPr>
            <p:ph type="pic" sz="quarter" idx="13"/>
          </p:nvPr>
        </p:nvSpPr>
        <p:spPr>
          <a:xfrm>
            <a:off x="457200" y="3869340"/>
            <a:ext cx="2743200" cy="2590800"/>
          </a:xfrm>
        </p:spPr>
        <p:txBody>
          <a:bodyPr/>
          <a:lstStyle>
            <a:lvl1pPr>
              <a:defRPr>
                <a:solidFill>
                  <a:schemeClr val="tx2"/>
                </a:solidFill>
              </a:defRPr>
            </a:lvl1pPr>
          </a:lstStyle>
          <a:p>
            <a:endParaRPr lang="en-US"/>
          </a:p>
        </p:txBody>
      </p:sp>
      <p:sp>
        <p:nvSpPr>
          <p:cNvPr id="7" name="Picture Placeholder 2">
            <a:extLst>
              <a:ext uri="{FF2B5EF4-FFF2-40B4-BE49-F238E27FC236}">
                <a16:creationId xmlns:a16="http://schemas.microsoft.com/office/drawing/2014/main" id="{17210E64-83A3-5254-4492-49D3A5548DE9}"/>
              </a:ext>
            </a:extLst>
          </p:cNvPr>
          <p:cNvSpPr>
            <a:spLocks noGrp="1"/>
          </p:cNvSpPr>
          <p:nvPr>
            <p:ph type="pic" sz="quarter" idx="14"/>
          </p:nvPr>
        </p:nvSpPr>
        <p:spPr>
          <a:xfrm>
            <a:off x="3352800" y="3869340"/>
            <a:ext cx="2743200" cy="2590800"/>
          </a:xfrm>
        </p:spPr>
        <p:txBody>
          <a:bodyPr/>
          <a:lstStyle>
            <a:lvl1pPr>
              <a:defRPr>
                <a:solidFill>
                  <a:schemeClr val="tx2"/>
                </a:solidFill>
              </a:defRPr>
            </a:lvl1pPr>
          </a:lstStyle>
          <a:p>
            <a:endParaRPr lang="en-US"/>
          </a:p>
        </p:txBody>
      </p:sp>
      <p:sp>
        <p:nvSpPr>
          <p:cNvPr id="10" name="Title 5">
            <a:extLst>
              <a:ext uri="{FF2B5EF4-FFF2-40B4-BE49-F238E27FC236}">
                <a16:creationId xmlns:a16="http://schemas.microsoft.com/office/drawing/2014/main" id="{EACCD2AE-3570-6A29-AD1B-D71B25417655}"/>
              </a:ext>
            </a:extLst>
          </p:cNvPr>
          <p:cNvSpPr>
            <a:spLocks noGrp="1"/>
          </p:cNvSpPr>
          <p:nvPr>
            <p:ph type="title"/>
          </p:nvPr>
        </p:nvSpPr>
        <p:spPr>
          <a:xfrm>
            <a:off x="458724" y="106362"/>
            <a:ext cx="11274552" cy="579438"/>
          </a:xfrm>
        </p:spPr>
        <p:txBody>
          <a:bodyPr/>
          <a:lstStyle>
            <a:lvl1pPr algn="ctr">
              <a:defRPr sz="3600" b="0">
                <a:solidFill>
                  <a:schemeClr val="tx1"/>
                </a:solidFill>
              </a:defRPr>
            </a:lvl1pPr>
          </a:lstStyle>
          <a:p>
            <a:r>
              <a:rPr lang="en-US" dirty="0"/>
              <a:t>Click to edit Master title style</a:t>
            </a:r>
          </a:p>
        </p:txBody>
      </p:sp>
      <p:pic>
        <p:nvPicPr>
          <p:cNvPr id="6" name="Picture 5">
            <a:extLst>
              <a:ext uri="{FF2B5EF4-FFF2-40B4-BE49-F238E27FC236}">
                <a16:creationId xmlns:a16="http://schemas.microsoft.com/office/drawing/2014/main" id="{613CE84C-9731-8500-6CDF-016EE31B6A6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Tree>
    <p:extLst>
      <p:ext uri="{BB962C8B-B14F-4D97-AF65-F5344CB8AC3E}">
        <p14:creationId xmlns:p14="http://schemas.microsoft.com/office/powerpoint/2010/main" val="400727145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3 Image Righ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7924800" y="838200"/>
            <a:ext cx="4267200" cy="6019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 y="1143000"/>
            <a:ext cx="7218947"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a:extLst>
              <a:ext uri="{FF2B5EF4-FFF2-40B4-BE49-F238E27FC236}">
                <a16:creationId xmlns:a16="http://schemas.microsoft.com/office/drawing/2014/main" id="{3929C961-785F-42CD-AED3-2F2C16E4A7E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7" name="Title 5">
            <a:extLst>
              <a:ext uri="{FF2B5EF4-FFF2-40B4-BE49-F238E27FC236}">
                <a16:creationId xmlns:a16="http://schemas.microsoft.com/office/drawing/2014/main" id="{B985157D-E1B8-DD6D-E31F-079FDD593E1E}"/>
              </a:ext>
            </a:extLst>
          </p:cNvPr>
          <p:cNvSpPr>
            <a:spLocks noGrp="1"/>
          </p:cNvSpPr>
          <p:nvPr>
            <p:ph type="title"/>
          </p:nvPr>
        </p:nvSpPr>
        <p:spPr>
          <a:xfrm>
            <a:off x="457200" y="106362"/>
            <a:ext cx="11277600" cy="579438"/>
          </a:xfrm>
        </p:spPr>
        <p:txBody>
          <a:bodyPr/>
          <a:lstStyle>
            <a:lvl1pPr algn="ctr">
              <a:defRPr sz="3600" b="0">
                <a:solidFill>
                  <a:schemeClr val="tx1"/>
                </a:solidFill>
              </a:defRPr>
            </a:lvl1pPr>
          </a:lstStyle>
          <a:p>
            <a:r>
              <a:rPr lang="en-US" dirty="0"/>
              <a:t>Click to edit Master title style</a:t>
            </a:r>
          </a:p>
        </p:txBody>
      </p:sp>
    </p:spTree>
    <p:extLst>
      <p:ext uri="{BB962C8B-B14F-4D97-AF65-F5344CB8AC3E}">
        <p14:creationId xmlns:p14="http://schemas.microsoft.com/office/powerpoint/2010/main" val="7768177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3 Image Lef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0" y="838200"/>
            <a:ext cx="4267200" cy="60198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0" y="1109280"/>
            <a:ext cx="7218947"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5">
            <a:extLst>
              <a:ext uri="{FF2B5EF4-FFF2-40B4-BE49-F238E27FC236}">
                <a16:creationId xmlns:a16="http://schemas.microsoft.com/office/drawing/2014/main" id="{B985157D-E1B8-DD6D-E31F-079FDD593E1E}"/>
              </a:ext>
            </a:extLst>
          </p:cNvPr>
          <p:cNvSpPr>
            <a:spLocks noGrp="1"/>
          </p:cNvSpPr>
          <p:nvPr>
            <p:ph type="title"/>
          </p:nvPr>
        </p:nvSpPr>
        <p:spPr>
          <a:xfrm>
            <a:off x="457200" y="106362"/>
            <a:ext cx="11277600" cy="579438"/>
          </a:xfrm>
        </p:spPr>
        <p:txBody>
          <a:bodyPr/>
          <a:lstStyle>
            <a:lvl1pPr algn="ctr">
              <a:defRPr sz="3600" b="0">
                <a:solidFill>
                  <a:schemeClr val="tx1"/>
                </a:solidFill>
              </a:defRPr>
            </a:lvl1pPr>
          </a:lstStyle>
          <a:p>
            <a:r>
              <a:rPr lang="en-US" dirty="0"/>
              <a:t>Click to edit Master title style</a:t>
            </a:r>
          </a:p>
        </p:txBody>
      </p:sp>
      <p:pic>
        <p:nvPicPr>
          <p:cNvPr id="5" name="Picture 4">
            <a:extLst>
              <a:ext uri="{FF2B5EF4-FFF2-40B4-BE49-F238E27FC236}">
                <a16:creationId xmlns:a16="http://schemas.microsoft.com/office/drawing/2014/main" id="{846A30D1-4146-9B9B-C13B-E13B0FEF54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Tree>
    <p:extLst>
      <p:ext uri="{BB962C8B-B14F-4D97-AF65-F5344CB8AC3E}">
        <p14:creationId xmlns:p14="http://schemas.microsoft.com/office/powerpoint/2010/main" val="38860987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3 Image Right with Border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7924800" y="1143000"/>
            <a:ext cx="3810000" cy="53340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01052" y="1143000"/>
            <a:ext cx="7218947"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a:extLst>
              <a:ext uri="{FF2B5EF4-FFF2-40B4-BE49-F238E27FC236}">
                <a16:creationId xmlns:a16="http://schemas.microsoft.com/office/drawing/2014/main" id="{3929C961-785F-42CD-AED3-2F2C16E4A7E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
        <p:nvSpPr>
          <p:cNvPr id="7" name="Title 5">
            <a:extLst>
              <a:ext uri="{FF2B5EF4-FFF2-40B4-BE49-F238E27FC236}">
                <a16:creationId xmlns:a16="http://schemas.microsoft.com/office/drawing/2014/main" id="{7A110E9B-8C16-B3E1-AD77-EF0B19A2BC52}"/>
              </a:ext>
            </a:extLst>
          </p:cNvPr>
          <p:cNvSpPr>
            <a:spLocks noGrp="1"/>
          </p:cNvSpPr>
          <p:nvPr>
            <p:ph type="title"/>
          </p:nvPr>
        </p:nvSpPr>
        <p:spPr>
          <a:xfrm>
            <a:off x="457200" y="106362"/>
            <a:ext cx="11277600" cy="579438"/>
          </a:xfrm>
        </p:spPr>
        <p:txBody>
          <a:bodyPr/>
          <a:lstStyle>
            <a:lvl1pPr algn="ctr">
              <a:defRPr sz="3600" b="0">
                <a:solidFill>
                  <a:schemeClr val="tx1"/>
                </a:solidFill>
              </a:defRPr>
            </a:lvl1pPr>
          </a:lstStyle>
          <a:p>
            <a:r>
              <a:rPr lang="en-US" dirty="0"/>
              <a:t>Click to edit Master title style</a:t>
            </a:r>
          </a:p>
        </p:txBody>
      </p:sp>
    </p:spTree>
    <p:extLst>
      <p:ext uri="{BB962C8B-B14F-4D97-AF65-F5344CB8AC3E}">
        <p14:creationId xmlns:p14="http://schemas.microsoft.com/office/powerpoint/2010/main" val="251450472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3 Image Left with Border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658E4A0-FE9A-8DA6-A434-F054A57935DE}"/>
              </a:ext>
            </a:extLst>
          </p:cNvPr>
          <p:cNvSpPr>
            <a:spLocks noGrp="1"/>
          </p:cNvSpPr>
          <p:nvPr>
            <p:ph type="pic" sz="quarter" idx="10"/>
          </p:nvPr>
        </p:nvSpPr>
        <p:spPr>
          <a:xfrm>
            <a:off x="457200" y="1143000"/>
            <a:ext cx="3809999" cy="5334000"/>
          </a:xfrm>
        </p:spPr>
        <p:txBody>
          <a:bodyPr/>
          <a:lstStyle>
            <a:lvl1pPr>
              <a:defRPr>
                <a:solidFill>
                  <a:schemeClr val="tx2"/>
                </a:solidFill>
              </a:defRPr>
            </a:lvl1pPr>
          </a:lstStyle>
          <a:p>
            <a:endParaRPr lang="en-US"/>
          </a:p>
        </p:txBody>
      </p:sp>
      <p:sp>
        <p:nvSpPr>
          <p:cNvPr id="4" name="Text Placeholder 3">
            <a:extLst>
              <a:ext uri="{FF2B5EF4-FFF2-40B4-BE49-F238E27FC236}">
                <a16:creationId xmlns:a16="http://schemas.microsoft.com/office/drawing/2014/main" id="{0670000E-6DF4-211C-8501-8E85DA80814E}"/>
              </a:ext>
            </a:extLst>
          </p:cNvPr>
          <p:cNvSpPr>
            <a:spLocks noGrp="1"/>
          </p:cNvSpPr>
          <p:nvPr>
            <p:ph type="body" sz="quarter" idx="11"/>
          </p:nvPr>
        </p:nvSpPr>
        <p:spPr>
          <a:xfrm>
            <a:off x="4572000" y="1128330"/>
            <a:ext cx="7162800" cy="5334000"/>
          </a:xfrm>
        </p:spPr>
        <p:txBody>
          <a:bodyPr anchor="ct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5">
            <a:extLst>
              <a:ext uri="{FF2B5EF4-FFF2-40B4-BE49-F238E27FC236}">
                <a16:creationId xmlns:a16="http://schemas.microsoft.com/office/drawing/2014/main" id="{7A110E9B-8C16-B3E1-AD77-EF0B19A2BC52}"/>
              </a:ext>
            </a:extLst>
          </p:cNvPr>
          <p:cNvSpPr>
            <a:spLocks noGrp="1"/>
          </p:cNvSpPr>
          <p:nvPr>
            <p:ph type="title"/>
          </p:nvPr>
        </p:nvSpPr>
        <p:spPr>
          <a:xfrm>
            <a:off x="457200" y="106362"/>
            <a:ext cx="11277600" cy="579438"/>
          </a:xfrm>
        </p:spPr>
        <p:txBody>
          <a:bodyPr/>
          <a:lstStyle>
            <a:lvl1pPr algn="ctr">
              <a:defRPr sz="3600" b="0">
                <a:solidFill>
                  <a:schemeClr val="tx1"/>
                </a:solidFill>
              </a:defRPr>
            </a:lvl1pPr>
          </a:lstStyle>
          <a:p>
            <a:r>
              <a:rPr lang="en-US" dirty="0"/>
              <a:t>Click to edit Master title style</a:t>
            </a:r>
          </a:p>
        </p:txBody>
      </p:sp>
      <p:pic>
        <p:nvPicPr>
          <p:cNvPr id="5" name="Picture 4">
            <a:extLst>
              <a:ext uri="{FF2B5EF4-FFF2-40B4-BE49-F238E27FC236}">
                <a16:creationId xmlns:a16="http://schemas.microsoft.com/office/drawing/2014/main" id="{B9C09BFD-6BEC-DC72-78BB-C01556847D6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Tree>
    <p:extLst>
      <p:ext uri="{BB962C8B-B14F-4D97-AF65-F5344CB8AC3E}">
        <p14:creationId xmlns:p14="http://schemas.microsoft.com/office/powerpoint/2010/main" val="167552447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a:defRPr sz="3200" baseline="0">
                <a:solidFill>
                  <a:schemeClr val="bg1"/>
                </a:solidFill>
                <a:latin typeface="Arial" pitchFamily="34" charset="0"/>
              </a:defRPr>
            </a:lvl1pPr>
            <a:lvl2pPr>
              <a:defRPr sz="3200" baseline="0">
                <a:solidFill>
                  <a:schemeClr val="bg1"/>
                </a:solidFill>
                <a:latin typeface="Arial" pitchFamily="34" charset="0"/>
              </a:defRPr>
            </a:lvl2pPr>
            <a:lvl3pPr>
              <a:defRPr sz="3200" baseline="0">
                <a:solidFill>
                  <a:schemeClr val="bg1"/>
                </a:solidFill>
                <a:latin typeface="Arial" pitchFamily="34" charset="0"/>
              </a:defRPr>
            </a:lvl3pPr>
            <a:lvl4pPr>
              <a:defRPr sz="3200" baseline="0">
                <a:solidFill>
                  <a:schemeClr val="bg1"/>
                </a:solidFill>
                <a:latin typeface="Arial" pitchFamily="34" charset="0"/>
              </a:defRPr>
            </a:lvl4pPr>
            <a:lvl5pPr>
              <a:defRPr sz="3200" baseline="0">
                <a:solidFill>
                  <a:schemeClr val="bg1"/>
                </a:solidFill>
                <a:latin typeface="Arial"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4">
            <a:extLst>
              <a:ext uri="{FF2B5EF4-FFF2-40B4-BE49-F238E27FC236}">
                <a16:creationId xmlns:a16="http://schemas.microsoft.com/office/drawing/2014/main" id="{2847567B-B706-F656-A19C-835D2889020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
        <p:nvSpPr>
          <p:cNvPr id="7" name="Title 5">
            <a:extLst>
              <a:ext uri="{FF2B5EF4-FFF2-40B4-BE49-F238E27FC236}">
                <a16:creationId xmlns:a16="http://schemas.microsoft.com/office/drawing/2014/main" id="{8D0879EC-B759-D4C8-FCD1-59CC51221DDC}"/>
              </a:ext>
            </a:extLst>
          </p:cNvPr>
          <p:cNvSpPr>
            <a:spLocks noGrp="1"/>
          </p:cNvSpPr>
          <p:nvPr>
            <p:ph type="title"/>
          </p:nvPr>
        </p:nvSpPr>
        <p:spPr>
          <a:xfrm>
            <a:off x="304800" y="106362"/>
            <a:ext cx="11582400" cy="579438"/>
          </a:xfrm>
        </p:spPr>
        <p:txBody>
          <a:bodyPr/>
          <a:lstStyle>
            <a:lvl1pPr algn="ctr">
              <a:defRPr sz="3600" b="0">
                <a:solidFill>
                  <a:schemeClr val="tx1"/>
                </a:solidFill>
              </a:defRPr>
            </a:lvl1pPr>
          </a:lstStyle>
          <a:p>
            <a:r>
              <a:rPr lang="en-US" dirty="0"/>
              <a:t>Click to edit Master title style</a:t>
            </a:r>
          </a:p>
        </p:txBody>
      </p:sp>
    </p:spTree>
    <p:extLst>
      <p:ext uri="{BB962C8B-B14F-4D97-AF65-F5344CB8AC3E}">
        <p14:creationId xmlns:p14="http://schemas.microsoft.com/office/powerpoint/2010/main" val="360679228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90DA5C6-9597-B8ED-D484-290988A026D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50837" y="-40072"/>
            <a:ext cx="9123227" cy="6059872"/>
          </a:xfrm>
          <a:prstGeom prst="rect">
            <a:avLst/>
          </a:prstGeom>
        </p:spPr>
      </p:pic>
      <p:pic>
        <p:nvPicPr>
          <p:cNvPr id="2" name="Picture 1">
            <a:extLst>
              <a:ext uri="{FF2B5EF4-FFF2-40B4-BE49-F238E27FC236}">
                <a16:creationId xmlns:a16="http://schemas.microsoft.com/office/drawing/2014/main" id="{D58EBFFC-F993-00D4-E8F7-BF20EA0D37F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4153" y="-40072"/>
            <a:ext cx="12320306" cy="6938144"/>
          </a:xfrm>
          <a:prstGeom prst="rect">
            <a:avLst/>
          </a:prstGeom>
        </p:spPr>
      </p:pic>
      <p:grpSp>
        <p:nvGrpSpPr>
          <p:cNvPr id="6" name="Group 5">
            <a:extLst>
              <a:ext uri="{FF2B5EF4-FFF2-40B4-BE49-F238E27FC236}">
                <a16:creationId xmlns:a16="http://schemas.microsoft.com/office/drawing/2014/main" id="{305A1F4C-275B-5168-82C6-84D2426DDED9}"/>
              </a:ext>
            </a:extLst>
          </p:cNvPr>
          <p:cNvGrpSpPr/>
          <p:nvPr userDrawn="1"/>
        </p:nvGrpSpPr>
        <p:grpSpPr>
          <a:xfrm>
            <a:off x="8458200" y="6134952"/>
            <a:ext cx="3476883" cy="513595"/>
            <a:chOff x="7162800" y="5943600"/>
            <a:chExt cx="4772283" cy="704948"/>
          </a:xfrm>
        </p:grpSpPr>
        <p:pic>
          <p:nvPicPr>
            <p:cNvPr id="22" name="Picture 21">
              <a:extLst>
                <a:ext uri="{FF2B5EF4-FFF2-40B4-BE49-F238E27FC236}">
                  <a16:creationId xmlns:a16="http://schemas.microsoft.com/office/drawing/2014/main" id="{BEC34360-7AF6-D98D-6689-CB16107025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62800" y="5943600"/>
              <a:ext cx="1686160" cy="704948"/>
            </a:xfrm>
            <a:prstGeom prst="rect">
              <a:avLst/>
            </a:prstGeom>
          </p:spPr>
        </p:pic>
        <p:pic>
          <p:nvPicPr>
            <p:cNvPr id="24" name="Picture 23">
              <a:extLst>
                <a:ext uri="{FF2B5EF4-FFF2-40B4-BE49-F238E27FC236}">
                  <a16:creationId xmlns:a16="http://schemas.microsoft.com/office/drawing/2014/main" id="{DB2AFECA-222F-DAA7-DC01-28B08B6F128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20026" y="5999050"/>
              <a:ext cx="2915057" cy="533474"/>
            </a:xfrm>
            <a:prstGeom prst="rect">
              <a:avLst/>
            </a:prstGeom>
          </p:spPr>
        </p:pic>
      </p:grpSp>
      <p:pic>
        <p:nvPicPr>
          <p:cNvPr id="26" name="Picture 25">
            <a:extLst>
              <a:ext uri="{FF2B5EF4-FFF2-40B4-BE49-F238E27FC236}">
                <a16:creationId xmlns:a16="http://schemas.microsoft.com/office/drawing/2014/main" id="{44795144-72A3-EBF8-A1B5-8893ABF03236}"/>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293061" y="228601"/>
            <a:ext cx="2907339" cy="627776"/>
          </a:xfrm>
          <a:prstGeom prst="rect">
            <a:avLst/>
          </a:prstGeom>
        </p:spPr>
      </p:pic>
      <p:sp>
        <p:nvSpPr>
          <p:cNvPr id="11" name="Text Placeholder 10">
            <a:extLst>
              <a:ext uri="{FF2B5EF4-FFF2-40B4-BE49-F238E27FC236}">
                <a16:creationId xmlns:a16="http://schemas.microsoft.com/office/drawing/2014/main" id="{1587D75A-859E-A5D3-3EC4-4A8B0E540554}"/>
              </a:ext>
            </a:extLst>
          </p:cNvPr>
          <p:cNvSpPr>
            <a:spLocks noGrp="1"/>
          </p:cNvSpPr>
          <p:nvPr>
            <p:ph type="body" sz="quarter" idx="10" hasCustomPrompt="1"/>
          </p:nvPr>
        </p:nvSpPr>
        <p:spPr>
          <a:xfrm>
            <a:off x="381000" y="2979003"/>
            <a:ext cx="4114800" cy="1123950"/>
          </a:xfrm>
        </p:spPr>
        <p:txBody>
          <a:bodyPr/>
          <a:lstStyle>
            <a:lvl1pPr marL="0" indent="0">
              <a:buNone/>
              <a:defRPr sz="6600" spc="300">
                <a:solidFill>
                  <a:srgbClr val="FFC200"/>
                </a:solidFill>
              </a:defRPr>
            </a:lvl1pPr>
            <a:lvl2pPr marL="457200" indent="0">
              <a:buNone/>
              <a:defRPr>
                <a:solidFill>
                  <a:srgbClr val="FFC200"/>
                </a:solidFill>
              </a:defRPr>
            </a:lvl2pPr>
            <a:lvl3pPr marL="914400" indent="0">
              <a:buNone/>
              <a:defRPr>
                <a:solidFill>
                  <a:srgbClr val="FFC200"/>
                </a:solidFill>
              </a:defRPr>
            </a:lvl3pPr>
            <a:lvl4pPr marL="1371600" indent="0">
              <a:buNone/>
              <a:defRPr>
                <a:solidFill>
                  <a:srgbClr val="FFC200"/>
                </a:solidFill>
              </a:defRPr>
            </a:lvl4pPr>
            <a:lvl5pPr marL="1828800" indent="0">
              <a:buNone/>
              <a:defRPr>
                <a:solidFill>
                  <a:srgbClr val="FFC200"/>
                </a:solidFill>
              </a:defRPr>
            </a:lvl5pPr>
          </a:lstStyle>
          <a:p>
            <a:pPr lvl="0"/>
            <a:r>
              <a:rPr lang="en-US" dirty="0"/>
              <a:t>Ethanol</a:t>
            </a:r>
          </a:p>
        </p:txBody>
      </p:sp>
      <p:sp>
        <p:nvSpPr>
          <p:cNvPr id="13" name="Text Placeholder 12">
            <a:extLst>
              <a:ext uri="{FF2B5EF4-FFF2-40B4-BE49-F238E27FC236}">
                <a16:creationId xmlns:a16="http://schemas.microsoft.com/office/drawing/2014/main" id="{9592DD64-9022-B1F0-D8F6-04E5469E079E}"/>
              </a:ext>
            </a:extLst>
          </p:cNvPr>
          <p:cNvSpPr>
            <a:spLocks noGrp="1"/>
          </p:cNvSpPr>
          <p:nvPr>
            <p:ph type="body" sz="quarter" idx="11" hasCustomPrompt="1"/>
          </p:nvPr>
        </p:nvSpPr>
        <p:spPr>
          <a:xfrm>
            <a:off x="381000" y="4141979"/>
            <a:ext cx="4114800" cy="400110"/>
          </a:xfrm>
          <a:solidFill>
            <a:srgbClr val="FFC200"/>
          </a:solidFill>
        </p:spPr>
        <p:txBody>
          <a:bodyPr wrap="square">
            <a:spAutoFit/>
          </a:bodyPr>
          <a:lstStyle>
            <a:lvl1pPr>
              <a:buNone/>
              <a:defRPr lang="en-US" sz="2000" b="1" spc="300" dirty="0">
                <a:solidFill>
                  <a:srgbClr val="000000"/>
                </a:solidFill>
                <a:latin typeface="+mj-lt"/>
                <a:ea typeface="ＭＳ Ｐゴシック" panose="020B0600070205080204" pitchFamily="34" charset="-128"/>
                <a:cs typeface="Arial" panose="020B0604020202020204" pitchFamily="34" charset="0"/>
              </a:defRPr>
            </a:lvl1pPr>
          </a:lstStyle>
          <a:p>
            <a:pPr lvl="0" algn="ctr">
              <a:spcBef>
                <a:spcPct val="0"/>
              </a:spcBef>
            </a:pPr>
            <a:r>
              <a:rPr lang="en-US" dirty="0"/>
              <a:t>Emergency Response</a:t>
            </a:r>
          </a:p>
        </p:txBody>
      </p:sp>
      <p:sp>
        <p:nvSpPr>
          <p:cNvPr id="18" name="Text Placeholder 17">
            <a:extLst>
              <a:ext uri="{FF2B5EF4-FFF2-40B4-BE49-F238E27FC236}">
                <a16:creationId xmlns:a16="http://schemas.microsoft.com/office/drawing/2014/main" id="{B8D42B6A-6513-EDA4-A5F7-3DED5DF97DEB}"/>
              </a:ext>
            </a:extLst>
          </p:cNvPr>
          <p:cNvSpPr>
            <a:spLocks noGrp="1"/>
          </p:cNvSpPr>
          <p:nvPr>
            <p:ph type="body" sz="quarter" idx="12" hasCustomPrompt="1"/>
          </p:nvPr>
        </p:nvSpPr>
        <p:spPr>
          <a:xfrm>
            <a:off x="381000" y="4610976"/>
            <a:ext cx="4114800" cy="461665"/>
          </a:xfrm>
          <a:noFill/>
        </p:spPr>
        <p:txBody>
          <a:bodyPr wrap="square" rtlCol="0">
            <a:spAutoFit/>
          </a:bodyPr>
          <a:lstStyle>
            <a:lvl1pPr marL="0" indent="0">
              <a:buNone/>
              <a:defRPr lang="en-US" sz="2400" spc="300" dirty="0">
                <a:solidFill>
                  <a:schemeClr val="bg1"/>
                </a:solidFill>
                <a:latin typeface="Arial" panose="020B0604020202020204" pitchFamily="34" charset="0"/>
                <a:ea typeface="ＭＳ Ｐゴシック" panose="020B0600070205080204" pitchFamily="34" charset="-128"/>
                <a:cs typeface="Arial" panose="020B0604020202020204" pitchFamily="34" charset="0"/>
              </a:defRPr>
            </a:lvl1pPr>
          </a:lstStyle>
          <a:p>
            <a:pPr lvl="0">
              <a:spcBef>
                <a:spcPct val="0"/>
              </a:spcBef>
            </a:pPr>
            <a:r>
              <a:rPr lang="en-US" dirty="0"/>
              <a:t>Module XX: Title</a:t>
            </a:r>
          </a:p>
        </p:txBody>
      </p:sp>
    </p:spTree>
    <p:extLst>
      <p:ext uri="{BB962C8B-B14F-4D97-AF65-F5344CB8AC3E}">
        <p14:creationId xmlns:p14="http://schemas.microsoft.com/office/powerpoint/2010/main" val="27826305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image" Target="../media/image2.png"/><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image" Target="../media/image1.png"/><Relationship Id="rId2" Type="http://schemas.openxmlformats.org/officeDocument/2006/relationships/slideLayout" Target="../slideLayouts/slideLayout17.xml"/><Relationship Id="rId16" Type="http://schemas.openxmlformats.org/officeDocument/2006/relationships/theme" Target="../theme/theme2.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7">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D8C52FE-ABC6-4F51-85B0-512BA35E03E9}"/>
              </a:ext>
            </a:extLst>
          </p:cNvPr>
          <p:cNvSpPr>
            <a:spLocks noGrp="1"/>
          </p:cNvSpPr>
          <p:nvPr>
            <p:ph type="title"/>
          </p:nvPr>
        </p:nvSpPr>
        <p:spPr bwMode="auto">
          <a:xfrm>
            <a:off x="609600" y="838200"/>
            <a:ext cx="109728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Heading template</a:t>
            </a:r>
          </a:p>
        </p:txBody>
      </p:sp>
      <p:sp>
        <p:nvSpPr>
          <p:cNvPr id="1027" name="Text Placeholder 2">
            <a:extLst>
              <a:ext uri="{FF2B5EF4-FFF2-40B4-BE49-F238E27FC236}">
                <a16:creationId xmlns:a16="http://schemas.microsoft.com/office/drawing/2014/main" id="{EAF3E8F3-81B2-4788-A7C0-ED29155E5F8F}"/>
              </a:ext>
            </a:extLst>
          </p:cNvPr>
          <p:cNvSpPr>
            <a:spLocks noGrp="1"/>
          </p:cNvSpPr>
          <p:nvPr>
            <p:ph type="body" idx="1"/>
          </p:nvPr>
        </p:nvSpPr>
        <p:spPr bwMode="auto">
          <a:xfrm>
            <a:off x="609600" y="1600203"/>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5" name="Footer Placeholder 4">
            <a:extLst>
              <a:ext uri="{FF2B5EF4-FFF2-40B4-BE49-F238E27FC236}">
                <a16:creationId xmlns:a16="http://schemas.microsoft.com/office/drawing/2014/main" id="{D49DE062-CC66-4FC5-ABD7-1E92A366CFDC}"/>
              </a:ext>
            </a:extLst>
          </p:cNvPr>
          <p:cNvSpPr>
            <a:spLocks noGrp="1"/>
          </p:cNvSpPr>
          <p:nvPr>
            <p:ph type="ftr" sz="quarter" idx="3"/>
          </p:nvPr>
        </p:nvSpPr>
        <p:spPr>
          <a:xfrm>
            <a:off x="304800" y="228603"/>
            <a:ext cx="3860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cs typeface="+mn-cs"/>
              </a:defRPr>
            </a:lvl1pPr>
          </a:lstStyle>
          <a:p>
            <a:pPr>
              <a:defRPr/>
            </a:pPr>
            <a:endParaRPr lang="en-US"/>
          </a:p>
        </p:txBody>
      </p:sp>
      <p:sp>
        <p:nvSpPr>
          <p:cNvPr id="6" name="Slide Number Placeholder 5">
            <a:extLst>
              <a:ext uri="{FF2B5EF4-FFF2-40B4-BE49-F238E27FC236}">
                <a16:creationId xmlns:a16="http://schemas.microsoft.com/office/drawing/2014/main" id="{F227C623-9765-42B2-9221-C091E5B5EA0B}"/>
              </a:ext>
            </a:extLst>
          </p:cNvPr>
          <p:cNvSpPr>
            <a:spLocks noGrp="1"/>
          </p:cNvSpPr>
          <p:nvPr>
            <p:ph type="sldNum" sz="quarter" idx="4"/>
          </p:nvPr>
        </p:nvSpPr>
        <p:spPr>
          <a:xfrm>
            <a:off x="8737600" y="6356353"/>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defRPr>
            </a:lvl1pPr>
          </a:lstStyle>
          <a:p>
            <a:fld id="{40F9C7F6-D911-40C8-A450-DFB0A63DE127}" type="slidenum">
              <a:rPr lang="en-US" altLang="en-US"/>
              <a:pPr/>
              <a:t>‹#›</a:t>
            </a:fld>
            <a:endParaRPr lang="en-US" altLang="en-US"/>
          </a:p>
        </p:txBody>
      </p:sp>
      <p:sp>
        <p:nvSpPr>
          <p:cNvPr id="7" name="Rectangle 9">
            <a:extLst>
              <a:ext uri="{FF2B5EF4-FFF2-40B4-BE49-F238E27FC236}">
                <a16:creationId xmlns:a16="http://schemas.microsoft.com/office/drawing/2014/main" id="{10B55568-E480-422B-8093-F3A8EE24BDFA}"/>
              </a:ext>
            </a:extLst>
          </p:cNvPr>
          <p:cNvSpPr txBox="1">
            <a:spLocks noChangeArrowheads="1"/>
          </p:cNvSpPr>
          <p:nvPr/>
        </p:nvSpPr>
        <p:spPr>
          <a:xfrm>
            <a:off x="4572000" y="6216653"/>
            <a:ext cx="2844800" cy="365125"/>
          </a:xfrm>
          <a:prstGeom prst="rect">
            <a:avLst/>
          </a:prstGeom>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fld id="{736DC77F-918F-4D66-9F3B-29DB763E3249}" type="slidenum">
              <a:rPr lang="en-US" altLang="en-US" sz="1200" b="1">
                <a:solidFill>
                  <a:schemeClr val="bg1"/>
                </a:solidFill>
                <a:latin typeface="Calibri" panose="020F0502020204030204" pitchFamily="34" charset="0"/>
              </a:rPr>
              <a:pPr algn="ctr" eaLnBrk="1" hangingPunct="1"/>
              <a:t>‹#›</a:t>
            </a:fld>
            <a:endParaRPr lang="en-US" altLang="en-US" sz="1200" b="1">
              <a:solidFill>
                <a:schemeClr val="bg1"/>
              </a:solidFill>
              <a:latin typeface="Calibri" panose="020F0502020204030204" pitchFamily="34" charset="0"/>
            </a:endParaRPr>
          </a:p>
        </p:txBody>
      </p:sp>
      <p:pic>
        <p:nvPicPr>
          <p:cNvPr id="2" name="Picture 1">
            <a:extLst>
              <a:ext uri="{FF2B5EF4-FFF2-40B4-BE49-F238E27FC236}">
                <a16:creationId xmlns:a16="http://schemas.microsoft.com/office/drawing/2014/main" id="{FF2B18BA-E808-FDA9-A129-76171EE0C1E4}"/>
              </a:ext>
            </a:extLst>
          </p:cNvPr>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7620" y="-5213"/>
            <a:ext cx="12207240" cy="6868427"/>
          </a:xfrm>
          <a:prstGeom prst="rect">
            <a:avLst/>
          </a:prstGeom>
        </p:spPr>
      </p:pic>
    </p:spTree>
  </p:cSld>
  <p:clrMap bg1="lt1" tx1="dk1" bg2="lt2" tx2="dk2" accent1="accent1" accent2="accent2" accent3="accent3" accent4="accent4" accent5="accent5" accent6="accent6" hlink="hlink" folHlink="folHlink"/>
  <p:sldLayoutIdLst>
    <p:sldLayoutId id="2147483956" r:id="rId1"/>
    <p:sldLayoutId id="2147483958" r:id="rId2"/>
    <p:sldLayoutId id="2147483959" r:id="rId3"/>
    <p:sldLayoutId id="2147483961" r:id="rId4"/>
    <p:sldLayoutId id="2147483965" r:id="rId5"/>
    <p:sldLayoutId id="2147483964" r:id="rId6"/>
    <p:sldLayoutId id="2147483966" r:id="rId7"/>
    <p:sldLayoutId id="2147483962" r:id="rId8"/>
    <p:sldLayoutId id="2147483967" r:id="rId9"/>
    <p:sldLayoutId id="2147483960" r:id="rId10"/>
    <p:sldLayoutId id="2147483968" r:id="rId11"/>
    <p:sldLayoutId id="2147483963" r:id="rId12"/>
    <p:sldLayoutId id="2147483969" r:id="rId13"/>
    <p:sldLayoutId id="2147483957" r:id="rId14"/>
    <p:sldLayoutId id="2147483970" r:id="rId15"/>
  </p:sldLayoutIdLst>
  <p:txStyles>
    <p:titleStyle>
      <a:lvl1pPr algn="l" rtl="0" eaLnBrk="0" fontAlgn="base" hangingPunct="0">
        <a:spcBef>
          <a:spcPct val="0"/>
        </a:spcBef>
        <a:spcAft>
          <a:spcPct val="0"/>
        </a:spcAft>
        <a:defRPr sz="2400" b="1" kern="1200">
          <a:solidFill>
            <a:schemeClr val="tx1"/>
          </a:solidFill>
          <a:latin typeface="Arial"/>
          <a:ea typeface="ＭＳ Ｐゴシック" charset="0"/>
          <a:cs typeface="Arial"/>
        </a:defRPr>
      </a:lvl1pPr>
      <a:lvl2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2pPr>
      <a:lvl3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3pPr>
      <a:lvl4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4pPr>
      <a:lvl5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7">
            <a:lum/>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D8C52FE-ABC6-4F51-85B0-512BA35E03E9}"/>
              </a:ext>
            </a:extLst>
          </p:cNvPr>
          <p:cNvSpPr>
            <a:spLocks noGrp="1"/>
          </p:cNvSpPr>
          <p:nvPr>
            <p:ph type="title"/>
          </p:nvPr>
        </p:nvSpPr>
        <p:spPr bwMode="auto">
          <a:xfrm>
            <a:off x="609600" y="838200"/>
            <a:ext cx="109728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Heading template</a:t>
            </a:r>
          </a:p>
        </p:txBody>
      </p:sp>
      <p:sp>
        <p:nvSpPr>
          <p:cNvPr id="1027" name="Text Placeholder 2">
            <a:extLst>
              <a:ext uri="{FF2B5EF4-FFF2-40B4-BE49-F238E27FC236}">
                <a16:creationId xmlns:a16="http://schemas.microsoft.com/office/drawing/2014/main" id="{EAF3E8F3-81B2-4788-A7C0-ED29155E5F8F}"/>
              </a:ext>
            </a:extLst>
          </p:cNvPr>
          <p:cNvSpPr>
            <a:spLocks noGrp="1"/>
          </p:cNvSpPr>
          <p:nvPr>
            <p:ph type="body" idx="1"/>
          </p:nvPr>
        </p:nvSpPr>
        <p:spPr bwMode="auto">
          <a:xfrm>
            <a:off x="609600" y="1600203"/>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5" name="Footer Placeholder 4">
            <a:extLst>
              <a:ext uri="{FF2B5EF4-FFF2-40B4-BE49-F238E27FC236}">
                <a16:creationId xmlns:a16="http://schemas.microsoft.com/office/drawing/2014/main" id="{D49DE062-CC66-4FC5-ABD7-1E92A366CFDC}"/>
              </a:ext>
            </a:extLst>
          </p:cNvPr>
          <p:cNvSpPr>
            <a:spLocks noGrp="1"/>
          </p:cNvSpPr>
          <p:nvPr>
            <p:ph type="ftr" sz="quarter" idx="3"/>
          </p:nvPr>
        </p:nvSpPr>
        <p:spPr>
          <a:xfrm>
            <a:off x="304800" y="228603"/>
            <a:ext cx="3860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cs typeface="+mn-cs"/>
              </a:defRPr>
            </a:lvl1pPr>
          </a:lstStyle>
          <a:p>
            <a:pPr>
              <a:defRPr/>
            </a:pPr>
            <a:endParaRPr lang="en-US"/>
          </a:p>
        </p:txBody>
      </p:sp>
      <p:sp>
        <p:nvSpPr>
          <p:cNvPr id="6" name="Slide Number Placeholder 5">
            <a:extLst>
              <a:ext uri="{FF2B5EF4-FFF2-40B4-BE49-F238E27FC236}">
                <a16:creationId xmlns:a16="http://schemas.microsoft.com/office/drawing/2014/main" id="{F227C623-9765-42B2-9221-C091E5B5EA0B}"/>
              </a:ext>
            </a:extLst>
          </p:cNvPr>
          <p:cNvSpPr>
            <a:spLocks noGrp="1"/>
          </p:cNvSpPr>
          <p:nvPr>
            <p:ph type="sldNum" sz="quarter" idx="4"/>
          </p:nvPr>
        </p:nvSpPr>
        <p:spPr>
          <a:xfrm>
            <a:off x="8737600" y="6356353"/>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defRPr>
            </a:lvl1pPr>
          </a:lstStyle>
          <a:p>
            <a:fld id="{40F9C7F6-D911-40C8-A450-DFB0A63DE127}" type="slidenum">
              <a:rPr lang="en-US" altLang="en-US"/>
              <a:pPr/>
              <a:t>‹#›</a:t>
            </a:fld>
            <a:endParaRPr lang="en-US" altLang="en-US"/>
          </a:p>
        </p:txBody>
      </p:sp>
      <p:sp>
        <p:nvSpPr>
          <p:cNvPr id="7" name="Rectangle 9">
            <a:extLst>
              <a:ext uri="{FF2B5EF4-FFF2-40B4-BE49-F238E27FC236}">
                <a16:creationId xmlns:a16="http://schemas.microsoft.com/office/drawing/2014/main" id="{10B55568-E480-422B-8093-F3A8EE24BDFA}"/>
              </a:ext>
            </a:extLst>
          </p:cNvPr>
          <p:cNvSpPr txBox="1">
            <a:spLocks noChangeArrowheads="1"/>
          </p:cNvSpPr>
          <p:nvPr/>
        </p:nvSpPr>
        <p:spPr>
          <a:xfrm>
            <a:off x="4572000" y="6216653"/>
            <a:ext cx="2844800" cy="365125"/>
          </a:xfrm>
          <a:prstGeom prst="rect">
            <a:avLst/>
          </a:prstGeom>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fld id="{736DC77F-918F-4D66-9F3B-29DB763E3249}" type="slidenum">
              <a:rPr lang="en-US" altLang="en-US" sz="1200" b="1">
                <a:solidFill>
                  <a:schemeClr val="bg1"/>
                </a:solidFill>
                <a:latin typeface="Calibri" panose="020F0502020204030204" pitchFamily="34" charset="0"/>
              </a:rPr>
              <a:pPr algn="ctr" eaLnBrk="1" hangingPunct="1"/>
              <a:t>‹#›</a:t>
            </a:fld>
            <a:endParaRPr lang="en-US" altLang="en-US" sz="1200" b="1">
              <a:solidFill>
                <a:schemeClr val="bg1"/>
              </a:solidFill>
              <a:latin typeface="Calibri" panose="020F0502020204030204" pitchFamily="34" charset="0"/>
            </a:endParaRPr>
          </a:p>
        </p:txBody>
      </p:sp>
      <p:pic>
        <p:nvPicPr>
          <p:cNvPr id="2" name="Picture 1">
            <a:extLst>
              <a:ext uri="{FF2B5EF4-FFF2-40B4-BE49-F238E27FC236}">
                <a16:creationId xmlns:a16="http://schemas.microsoft.com/office/drawing/2014/main" id="{FF2B18BA-E808-FDA9-A129-76171EE0C1E4}"/>
              </a:ext>
            </a:extLst>
          </p:cNvPr>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7620" y="-5213"/>
            <a:ext cx="12207240" cy="6868427"/>
          </a:xfrm>
          <a:prstGeom prst="rect">
            <a:avLst/>
          </a:prstGeom>
        </p:spPr>
      </p:pic>
    </p:spTree>
    <p:extLst>
      <p:ext uri="{BB962C8B-B14F-4D97-AF65-F5344CB8AC3E}">
        <p14:creationId xmlns:p14="http://schemas.microsoft.com/office/powerpoint/2010/main" val="2722214030"/>
      </p:ext>
    </p:extLst>
  </p:cSld>
  <p:clrMap bg1="lt1" tx1="dk1" bg2="lt2" tx2="dk2" accent1="accent1" accent2="accent2" accent3="accent3" accent4="accent4" accent5="accent5" accent6="accent6" hlink="hlink" folHlink="folHlink"/>
  <p:sldLayoutIdLst>
    <p:sldLayoutId id="2147483972" r:id="rId1"/>
    <p:sldLayoutId id="2147483973" r:id="rId2"/>
    <p:sldLayoutId id="2147483974" r:id="rId3"/>
    <p:sldLayoutId id="2147483975" r:id="rId4"/>
    <p:sldLayoutId id="2147483976" r:id="rId5"/>
    <p:sldLayoutId id="2147483977" r:id="rId6"/>
    <p:sldLayoutId id="2147483978" r:id="rId7"/>
    <p:sldLayoutId id="2147483979" r:id="rId8"/>
    <p:sldLayoutId id="2147483980" r:id="rId9"/>
    <p:sldLayoutId id="2147483981" r:id="rId10"/>
    <p:sldLayoutId id="2147483982" r:id="rId11"/>
    <p:sldLayoutId id="2147483983" r:id="rId12"/>
    <p:sldLayoutId id="2147483984" r:id="rId13"/>
    <p:sldLayoutId id="2147483985" r:id="rId14"/>
    <p:sldLayoutId id="2147483986" r:id="rId15"/>
  </p:sldLayoutIdLst>
  <p:txStyles>
    <p:titleStyle>
      <a:lvl1pPr algn="l" rtl="0" eaLnBrk="0" fontAlgn="base" hangingPunct="0">
        <a:spcBef>
          <a:spcPct val="0"/>
        </a:spcBef>
        <a:spcAft>
          <a:spcPct val="0"/>
        </a:spcAft>
        <a:defRPr sz="2400" b="1" kern="1200">
          <a:solidFill>
            <a:schemeClr val="tx1"/>
          </a:solidFill>
          <a:latin typeface="Arial"/>
          <a:ea typeface="ＭＳ Ｐゴシック" charset="0"/>
          <a:cs typeface="Arial"/>
        </a:defRPr>
      </a:lvl1pPr>
      <a:lvl2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2pPr>
      <a:lvl3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3pPr>
      <a:lvl4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4pPr>
      <a:lvl5pPr algn="l" rtl="0" eaLnBrk="0" fontAlgn="base" hangingPunct="0">
        <a:spcBef>
          <a:spcPct val="0"/>
        </a:spcBef>
        <a:spcAft>
          <a:spcPct val="0"/>
        </a:spcAft>
        <a:defRPr sz="2400" b="1">
          <a:solidFill>
            <a:schemeClr val="tx1"/>
          </a:solidFill>
          <a:latin typeface="Arial" pitchFamily="34" charset="0"/>
          <a:ea typeface="ＭＳ Ｐゴシック" charset="0"/>
          <a:cs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image" Target="../media/image10.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3.xml"/><Relationship Id="rId1" Type="http://schemas.openxmlformats.org/officeDocument/2006/relationships/slideLayout" Target="../slideLayouts/slideLayout17.xml"/><Relationship Id="rId5" Type="http://schemas.openxmlformats.org/officeDocument/2006/relationships/image" Target="../media/image3.png"/><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5.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E6930323-518C-1A8F-02B3-687CF4B75254}"/>
              </a:ext>
            </a:extLst>
          </p:cNvPr>
          <p:cNvSpPr>
            <a:spLocks noGrp="1"/>
          </p:cNvSpPr>
          <p:nvPr>
            <p:ph type="body" sz="quarter" idx="12"/>
          </p:nvPr>
        </p:nvSpPr>
        <p:spPr>
          <a:xfrm>
            <a:off x="381000" y="4731603"/>
            <a:ext cx="4114800" cy="830997"/>
          </a:xfrm>
        </p:spPr>
        <p:txBody>
          <a:bodyPr/>
          <a:lstStyle/>
          <a:p>
            <a:r>
              <a:rPr lang="en-US" dirty="0"/>
              <a:t>Module 1: Introduction to Ethanol</a:t>
            </a:r>
          </a:p>
        </p:txBody>
      </p:sp>
      <p:sp>
        <p:nvSpPr>
          <p:cNvPr id="5" name="TextBox 4">
            <a:extLst>
              <a:ext uri="{FF2B5EF4-FFF2-40B4-BE49-F238E27FC236}">
                <a16:creationId xmlns:a16="http://schemas.microsoft.com/office/drawing/2014/main" id="{C35891BB-622E-D86A-954A-E97830B5487C}"/>
              </a:ext>
            </a:extLst>
          </p:cNvPr>
          <p:cNvSpPr txBox="1"/>
          <p:nvPr/>
        </p:nvSpPr>
        <p:spPr>
          <a:xfrm>
            <a:off x="381000" y="2971800"/>
            <a:ext cx="4114800"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eaLnBrk="0" hangingPunct="0">
              <a:spcBef>
                <a:spcPct val="20000"/>
              </a:spcBef>
              <a:buFont typeface="Arial" panose="020B0604020202020204" pitchFamily="34" charset="0"/>
              <a:buNone/>
              <a:defRPr sz="6600" spc="300">
                <a:solidFill>
                  <a:srgbClr val="FFC200"/>
                </a:solidFill>
                <a:latin typeface="+mn-lt"/>
                <a:ea typeface="ＭＳ Ｐゴシック" charset="0"/>
                <a:cs typeface="ＭＳ Ｐゴシック" charset="0"/>
              </a:defRPr>
            </a:lvl1pPr>
            <a:lvl2pPr indent="0" eaLnBrk="0" hangingPunct="0">
              <a:spcBef>
                <a:spcPct val="20000"/>
              </a:spcBef>
              <a:buFont typeface="Arial" panose="020B0604020202020204" pitchFamily="34" charset="0"/>
              <a:buNone/>
              <a:defRPr sz="2800">
                <a:solidFill>
                  <a:srgbClr val="FFC200"/>
                </a:solidFill>
                <a:latin typeface="+mn-lt"/>
                <a:ea typeface="ＭＳ Ｐゴシック" charset="0"/>
                <a:cs typeface="+mn-cs"/>
              </a:defRPr>
            </a:lvl2pPr>
            <a:lvl3pPr indent="0" eaLnBrk="0" hangingPunct="0">
              <a:spcBef>
                <a:spcPct val="20000"/>
              </a:spcBef>
              <a:buFont typeface="Arial" panose="020B0604020202020204" pitchFamily="34" charset="0"/>
              <a:buNone/>
              <a:defRPr>
                <a:solidFill>
                  <a:srgbClr val="FFC200"/>
                </a:solidFill>
                <a:latin typeface="+mn-lt"/>
                <a:ea typeface="ＭＳ Ｐゴシック" charset="0"/>
                <a:cs typeface="+mn-cs"/>
              </a:defRPr>
            </a:lvl3pPr>
            <a:lvl4pPr indent="0" eaLnBrk="0" hangingPunct="0">
              <a:spcBef>
                <a:spcPct val="20000"/>
              </a:spcBef>
              <a:buFont typeface="Arial" panose="020B0604020202020204" pitchFamily="34" charset="0"/>
              <a:buNone/>
              <a:defRPr sz="2000">
                <a:solidFill>
                  <a:srgbClr val="FFC200"/>
                </a:solidFill>
                <a:latin typeface="+mn-lt"/>
                <a:ea typeface="ＭＳ Ｐゴシック" charset="0"/>
                <a:cs typeface="+mn-cs"/>
              </a:defRPr>
            </a:lvl4pPr>
            <a:lvl5pPr indent="0" eaLnBrk="0" hangingPunct="0">
              <a:spcBef>
                <a:spcPct val="20000"/>
              </a:spcBef>
              <a:buFont typeface="Arial" panose="020B0604020202020204" pitchFamily="34" charset="0"/>
              <a:buNone/>
              <a:defRPr sz="2000">
                <a:solidFill>
                  <a:srgbClr val="FFC200"/>
                </a:solidFill>
                <a:latin typeface="+mn-lt"/>
                <a:ea typeface="ＭＳ Ｐゴシック" charset="0"/>
                <a:cs typeface="+mn-cs"/>
              </a:defRPr>
            </a:lvl5pPr>
            <a:lvl6pPr marL="2514600" indent="-228600">
              <a:spcBef>
                <a:spcPct val="20000"/>
              </a:spcBef>
              <a:buFont typeface="Arial" pitchFamily="34" charset="0"/>
              <a:buChar char="•"/>
              <a:defRPr sz="2000">
                <a:latin typeface="+mn-lt"/>
                <a:ea typeface="+mn-ea"/>
                <a:cs typeface="+mn-cs"/>
              </a:defRPr>
            </a:lvl6pPr>
            <a:lvl7pPr marL="2971800" indent="-228600">
              <a:spcBef>
                <a:spcPct val="20000"/>
              </a:spcBef>
              <a:buFont typeface="Arial" pitchFamily="34" charset="0"/>
              <a:buChar char="•"/>
              <a:defRPr sz="2000">
                <a:latin typeface="+mn-lt"/>
                <a:ea typeface="+mn-ea"/>
                <a:cs typeface="+mn-cs"/>
              </a:defRPr>
            </a:lvl7pPr>
            <a:lvl8pPr marL="3429000" indent="-228600">
              <a:spcBef>
                <a:spcPct val="20000"/>
              </a:spcBef>
              <a:buFont typeface="Arial" pitchFamily="34" charset="0"/>
              <a:buChar char="•"/>
              <a:defRPr sz="2000">
                <a:latin typeface="+mn-lt"/>
                <a:ea typeface="+mn-ea"/>
                <a:cs typeface="+mn-cs"/>
              </a:defRPr>
            </a:lvl8pPr>
            <a:lvl9pPr marL="3886200" indent="-228600">
              <a:spcBef>
                <a:spcPct val="20000"/>
              </a:spcBef>
              <a:buFont typeface="Arial" pitchFamily="34" charset="0"/>
              <a:buChar char="•"/>
              <a:defRPr sz="2000">
                <a:latin typeface="+mn-lt"/>
                <a:ea typeface="+mn-ea"/>
                <a:cs typeface="+mn-cs"/>
              </a:defRPr>
            </a:lvl9pPr>
          </a:lstStyle>
          <a:p>
            <a:r>
              <a:rPr lang="en-US" dirty="0"/>
              <a:t>Ethanol</a:t>
            </a:r>
          </a:p>
        </p:txBody>
      </p:sp>
      <p:sp>
        <p:nvSpPr>
          <p:cNvPr id="6" name="TextBox 5">
            <a:extLst>
              <a:ext uri="{FF2B5EF4-FFF2-40B4-BE49-F238E27FC236}">
                <a16:creationId xmlns:a16="http://schemas.microsoft.com/office/drawing/2014/main" id="{2510FA34-AD14-16A5-B270-74214E7B334E}"/>
              </a:ext>
            </a:extLst>
          </p:cNvPr>
          <p:cNvSpPr txBox="1"/>
          <p:nvPr/>
        </p:nvSpPr>
        <p:spPr>
          <a:xfrm>
            <a:off x="381000" y="4132976"/>
            <a:ext cx="4114800" cy="400110"/>
          </a:xfrm>
          <a:prstGeom prst="rect">
            <a:avLst/>
          </a:prstGeom>
          <a:solidFill>
            <a:srgbClr val="FFC2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342900" indent="-342900" eaLnBrk="0" hangingPunct="0">
              <a:spcBef>
                <a:spcPct val="20000"/>
              </a:spcBef>
              <a:buFont typeface="Arial" panose="020B0604020202020204" pitchFamily="34" charset="0"/>
              <a:buNone/>
              <a:defRPr lang="en-US" sz="2000" b="1" spc="300" dirty="0">
                <a:solidFill>
                  <a:srgbClr val="000000"/>
                </a:solidFill>
                <a:latin typeface="+mj-lt"/>
              </a:defRPr>
            </a:lvl1pPr>
            <a:lvl2pPr marL="742950" indent="-285750" eaLnBrk="0" hangingPunct="0">
              <a:spcBef>
                <a:spcPct val="20000"/>
              </a:spcBef>
              <a:buFont typeface="Arial" panose="020B0604020202020204" pitchFamily="34" charset="0"/>
              <a:buChar char="–"/>
              <a:defRPr sz="2800">
                <a:latin typeface="+mn-lt"/>
                <a:ea typeface="ＭＳ Ｐゴシック" charset="0"/>
                <a:cs typeface="+mn-cs"/>
              </a:defRPr>
            </a:lvl2pPr>
            <a:lvl3pPr marL="1143000" indent="-228600" eaLnBrk="0" hangingPunct="0">
              <a:spcBef>
                <a:spcPct val="20000"/>
              </a:spcBef>
              <a:buFont typeface="Arial" panose="020B0604020202020204" pitchFamily="34" charset="0"/>
              <a:buChar char="•"/>
              <a:defRPr>
                <a:latin typeface="+mn-lt"/>
                <a:ea typeface="ＭＳ Ｐゴシック" charset="0"/>
                <a:cs typeface="+mn-cs"/>
              </a:defRPr>
            </a:lvl3pPr>
            <a:lvl4pPr marL="1600200" indent="-228600" eaLnBrk="0" hangingPunct="0">
              <a:spcBef>
                <a:spcPct val="20000"/>
              </a:spcBef>
              <a:buFont typeface="Arial" panose="020B0604020202020204" pitchFamily="34" charset="0"/>
              <a:buChar char="–"/>
              <a:defRPr sz="2000">
                <a:latin typeface="+mn-lt"/>
                <a:ea typeface="ＭＳ Ｐゴシック" charset="0"/>
                <a:cs typeface="+mn-cs"/>
              </a:defRPr>
            </a:lvl4pPr>
            <a:lvl5pPr marL="2057400" indent="-228600" eaLnBrk="0" hangingPunct="0">
              <a:spcBef>
                <a:spcPct val="20000"/>
              </a:spcBef>
              <a:buFont typeface="Arial" panose="020B0604020202020204" pitchFamily="34" charset="0"/>
              <a:buChar char="»"/>
              <a:defRPr sz="2000">
                <a:latin typeface="+mn-lt"/>
                <a:ea typeface="ＭＳ Ｐゴシック" charset="0"/>
                <a:cs typeface="+mn-cs"/>
              </a:defRPr>
            </a:lvl5pPr>
            <a:lvl6pPr marL="2514600" indent="-228600">
              <a:spcBef>
                <a:spcPct val="20000"/>
              </a:spcBef>
              <a:buFont typeface="Arial" pitchFamily="34" charset="0"/>
              <a:buChar char="•"/>
              <a:defRPr sz="2000">
                <a:latin typeface="+mn-lt"/>
                <a:ea typeface="+mn-ea"/>
                <a:cs typeface="+mn-cs"/>
              </a:defRPr>
            </a:lvl6pPr>
            <a:lvl7pPr marL="2971800" indent="-228600">
              <a:spcBef>
                <a:spcPct val="20000"/>
              </a:spcBef>
              <a:buFont typeface="Arial" pitchFamily="34" charset="0"/>
              <a:buChar char="•"/>
              <a:defRPr sz="2000">
                <a:latin typeface="+mn-lt"/>
                <a:ea typeface="+mn-ea"/>
                <a:cs typeface="+mn-cs"/>
              </a:defRPr>
            </a:lvl7pPr>
            <a:lvl8pPr marL="3429000" indent="-228600">
              <a:spcBef>
                <a:spcPct val="20000"/>
              </a:spcBef>
              <a:buFont typeface="Arial" pitchFamily="34" charset="0"/>
              <a:buChar char="•"/>
              <a:defRPr sz="2000">
                <a:latin typeface="+mn-lt"/>
                <a:ea typeface="+mn-ea"/>
                <a:cs typeface="+mn-cs"/>
              </a:defRPr>
            </a:lvl8pPr>
            <a:lvl9pPr marL="3886200" indent="-228600">
              <a:spcBef>
                <a:spcPct val="20000"/>
              </a:spcBef>
              <a:buFont typeface="Arial" pitchFamily="34" charset="0"/>
              <a:buChar char="•"/>
              <a:defRPr sz="2000">
                <a:latin typeface="+mn-lt"/>
                <a:ea typeface="+mn-ea"/>
                <a:cs typeface="+mn-cs"/>
              </a:defRPr>
            </a:lvl9pPr>
          </a:lstStyle>
          <a:p>
            <a:r>
              <a:rPr lang="en-US" dirty="0"/>
              <a:t>Emergency Response</a:t>
            </a:r>
          </a:p>
        </p:txBody>
      </p:sp>
    </p:spTree>
    <p:extLst>
      <p:ext uri="{BB962C8B-B14F-4D97-AF65-F5344CB8AC3E}">
        <p14:creationId xmlns:p14="http://schemas.microsoft.com/office/powerpoint/2010/main" val="42422295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77C9E-49B1-3F71-541A-815884EC200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3156355-DEF5-D9BF-E2A9-90DF15007F7C}"/>
              </a:ext>
            </a:extLst>
          </p:cNvPr>
          <p:cNvPicPr>
            <a:picLocks noChangeAspect="1"/>
          </p:cNvPicPr>
          <p:nvPr/>
        </p:nvPicPr>
        <p:blipFill>
          <a:blip r:embed="rId3">
            <a:alphaModFix amt="16000"/>
            <a:extLst>
              <a:ext uri="{28A0092B-C50C-407E-A947-70E740481C1C}">
                <a14:useLocalDpi xmlns:a14="http://schemas.microsoft.com/office/drawing/2010/main" val="0"/>
              </a:ext>
            </a:extLst>
          </a:blip>
          <a:srcRect b="16203"/>
          <a:stretch>
            <a:fillRect/>
          </a:stretch>
        </p:blipFill>
        <p:spPr>
          <a:xfrm>
            <a:off x="-34107" y="0"/>
            <a:ext cx="12260214" cy="6858000"/>
          </a:xfrm>
          <a:prstGeom prst="rect">
            <a:avLst/>
          </a:prstGeom>
        </p:spPr>
      </p:pic>
      <p:sp>
        <p:nvSpPr>
          <p:cNvPr id="6146" name="Rectangle 2">
            <a:extLst>
              <a:ext uri="{FF2B5EF4-FFF2-40B4-BE49-F238E27FC236}">
                <a16:creationId xmlns:a16="http://schemas.microsoft.com/office/drawing/2014/main" id="{361EAC43-5676-5AC5-2DE1-1297E5E008E5}"/>
              </a:ext>
            </a:extLst>
          </p:cNvPr>
          <p:cNvSpPr>
            <a:spLocks noGrp="1" noChangeArrowheads="1"/>
          </p:cNvSpPr>
          <p:nvPr>
            <p:ph type="title"/>
          </p:nvPr>
        </p:nvSpPr>
        <p:spPr>
          <a:xfrm>
            <a:off x="609600" y="258762"/>
            <a:ext cx="10972800" cy="579438"/>
          </a:xfrm>
        </p:spPr>
        <p:txBody>
          <a:bodyPr bIns="91440"/>
          <a:lstStyle/>
          <a:p>
            <a:pPr algn="ctr" eaLnBrk="1" hangingPunct="1"/>
            <a:r>
              <a:rPr lang="en-US" altLang="en-US" sz="4000" b="1" dirty="0">
                <a:latin typeface="Arial" panose="020B0604020202020204" pitchFamily="34" charset="0"/>
                <a:ea typeface="ＭＳ Ｐゴシック" panose="020B0600070205080204" pitchFamily="34" charset="-128"/>
                <a:cs typeface="Arial" panose="020B0604020202020204" pitchFamily="34" charset="0"/>
              </a:rPr>
              <a:t>Administrative Information</a:t>
            </a:r>
          </a:p>
        </p:txBody>
      </p:sp>
      <p:sp>
        <p:nvSpPr>
          <p:cNvPr id="6147" name="Rectangle 3">
            <a:extLst>
              <a:ext uri="{FF2B5EF4-FFF2-40B4-BE49-F238E27FC236}">
                <a16:creationId xmlns:a16="http://schemas.microsoft.com/office/drawing/2014/main" id="{B3C2DADA-FB3C-A6B7-4938-ABA99471B274}"/>
              </a:ext>
            </a:extLst>
          </p:cNvPr>
          <p:cNvSpPr>
            <a:spLocks noGrp="1" noChangeArrowheads="1"/>
          </p:cNvSpPr>
          <p:nvPr>
            <p:ph type="body" sz="quarter" idx="11"/>
          </p:nvPr>
        </p:nvSpPr>
        <p:spPr>
          <a:xfrm>
            <a:off x="5257800" y="1371600"/>
            <a:ext cx="4191000" cy="2438400"/>
          </a:xfrm>
        </p:spPr>
        <p:txBody>
          <a:bodyPr/>
          <a:lstStyle/>
          <a:p>
            <a:pPr eaLnBrk="1" hangingPunct="1">
              <a:lnSpc>
                <a:spcPct val="90000"/>
              </a:lnSpc>
              <a:buClr>
                <a:schemeClr val="bg1"/>
              </a:buClr>
            </a:pPr>
            <a:r>
              <a:rPr lang="en-US" altLang="en-US" sz="2800" dirty="0">
                <a:solidFill>
                  <a:schemeClr val="bg1"/>
                </a:solidFill>
                <a:ea typeface="ＭＳ Ｐゴシック" panose="020B0600070205080204" pitchFamily="34" charset="-128"/>
              </a:rPr>
              <a:t>Facility safety briefing</a:t>
            </a:r>
          </a:p>
          <a:p>
            <a:pPr eaLnBrk="1" hangingPunct="1">
              <a:lnSpc>
                <a:spcPct val="90000"/>
              </a:lnSpc>
              <a:buClr>
                <a:schemeClr val="bg1"/>
              </a:buClr>
            </a:pPr>
            <a:r>
              <a:rPr lang="en-US" altLang="en-US" sz="2800" dirty="0">
                <a:solidFill>
                  <a:schemeClr val="bg1"/>
                </a:solidFill>
                <a:ea typeface="ＭＳ Ｐゴシック" panose="020B0600070205080204" pitchFamily="34" charset="-128"/>
              </a:rPr>
              <a:t>Exits</a:t>
            </a:r>
          </a:p>
          <a:p>
            <a:pPr eaLnBrk="1" hangingPunct="1">
              <a:lnSpc>
                <a:spcPct val="90000"/>
              </a:lnSpc>
              <a:buClr>
                <a:schemeClr val="bg1"/>
              </a:buClr>
            </a:pPr>
            <a:r>
              <a:rPr lang="en-US" altLang="en-US" sz="2800" dirty="0">
                <a:solidFill>
                  <a:schemeClr val="bg1"/>
                </a:solidFill>
                <a:ea typeface="ＭＳ Ｐゴシック" panose="020B0600070205080204" pitchFamily="34" charset="-128"/>
              </a:rPr>
              <a:t>Restroom facilities</a:t>
            </a:r>
          </a:p>
          <a:p>
            <a:pPr eaLnBrk="1" hangingPunct="1">
              <a:lnSpc>
                <a:spcPct val="90000"/>
              </a:lnSpc>
              <a:buClr>
                <a:schemeClr val="bg1"/>
              </a:buClr>
            </a:pPr>
            <a:r>
              <a:rPr lang="en-US" altLang="en-US" sz="2800" dirty="0">
                <a:solidFill>
                  <a:schemeClr val="bg1"/>
                </a:solidFill>
                <a:ea typeface="ＭＳ Ｐゴシック" panose="020B0600070205080204" pitchFamily="34" charset="-128"/>
              </a:rPr>
              <a:t>Refreshments</a:t>
            </a:r>
          </a:p>
          <a:p>
            <a:pPr eaLnBrk="1" hangingPunct="1">
              <a:lnSpc>
                <a:spcPct val="90000"/>
              </a:lnSpc>
              <a:buClr>
                <a:schemeClr val="bg1"/>
              </a:buClr>
            </a:pPr>
            <a:r>
              <a:rPr lang="en-US" altLang="en-US" sz="2800" dirty="0">
                <a:solidFill>
                  <a:schemeClr val="bg1"/>
                </a:solidFill>
                <a:ea typeface="ＭＳ Ｐゴシック" panose="020B0600070205080204" pitchFamily="34" charset="-128"/>
              </a:rPr>
              <a:t>Available resources</a:t>
            </a:r>
          </a:p>
        </p:txBody>
      </p:sp>
      <p:pic>
        <p:nvPicPr>
          <p:cNvPr id="3" name="Picture 2">
            <a:extLst>
              <a:ext uri="{FF2B5EF4-FFF2-40B4-BE49-F238E27FC236}">
                <a16:creationId xmlns:a16="http://schemas.microsoft.com/office/drawing/2014/main" id="{7FB19956-7B40-E508-E089-1A8D7D27A4DF}"/>
              </a:ext>
            </a:extLst>
          </p:cNvPr>
          <p:cNvPicPr>
            <a:picLocks noChangeAspect="1"/>
          </p:cNvPicPr>
          <p:nvPr/>
        </p:nvPicPr>
        <p:blipFill>
          <a:blip r:embed="rId4"/>
          <a:stretch>
            <a:fillRect/>
          </a:stretch>
        </p:blipFill>
        <p:spPr>
          <a:xfrm>
            <a:off x="5260383" y="4000612"/>
            <a:ext cx="3075590" cy="2057290"/>
          </a:xfrm>
          <a:prstGeom prst="rect">
            <a:avLst/>
          </a:prstGeom>
          <a:ln>
            <a:noFill/>
          </a:ln>
          <a:effectLst/>
        </p:spPr>
      </p:pic>
      <p:pic>
        <p:nvPicPr>
          <p:cNvPr id="2" name="Picture 1">
            <a:extLst>
              <a:ext uri="{FF2B5EF4-FFF2-40B4-BE49-F238E27FC236}">
                <a16:creationId xmlns:a16="http://schemas.microsoft.com/office/drawing/2014/main" id="{77EAFEA8-A6BF-09F3-52C2-457EEBF53762}"/>
              </a:ext>
            </a:extLst>
          </p:cNvPr>
          <p:cNvPicPr>
            <a:picLocks noChangeAspect="1"/>
          </p:cNvPicPr>
          <p:nvPr/>
        </p:nvPicPr>
        <p:blipFill rotWithShape="1">
          <a:blip r:embed="rId5"/>
          <a:srcRect l="20666" t="7334" r="20666" b="7334"/>
          <a:stretch/>
        </p:blipFill>
        <p:spPr>
          <a:xfrm>
            <a:off x="2209800" y="1357393"/>
            <a:ext cx="2812501" cy="4090910"/>
          </a:xfrm>
          <a:prstGeom prst="rect">
            <a:avLst/>
          </a:prstGeom>
          <a:ln>
            <a:solidFill>
              <a:schemeClr val="tx1"/>
            </a:solidFill>
          </a:ln>
          <a:effectLst/>
        </p:spPr>
      </p:pic>
    </p:spTree>
    <p:extLst>
      <p:ext uri="{BB962C8B-B14F-4D97-AF65-F5344CB8AC3E}">
        <p14:creationId xmlns:p14="http://schemas.microsoft.com/office/powerpoint/2010/main" val="26063946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DC57C5E8-EEE2-87A4-7A76-379A2697D6D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t="12069" b="12069"/>
          <a:stretch/>
        </p:blipFill>
        <p:spPr/>
      </p:pic>
      <p:pic>
        <p:nvPicPr>
          <p:cNvPr id="7" name="Picture 6">
            <a:extLst>
              <a:ext uri="{FF2B5EF4-FFF2-40B4-BE49-F238E27FC236}">
                <a16:creationId xmlns:a16="http://schemas.microsoft.com/office/drawing/2014/main" id="{4825445A-7EFF-3FA1-92BC-8A564D1658A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6793823" y="-1"/>
            <a:ext cx="5458155" cy="6934199"/>
          </a:xfrm>
          <a:prstGeom prst="rect">
            <a:avLst/>
          </a:prstGeom>
        </p:spPr>
      </p:pic>
      <p:sp>
        <p:nvSpPr>
          <p:cNvPr id="7171" name="Rectangle 9">
            <a:extLst>
              <a:ext uri="{FF2B5EF4-FFF2-40B4-BE49-F238E27FC236}">
                <a16:creationId xmlns:a16="http://schemas.microsoft.com/office/drawing/2014/main" id="{C88253E9-F4D6-473B-8797-A10DE3D26B12}"/>
              </a:ext>
            </a:extLst>
          </p:cNvPr>
          <p:cNvSpPr>
            <a:spLocks noGrp="1"/>
          </p:cNvSpPr>
          <p:nvPr>
            <p:ph type="title"/>
          </p:nvPr>
        </p:nvSpPr>
        <p:spPr>
          <a:xfrm>
            <a:off x="7402800" y="1524000"/>
            <a:ext cx="47892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z="4000" b="1"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Administrative </a:t>
            </a:r>
            <a:br>
              <a:rPr lang="en-US" altLang="en-US" sz="4000" b="1"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br>
            <a:r>
              <a:rPr lang="en-US" altLang="en-US" sz="4000" b="1" dirty="0">
                <a:solidFill>
                  <a:schemeClr val="bg1"/>
                </a:solidFill>
                <a:latin typeface="Arial" panose="020B0604020202020204" pitchFamily="34" charset="0"/>
                <a:ea typeface="ＭＳ Ｐゴシック" panose="020B0600070205080204" pitchFamily="34" charset="-128"/>
                <a:cs typeface="Arial" panose="020B0604020202020204" pitchFamily="34" charset="0"/>
              </a:rPr>
              <a:t>Information</a:t>
            </a:r>
          </a:p>
        </p:txBody>
      </p:sp>
      <p:sp>
        <p:nvSpPr>
          <p:cNvPr id="7170" name="Rectangle 3">
            <a:extLst>
              <a:ext uri="{FF2B5EF4-FFF2-40B4-BE49-F238E27FC236}">
                <a16:creationId xmlns:a16="http://schemas.microsoft.com/office/drawing/2014/main" id="{98287486-E498-4926-A52B-26FAB819B1C8}"/>
              </a:ext>
            </a:extLst>
          </p:cNvPr>
          <p:cNvSpPr>
            <a:spLocks noGrp="1" noChangeArrowheads="1"/>
          </p:cNvSpPr>
          <p:nvPr>
            <p:ph type="body" sz="quarter" idx="4294967295"/>
          </p:nvPr>
        </p:nvSpPr>
        <p:spPr>
          <a:xfrm>
            <a:off x="7947600" y="3017838"/>
            <a:ext cx="4092000" cy="2133600"/>
          </a:xfrm>
        </p:spPr>
        <p:txBody>
          <a:bodyPr anchor="t"/>
          <a:lstStyle/>
          <a:p>
            <a:pPr eaLnBrk="1" hangingPunct="1">
              <a:lnSpc>
                <a:spcPct val="90000"/>
              </a:lnSpc>
              <a:buClr>
                <a:schemeClr val="bg1"/>
              </a:buClr>
            </a:pPr>
            <a:r>
              <a:rPr lang="en-US" altLang="en-US" sz="2800" dirty="0">
                <a:solidFill>
                  <a:schemeClr val="bg1"/>
                </a:solidFill>
                <a:ea typeface="ＭＳ Ｐゴシック" panose="020B0600070205080204" pitchFamily="34" charset="-128"/>
              </a:rPr>
              <a:t>Target audience</a:t>
            </a:r>
          </a:p>
          <a:p>
            <a:pPr eaLnBrk="1" hangingPunct="1">
              <a:lnSpc>
                <a:spcPct val="90000"/>
              </a:lnSpc>
              <a:buClr>
                <a:schemeClr val="bg1"/>
              </a:buClr>
            </a:pPr>
            <a:r>
              <a:rPr lang="en-US" altLang="en-US" sz="2800" dirty="0">
                <a:solidFill>
                  <a:schemeClr val="bg1"/>
                </a:solidFill>
                <a:ea typeface="ＭＳ Ｐゴシック" panose="020B0600070205080204" pitchFamily="34" charset="-128"/>
              </a:rPr>
              <a:t>Delivery method</a:t>
            </a:r>
          </a:p>
          <a:p>
            <a:pPr eaLnBrk="1" hangingPunct="1">
              <a:lnSpc>
                <a:spcPct val="90000"/>
              </a:lnSpc>
              <a:buClr>
                <a:schemeClr val="bg1"/>
              </a:buClr>
            </a:pPr>
            <a:r>
              <a:rPr lang="en-US" altLang="en-US" sz="2800" dirty="0">
                <a:solidFill>
                  <a:schemeClr val="bg1"/>
                </a:solidFill>
                <a:ea typeface="ＭＳ Ｐゴシック" panose="020B0600070205080204" pitchFamily="34" charset="-128"/>
              </a:rPr>
              <a:t>Course prerequisites</a:t>
            </a:r>
          </a:p>
          <a:p>
            <a:pPr eaLnBrk="1" hangingPunct="1">
              <a:lnSpc>
                <a:spcPct val="90000"/>
              </a:lnSpc>
              <a:buClr>
                <a:schemeClr val="bg1"/>
              </a:buClr>
            </a:pPr>
            <a:r>
              <a:rPr lang="en-US" altLang="en-US" sz="2800" dirty="0">
                <a:solidFill>
                  <a:schemeClr val="bg1"/>
                </a:solidFill>
                <a:ea typeface="ＭＳ Ｐゴシック" panose="020B0600070205080204" pitchFamily="34" charset="-128"/>
              </a:rPr>
              <a:t>Course length</a:t>
            </a:r>
          </a:p>
        </p:txBody>
      </p:sp>
      <p:pic>
        <p:nvPicPr>
          <p:cNvPr id="8" name="Picture 7">
            <a:extLst>
              <a:ext uri="{FF2B5EF4-FFF2-40B4-BE49-F238E27FC236}">
                <a16:creationId xmlns:a16="http://schemas.microsoft.com/office/drawing/2014/main" id="{FBC02B15-3F90-ED36-1FBF-3366456E9CC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91800" y="6443280"/>
            <a:ext cx="1438729" cy="310662"/>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EFBDD4-F4F0-D9FB-96B2-256123979AF4}"/>
            </a:ext>
          </a:extLst>
        </p:cNvPr>
        <p:cNvGrpSpPr/>
        <p:nvPr/>
      </p:nvGrpSpPr>
      <p:grpSpPr>
        <a:xfrm>
          <a:off x="0" y="0"/>
          <a:ext cx="0" cy="0"/>
          <a:chOff x="0" y="0"/>
          <a:chExt cx="0" cy="0"/>
        </a:xfrm>
      </p:grpSpPr>
      <p:cxnSp>
        <p:nvCxnSpPr>
          <p:cNvPr id="42" name="Straight Connector 41">
            <a:extLst>
              <a:ext uri="{FF2B5EF4-FFF2-40B4-BE49-F238E27FC236}">
                <a16:creationId xmlns:a16="http://schemas.microsoft.com/office/drawing/2014/main" id="{AAC8F4E1-4A6B-0A15-CBAE-908AF52A2656}"/>
              </a:ext>
            </a:extLst>
          </p:cNvPr>
          <p:cNvCxnSpPr>
            <a:cxnSpLocks/>
          </p:cNvCxnSpPr>
          <p:nvPr/>
        </p:nvCxnSpPr>
        <p:spPr>
          <a:xfrm>
            <a:off x="1371600" y="3162300"/>
            <a:ext cx="960120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8194" name="Rectangle 2">
            <a:extLst>
              <a:ext uri="{FF2B5EF4-FFF2-40B4-BE49-F238E27FC236}">
                <a16:creationId xmlns:a16="http://schemas.microsoft.com/office/drawing/2014/main" id="{83D65696-FAA5-6D43-BB33-6D6A35017DC2}"/>
              </a:ext>
            </a:extLst>
          </p:cNvPr>
          <p:cNvSpPr>
            <a:spLocks noGrp="1" noChangeArrowheads="1"/>
          </p:cNvSpPr>
          <p:nvPr>
            <p:ph type="title"/>
          </p:nvPr>
        </p:nvSpPr>
        <p:spPr>
          <a:xfrm>
            <a:off x="457200" y="334962"/>
            <a:ext cx="11277600" cy="579438"/>
          </a:xfrm>
        </p:spPr>
        <p:txBody>
          <a:bodyPr/>
          <a:lstStyle/>
          <a:p>
            <a:pPr algn="ctr" eaLnBrk="1" hangingPunct="1"/>
            <a:r>
              <a:rPr lang="en-US" altLang="en-US" sz="4000" b="1" dirty="0">
                <a:latin typeface="Arial" panose="020B0604020202020204" pitchFamily="34" charset="0"/>
                <a:ea typeface="ＭＳ Ｐゴシック" panose="020B0600070205080204" pitchFamily="34" charset="-128"/>
                <a:cs typeface="Arial" panose="020B0604020202020204" pitchFamily="34" charset="0"/>
              </a:rPr>
              <a:t>Course Goal</a:t>
            </a:r>
          </a:p>
        </p:txBody>
      </p:sp>
      <p:sp>
        <p:nvSpPr>
          <p:cNvPr id="8195" name="Rectangle 3">
            <a:extLst>
              <a:ext uri="{FF2B5EF4-FFF2-40B4-BE49-F238E27FC236}">
                <a16:creationId xmlns:a16="http://schemas.microsoft.com/office/drawing/2014/main" id="{3996C1B4-C34D-B160-C4F1-D7C51244DE8E}"/>
              </a:ext>
            </a:extLst>
          </p:cNvPr>
          <p:cNvSpPr>
            <a:spLocks noGrp="1" noChangeArrowheads="1"/>
          </p:cNvSpPr>
          <p:nvPr>
            <p:ph type="body" sz="quarter" idx="4294967295"/>
          </p:nvPr>
        </p:nvSpPr>
        <p:spPr>
          <a:xfrm>
            <a:off x="609600" y="1009471"/>
            <a:ext cx="10972800" cy="138499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57150" indent="0">
              <a:buNone/>
            </a:pPr>
            <a:r>
              <a:rPr lang="en-US" altLang="en-US" sz="2800" dirty="0">
                <a:solidFill>
                  <a:schemeClr val="bg1"/>
                </a:solidFill>
              </a:rPr>
              <a:t>Upon the completion of this course, participants will have knowledge related to ethanol &amp; ethanol-blended fuels. The course provides participants with an understanding of:</a:t>
            </a:r>
          </a:p>
        </p:txBody>
      </p:sp>
      <p:grpSp>
        <p:nvGrpSpPr>
          <p:cNvPr id="12" name="Group 11">
            <a:extLst>
              <a:ext uri="{FF2B5EF4-FFF2-40B4-BE49-F238E27FC236}">
                <a16:creationId xmlns:a16="http://schemas.microsoft.com/office/drawing/2014/main" id="{FB0D844F-20F6-076E-4FC8-558B9C0C7258}"/>
              </a:ext>
            </a:extLst>
          </p:cNvPr>
          <p:cNvGrpSpPr/>
          <p:nvPr/>
        </p:nvGrpSpPr>
        <p:grpSpPr>
          <a:xfrm>
            <a:off x="876300" y="2667000"/>
            <a:ext cx="990600" cy="990600"/>
            <a:chOff x="1828800" y="1219200"/>
            <a:chExt cx="990600" cy="990600"/>
          </a:xfrm>
        </p:grpSpPr>
        <p:sp>
          <p:nvSpPr>
            <p:cNvPr id="7" name="Oval 6">
              <a:extLst>
                <a:ext uri="{FF2B5EF4-FFF2-40B4-BE49-F238E27FC236}">
                  <a16:creationId xmlns:a16="http://schemas.microsoft.com/office/drawing/2014/main" id="{FA30D822-E154-D27B-1D1B-DFC285843917}"/>
                </a:ext>
              </a:extLst>
            </p:cNvPr>
            <p:cNvSpPr/>
            <p:nvPr/>
          </p:nvSpPr>
          <p:spPr>
            <a:xfrm>
              <a:off x="1828800" y="1219200"/>
              <a:ext cx="990600" cy="990600"/>
            </a:xfrm>
            <a:prstGeom prst="ellipse">
              <a:avLst/>
            </a:prstGeom>
            <a:solidFill>
              <a:srgbClr val="FFC2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6DB35ED2-0D82-11BD-5CD5-C14881A80A1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974476" y="1364876"/>
              <a:ext cx="699249" cy="699249"/>
            </a:xfrm>
            <a:prstGeom prst="rect">
              <a:avLst/>
            </a:prstGeom>
            <a:solidFill>
              <a:srgbClr val="FFC200"/>
            </a:solidFill>
          </p:spPr>
        </p:pic>
      </p:grpSp>
      <p:grpSp>
        <p:nvGrpSpPr>
          <p:cNvPr id="33" name="Group 32">
            <a:extLst>
              <a:ext uri="{FF2B5EF4-FFF2-40B4-BE49-F238E27FC236}">
                <a16:creationId xmlns:a16="http://schemas.microsoft.com/office/drawing/2014/main" id="{7346567F-93CD-0E9E-5A4D-BAAFE6D0D68F}"/>
              </a:ext>
            </a:extLst>
          </p:cNvPr>
          <p:cNvGrpSpPr/>
          <p:nvPr/>
        </p:nvGrpSpPr>
        <p:grpSpPr>
          <a:xfrm>
            <a:off x="2766060" y="2667000"/>
            <a:ext cx="990600" cy="990600"/>
            <a:chOff x="2766060" y="1752600"/>
            <a:chExt cx="990600" cy="990600"/>
          </a:xfrm>
        </p:grpSpPr>
        <p:sp>
          <p:nvSpPr>
            <p:cNvPr id="14" name="Oval 13">
              <a:extLst>
                <a:ext uri="{FF2B5EF4-FFF2-40B4-BE49-F238E27FC236}">
                  <a16:creationId xmlns:a16="http://schemas.microsoft.com/office/drawing/2014/main" id="{37BB208B-CEF1-49ED-0121-6C096454C098}"/>
                </a:ext>
              </a:extLst>
            </p:cNvPr>
            <p:cNvSpPr/>
            <p:nvPr/>
          </p:nvSpPr>
          <p:spPr>
            <a:xfrm>
              <a:off x="2766060" y="1752600"/>
              <a:ext cx="990600" cy="990600"/>
            </a:xfrm>
            <a:prstGeom prst="ellipse">
              <a:avLst/>
            </a:prstGeom>
            <a:solidFill>
              <a:srgbClr val="FFC2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E4C4E38E-3187-0B64-7531-47930360A2A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95600" y="1898276"/>
              <a:ext cx="699249" cy="699249"/>
            </a:xfrm>
            <a:prstGeom prst="rect">
              <a:avLst/>
            </a:prstGeom>
            <a:solidFill>
              <a:srgbClr val="FFC200"/>
            </a:solidFill>
          </p:spPr>
        </p:pic>
      </p:grpSp>
      <p:grpSp>
        <p:nvGrpSpPr>
          <p:cNvPr id="32" name="Group 31">
            <a:extLst>
              <a:ext uri="{FF2B5EF4-FFF2-40B4-BE49-F238E27FC236}">
                <a16:creationId xmlns:a16="http://schemas.microsoft.com/office/drawing/2014/main" id="{BC6F2076-B975-8443-A9A2-74B80C030901}"/>
              </a:ext>
            </a:extLst>
          </p:cNvPr>
          <p:cNvGrpSpPr/>
          <p:nvPr/>
        </p:nvGrpSpPr>
        <p:grpSpPr>
          <a:xfrm>
            <a:off x="4655820" y="2667000"/>
            <a:ext cx="990600" cy="990600"/>
            <a:chOff x="4655820" y="1752600"/>
            <a:chExt cx="990600" cy="990600"/>
          </a:xfrm>
        </p:grpSpPr>
        <p:sp>
          <p:nvSpPr>
            <p:cNvPr id="17" name="Oval 16">
              <a:extLst>
                <a:ext uri="{FF2B5EF4-FFF2-40B4-BE49-F238E27FC236}">
                  <a16:creationId xmlns:a16="http://schemas.microsoft.com/office/drawing/2014/main" id="{E9014D6D-9DE7-2FA0-DC6F-122737E57B36}"/>
                </a:ext>
              </a:extLst>
            </p:cNvPr>
            <p:cNvSpPr/>
            <p:nvPr/>
          </p:nvSpPr>
          <p:spPr>
            <a:xfrm>
              <a:off x="4655820" y="1752600"/>
              <a:ext cx="990600" cy="990600"/>
            </a:xfrm>
            <a:prstGeom prst="ellipse">
              <a:avLst/>
            </a:prstGeom>
            <a:solidFill>
              <a:srgbClr val="FFC2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7EF9F47F-133F-BB8D-9FA7-0EAE77B333D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801496" y="1898276"/>
              <a:ext cx="699249" cy="699249"/>
            </a:xfrm>
            <a:prstGeom prst="rect">
              <a:avLst/>
            </a:prstGeom>
            <a:solidFill>
              <a:srgbClr val="FFC200"/>
            </a:solidFill>
          </p:spPr>
        </p:pic>
      </p:grpSp>
      <p:grpSp>
        <p:nvGrpSpPr>
          <p:cNvPr id="31" name="Group 30">
            <a:extLst>
              <a:ext uri="{FF2B5EF4-FFF2-40B4-BE49-F238E27FC236}">
                <a16:creationId xmlns:a16="http://schemas.microsoft.com/office/drawing/2014/main" id="{8DF4D217-4E22-26C8-0852-CC90CCD673F2}"/>
              </a:ext>
            </a:extLst>
          </p:cNvPr>
          <p:cNvGrpSpPr/>
          <p:nvPr/>
        </p:nvGrpSpPr>
        <p:grpSpPr>
          <a:xfrm>
            <a:off x="6545580" y="2667000"/>
            <a:ext cx="990600" cy="990600"/>
            <a:chOff x="6545580" y="1752600"/>
            <a:chExt cx="990600" cy="990600"/>
          </a:xfrm>
        </p:grpSpPr>
        <p:sp>
          <p:nvSpPr>
            <p:cNvPr id="20" name="Oval 19">
              <a:extLst>
                <a:ext uri="{FF2B5EF4-FFF2-40B4-BE49-F238E27FC236}">
                  <a16:creationId xmlns:a16="http://schemas.microsoft.com/office/drawing/2014/main" id="{E21B85EF-8F67-EE28-789D-77D9A041732E}"/>
                </a:ext>
              </a:extLst>
            </p:cNvPr>
            <p:cNvSpPr/>
            <p:nvPr/>
          </p:nvSpPr>
          <p:spPr>
            <a:xfrm>
              <a:off x="6545580" y="1752600"/>
              <a:ext cx="990600" cy="990600"/>
            </a:xfrm>
            <a:prstGeom prst="ellipse">
              <a:avLst/>
            </a:prstGeom>
            <a:solidFill>
              <a:srgbClr val="FFC2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1484119A-22BE-5087-A595-EAE81AFDCD17}"/>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691256" y="1898276"/>
              <a:ext cx="699249" cy="699249"/>
            </a:xfrm>
            <a:prstGeom prst="rect">
              <a:avLst/>
            </a:prstGeom>
            <a:solidFill>
              <a:srgbClr val="FFC200"/>
            </a:solidFill>
          </p:spPr>
        </p:pic>
      </p:grpSp>
      <p:grpSp>
        <p:nvGrpSpPr>
          <p:cNvPr id="30" name="Group 29">
            <a:extLst>
              <a:ext uri="{FF2B5EF4-FFF2-40B4-BE49-F238E27FC236}">
                <a16:creationId xmlns:a16="http://schemas.microsoft.com/office/drawing/2014/main" id="{5F652A03-8547-1367-AB37-FC03B2B8D30A}"/>
              </a:ext>
            </a:extLst>
          </p:cNvPr>
          <p:cNvGrpSpPr/>
          <p:nvPr/>
        </p:nvGrpSpPr>
        <p:grpSpPr>
          <a:xfrm>
            <a:off x="8435340" y="2667000"/>
            <a:ext cx="990600" cy="990600"/>
            <a:chOff x="8435340" y="1752600"/>
            <a:chExt cx="990600" cy="990600"/>
          </a:xfrm>
        </p:grpSpPr>
        <p:sp>
          <p:nvSpPr>
            <p:cNvPr id="23" name="Oval 22">
              <a:extLst>
                <a:ext uri="{FF2B5EF4-FFF2-40B4-BE49-F238E27FC236}">
                  <a16:creationId xmlns:a16="http://schemas.microsoft.com/office/drawing/2014/main" id="{128E337F-C407-35A6-0117-E78CA9DC984E}"/>
                </a:ext>
              </a:extLst>
            </p:cNvPr>
            <p:cNvSpPr/>
            <p:nvPr/>
          </p:nvSpPr>
          <p:spPr>
            <a:xfrm>
              <a:off x="8435340" y="1752600"/>
              <a:ext cx="990600" cy="990600"/>
            </a:xfrm>
            <a:prstGeom prst="ellipse">
              <a:avLst/>
            </a:prstGeom>
            <a:solidFill>
              <a:srgbClr val="FFC2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Picture 23">
              <a:extLst>
                <a:ext uri="{FF2B5EF4-FFF2-40B4-BE49-F238E27FC236}">
                  <a16:creationId xmlns:a16="http://schemas.microsoft.com/office/drawing/2014/main" id="{9D921BCC-8CB4-FB2D-0CE8-719601C817A2}"/>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8599886" y="1917146"/>
              <a:ext cx="661509" cy="661509"/>
            </a:xfrm>
            <a:prstGeom prst="rect">
              <a:avLst/>
            </a:prstGeom>
            <a:solidFill>
              <a:srgbClr val="FFC200"/>
            </a:solidFill>
          </p:spPr>
        </p:pic>
      </p:grpSp>
      <p:grpSp>
        <p:nvGrpSpPr>
          <p:cNvPr id="29" name="Group 28">
            <a:extLst>
              <a:ext uri="{FF2B5EF4-FFF2-40B4-BE49-F238E27FC236}">
                <a16:creationId xmlns:a16="http://schemas.microsoft.com/office/drawing/2014/main" id="{3AEE2955-356D-345A-E46A-229AE0E52A3E}"/>
              </a:ext>
            </a:extLst>
          </p:cNvPr>
          <p:cNvGrpSpPr/>
          <p:nvPr/>
        </p:nvGrpSpPr>
        <p:grpSpPr>
          <a:xfrm>
            <a:off x="10325100" y="2667000"/>
            <a:ext cx="990600" cy="990600"/>
            <a:chOff x="10325100" y="1752600"/>
            <a:chExt cx="990600" cy="990600"/>
          </a:xfrm>
        </p:grpSpPr>
        <p:sp>
          <p:nvSpPr>
            <p:cNvPr id="26" name="Oval 25">
              <a:extLst>
                <a:ext uri="{FF2B5EF4-FFF2-40B4-BE49-F238E27FC236}">
                  <a16:creationId xmlns:a16="http://schemas.microsoft.com/office/drawing/2014/main" id="{493C875C-13AF-86A9-0063-481FD67C9CCF}"/>
                </a:ext>
              </a:extLst>
            </p:cNvPr>
            <p:cNvSpPr/>
            <p:nvPr/>
          </p:nvSpPr>
          <p:spPr>
            <a:xfrm>
              <a:off x="10325100" y="1752600"/>
              <a:ext cx="990600" cy="990600"/>
            </a:xfrm>
            <a:prstGeom prst="ellipse">
              <a:avLst/>
            </a:prstGeom>
            <a:solidFill>
              <a:srgbClr val="FFC2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Picture 26">
              <a:extLst>
                <a:ext uri="{FF2B5EF4-FFF2-40B4-BE49-F238E27FC236}">
                  <a16:creationId xmlns:a16="http://schemas.microsoft.com/office/drawing/2014/main" id="{2A0CEE40-20E2-8BB8-B08F-85E407D599EC}"/>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0470776" y="1898276"/>
              <a:ext cx="699249" cy="699249"/>
            </a:xfrm>
            <a:prstGeom prst="rect">
              <a:avLst/>
            </a:prstGeom>
            <a:solidFill>
              <a:srgbClr val="FFC200"/>
            </a:solidFill>
          </p:spPr>
        </p:pic>
      </p:grpSp>
      <p:sp>
        <p:nvSpPr>
          <p:cNvPr id="35" name="TextBox 34">
            <a:extLst>
              <a:ext uri="{FF2B5EF4-FFF2-40B4-BE49-F238E27FC236}">
                <a16:creationId xmlns:a16="http://schemas.microsoft.com/office/drawing/2014/main" id="{27D9FABF-6C8D-5FB6-2A68-06629DF2A49A}"/>
              </a:ext>
            </a:extLst>
          </p:cNvPr>
          <p:cNvSpPr txBox="1"/>
          <p:nvPr/>
        </p:nvSpPr>
        <p:spPr>
          <a:xfrm>
            <a:off x="381000" y="3784937"/>
            <a:ext cx="1967948" cy="1015663"/>
          </a:xfrm>
          <a:prstGeom prst="rect">
            <a:avLst/>
          </a:prstGeom>
          <a:noFill/>
        </p:spPr>
        <p:txBody>
          <a:bodyPr wrap="square">
            <a:spAutoFit/>
          </a:bodyPr>
          <a:lstStyle/>
          <a:p>
            <a:pPr marL="57150" indent="0" algn="ctr">
              <a:buNone/>
            </a:pPr>
            <a:r>
              <a:rPr lang="en-US" altLang="en-US" sz="2000" dirty="0">
                <a:solidFill>
                  <a:schemeClr val="bg1"/>
                </a:solidFill>
              </a:rPr>
              <a:t>Chemical &amp; physical characteristics</a:t>
            </a:r>
          </a:p>
        </p:txBody>
      </p:sp>
      <p:sp>
        <p:nvSpPr>
          <p:cNvPr id="36" name="TextBox 35">
            <a:extLst>
              <a:ext uri="{FF2B5EF4-FFF2-40B4-BE49-F238E27FC236}">
                <a16:creationId xmlns:a16="http://schemas.microsoft.com/office/drawing/2014/main" id="{34E91056-B03B-E5FE-A759-97D1196D3F3F}"/>
              </a:ext>
            </a:extLst>
          </p:cNvPr>
          <p:cNvSpPr txBox="1"/>
          <p:nvPr/>
        </p:nvSpPr>
        <p:spPr>
          <a:xfrm>
            <a:off x="2272085" y="3778984"/>
            <a:ext cx="1967948" cy="707886"/>
          </a:xfrm>
          <a:prstGeom prst="rect">
            <a:avLst/>
          </a:prstGeom>
          <a:noFill/>
        </p:spPr>
        <p:txBody>
          <a:bodyPr wrap="square">
            <a:spAutoFit/>
          </a:bodyPr>
          <a:lstStyle/>
          <a:p>
            <a:pPr marL="57150" indent="0" algn="ctr">
              <a:buNone/>
            </a:pPr>
            <a:r>
              <a:rPr lang="en-US" altLang="en-US" sz="2000" dirty="0">
                <a:solidFill>
                  <a:schemeClr val="bg1"/>
                </a:solidFill>
              </a:rPr>
              <a:t>Transportation modes</a:t>
            </a:r>
          </a:p>
        </p:txBody>
      </p:sp>
      <p:sp>
        <p:nvSpPr>
          <p:cNvPr id="37" name="TextBox 36">
            <a:extLst>
              <a:ext uri="{FF2B5EF4-FFF2-40B4-BE49-F238E27FC236}">
                <a16:creationId xmlns:a16="http://schemas.microsoft.com/office/drawing/2014/main" id="{0CE52B3D-D035-4C51-C1EA-0C35385E09B4}"/>
              </a:ext>
            </a:extLst>
          </p:cNvPr>
          <p:cNvSpPr txBox="1"/>
          <p:nvPr/>
        </p:nvSpPr>
        <p:spPr>
          <a:xfrm>
            <a:off x="7945340" y="3778984"/>
            <a:ext cx="1967948" cy="1631216"/>
          </a:xfrm>
          <a:prstGeom prst="rect">
            <a:avLst/>
          </a:prstGeom>
          <a:noFill/>
        </p:spPr>
        <p:txBody>
          <a:bodyPr wrap="square">
            <a:spAutoFit/>
          </a:bodyPr>
          <a:lstStyle/>
          <a:p>
            <a:pPr marL="57150" indent="0" algn="ctr">
              <a:buNone/>
            </a:pPr>
            <a:r>
              <a:rPr lang="en-US" altLang="en-US" sz="2000" dirty="0">
                <a:solidFill>
                  <a:schemeClr val="bg1"/>
                </a:solidFill>
              </a:rPr>
              <a:t>Suggested emergency responder tactics &amp; strategies</a:t>
            </a:r>
          </a:p>
        </p:txBody>
      </p:sp>
      <p:sp>
        <p:nvSpPr>
          <p:cNvPr id="38" name="TextBox 37">
            <a:extLst>
              <a:ext uri="{FF2B5EF4-FFF2-40B4-BE49-F238E27FC236}">
                <a16:creationId xmlns:a16="http://schemas.microsoft.com/office/drawing/2014/main" id="{113885B3-62CB-B621-40F5-4BFA5053E64C}"/>
              </a:ext>
            </a:extLst>
          </p:cNvPr>
          <p:cNvSpPr txBox="1"/>
          <p:nvPr/>
        </p:nvSpPr>
        <p:spPr>
          <a:xfrm>
            <a:off x="6054255" y="3778984"/>
            <a:ext cx="1967948" cy="1015663"/>
          </a:xfrm>
          <a:prstGeom prst="rect">
            <a:avLst/>
          </a:prstGeom>
          <a:noFill/>
        </p:spPr>
        <p:txBody>
          <a:bodyPr wrap="square">
            <a:spAutoFit/>
          </a:bodyPr>
          <a:lstStyle/>
          <a:p>
            <a:pPr marL="57150" indent="0" algn="ctr">
              <a:buNone/>
            </a:pPr>
            <a:r>
              <a:rPr lang="en-US" altLang="en-US" sz="2000" dirty="0">
                <a:solidFill>
                  <a:schemeClr val="bg1"/>
                </a:solidFill>
              </a:rPr>
              <a:t>Basics of firefighting foam </a:t>
            </a:r>
          </a:p>
        </p:txBody>
      </p:sp>
      <p:sp>
        <p:nvSpPr>
          <p:cNvPr id="39" name="TextBox 38">
            <a:extLst>
              <a:ext uri="{FF2B5EF4-FFF2-40B4-BE49-F238E27FC236}">
                <a16:creationId xmlns:a16="http://schemas.microsoft.com/office/drawing/2014/main" id="{5F1DD1D8-35DC-9383-8FFA-A6C5EAC2CC5E}"/>
              </a:ext>
            </a:extLst>
          </p:cNvPr>
          <p:cNvSpPr txBox="1"/>
          <p:nvPr/>
        </p:nvSpPr>
        <p:spPr>
          <a:xfrm>
            <a:off x="4163170" y="3778984"/>
            <a:ext cx="1967948" cy="707886"/>
          </a:xfrm>
          <a:prstGeom prst="rect">
            <a:avLst/>
          </a:prstGeom>
          <a:noFill/>
        </p:spPr>
        <p:txBody>
          <a:bodyPr wrap="square">
            <a:spAutoFit/>
          </a:bodyPr>
          <a:lstStyle/>
          <a:p>
            <a:pPr marL="57150" indent="0" algn="ctr">
              <a:buNone/>
            </a:pPr>
            <a:r>
              <a:rPr lang="en-US" altLang="en-US" sz="2000" dirty="0">
                <a:solidFill>
                  <a:schemeClr val="bg1"/>
                </a:solidFill>
              </a:rPr>
              <a:t>Transfer operations</a:t>
            </a:r>
          </a:p>
        </p:txBody>
      </p:sp>
      <p:sp>
        <p:nvSpPr>
          <p:cNvPr id="40" name="TextBox 39">
            <a:extLst>
              <a:ext uri="{FF2B5EF4-FFF2-40B4-BE49-F238E27FC236}">
                <a16:creationId xmlns:a16="http://schemas.microsoft.com/office/drawing/2014/main" id="{E5E95E94-0EF7-CA91-905E-C0A614CB7639}"/>
              </a:ext>
            </a:extLst>
          </p:cNvPr>
          <p:cNvSpPr txBox="1"/>
          <p:nvPr/>
        </p:nvSpPr>
        <p:spPr>
          <a:xfrm>
            <a:off x="9836426" y="3778984"/>
            <a:ext cx="1967948" cy="707886"/>
          </a:xfrm>
          <a:prstGeom prst="rect">
            <a:avLst/>
          </a:prstGeom>
          <a:noFill/>
        </p:spPr>
        <p:txBody>
          <a:bodyPr wrap="square">
            <a:spAutoFit/>
          </a:bodyPr>
          <a:lstStyle/>
          <a:p>
            <a:pPr marL="57150" indent="0" algn="ctr">
              <a:buNone/>
            </a:pPr>
            <a:r>
              <a:rPr lang="en-US" altLang="en-US" sz="2000" dirty="0">
                <a:solidFill>
                  <a:schemeClr val="bg1"/>
                </a:solidFill>
              </a:rPr>
              <a:t>Environmental issues</a:t>
            </a:r>
          </a:p>
        </p:txBody>
      </p:sp>
    </p:spTree>
    <p:extLst>
      <p:ext uri="{BB962C8B-B14F-4D97-AF65-F5344CB8AC3E}">
        <p14:creationId xmlns:p14="http://schemas.microsoft.com/office/powerpoint/2010/main" val="2842865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1A2450"/>
            </a:gs>
            <a:gs pos="74000">
              <a:srgbClr val="1A2450">
                <a:alpha val="40000"/>
              </a:srgbClr>
            </a:gs>
            <a:gs pos="100000">
              <a:srgbClr val="1A2450">
                <a:alpha val="0"/>
              </a:srgbClr>
            </a:gs>
          </a:gsLst>
          <a:lin ang="5400000" scaled="1"/>
        </a:gradFill>
        <a:effectLst/>
      </p:bgPr>
    </p:bg>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FBCDA64A-77E3-2B0D-B246-83EFA01C72EC}"/>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t="15651"/>
          <a:stretch>
            <a:fillRect/>
          </a:stretch>
        </p:blipFill>
        <p:spPr>
          <a:xfrm flipH="1">
            <a:off x="-12000" y="0"/>
            <a:ext cx="12204000" cy="6863542"/>
          </a:xfrm>
          <a:prstGeom prst="rect">
            <a:avLst/>
          </a:prstGeom>
        </p:spPr>
      </p:pic>
      <p:sp>
        <p:nvSpPr>
          <p:cNvPr id="2" name="Rectangle 1">
            <a:extLst>
              <a:ext uri="{FF2B5EF4-FFF2-40B4-BE49-F238E27FC236}">
                <a16:creationId xmlns:a16="http://schemas.microsoft.com/office/drawing/2014/main" id="{01D48E0B-3FE9-5ABF-4DAA-8E8C8821F500}"/>
              </a:ext>
            </a:extLst>
          </p:cNvPr>
          <p:cNvSpPr/>
          <p:nvPr/>
        </p:nvSpPr>
        <p:spPr>
          <a:xfrm>
            <a:off x="-12000" y="-2771"/>
            <a:ext cx="10832400" cy="6863542"/>
          </a:xfrm>
          <a:prstGeom prst="rect">
            <a:avLst/>
          </a:prstGeom>
          <a:gradFill flip="none" rotWithShape="1">
            <a:gsLst>
              <a:gs pos="39000">
                <a:srgbClr val="1A2450"/>
              </a:gs>
              <a:gs pos="86000">
                <a:srgbClr val="1A2450">
                  <a:alpha val="48000"/>
                </a:srgbClr>
              </a:gs>
              <a:gs pos="100000">
                <a:srgbClr val="1A2450">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Rectangle 8">
            <a:extLst>
              <a:ext uri="{FF2B5EF4-FFF2-40B4-BE49-F238E27FC236}">
                <a16:creationId xmlns:a16="http://schemas.microsoft.com/office/drawing/2014/main" id="{508A687F-C717-4F48-9DBC-18D9F5F85E6B}"/>
              </a:ext>
            </a:extLst>
          </p:cNvPr>
          <p:cNvSpPr txBox="1">
            <a:spLocks noGrp="1" noChangeArrowheads="1"/>
          </p:cNvSpPr>
          <p:nvPr/>
        </p:nvSpPr>
        <p:spPr bwMode="auto">
          <a:xfrm>
            <a:off x="8077200" y="6245225"/>
            <a:ext cx="19812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panose="020B0604020202020204" pitchFamily="34" charset="0"/>
              <a:buChar char="•"/>
              <a:defRPr sz="32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Font typeface="Arial" panose="020B0604020202020204" pitchFamily="34" charset="0"/>
              <a:buChar char="–"/>
              <a:defRPr sz="28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Font typeface="Arial" panose="020B0604020202020204" pitchFamily="34" charset="0"/>
              <a:buChar char="•"/>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endParaRPr lang="en-US" altLang="en-US" sz="1800"/>
          </a:p>
        </p:txBody>
      </p:sp>
      <p:sp>
        <p:nvSpPr>
          <p:cNvPr id="9219" name="Rectangle 2">
            <a:extLst>
              <a:ext uri="{FF2B5EF4-FFF2-40B4-BE49-F238E27FC236}">
                <a16:creationId xmlns:a16="http://schemas.microsoft.com/office/drawing/2014/main" id="{3396EDD4-01EF-4749-8908-FB059567BEA3}"/>
              </a:ext>
            </a:extLst>
          </p:cNvPr>
          <p:cNvSpPr>
            <a:spLocks noGrp="1" noChangeArrowheads="1"/>
          </p:cNvSpPr>
          <p:nvPr>
            <p:ph type="title"/>
          </p:nvPr>
        </p:nvSpPr>
        <p:spPr>
          <a:xfrm>
            <a:off x="457201" y="914400"/>
            <a:ext cx="11125199"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en-US" sz="4000" b="1" dirty="0">
                <a:latin typeface="Arial" panose="020B0604020202020204" pitchFamily="34" charset="0"/>
                <a:ea typeface="ＭＳ Ｐゴシック" panose="020B0600070205080204" pitchFamily="34" charset="-128"/>
                <a:cs typeface="Arial" panose="020B0604020202020204" pitchFamily="34" charset="0"/>
              </a:rPr>
              <a:t>Introduction</a:t>
            </a:r>
          </a:p>
        </p:txBody>
      </p:sp>
      <p:sp>
        <p:nvSpPr>
          <p:cNvPr id="6148" name="Rectangle 3">
            <a:extLst>
              <a:ext uri="{FF2B5EF4-FFF2-40B4-BE49-F238E27FC236}">
                <a16:creationId xmlns:a16="http://schemas.microsoft.com/office/drawing/2014/main" id="{B3272180-015B-4F9A-AC98-ABF3E02F03A3}"/>
              </a:ext>
            </a:extLst>
          </p:cNvPr>
          <p:cNvSpPr>
            <a:spLocks noGrp="1" noChangeArrowheads="1"/>
          </p:cNvSpPr>
          <p:nvPr>
            <p:ph type="body" sz="quarter" idx="11"/>
          </p:nvPr>
        </p:nvSpPr>
        <p:spPr>
          <a:xfrm>
            <a:off x="457201" y="1600200"/>
            <a:ext cx="7010400" cy="4267200"/>
          </a:xfrm>
        </p:spPr>
        <p:txBody>
          <a:bodyPr anchor="ctr" anchorCtr="1"/>
          <a:lstStyle/>
          <a:p>
            <a:pPr eaLnBrk="1" hangingPunct="1">
              <a:lnSpc>
                <a:spcPct val="90000"/>
              </a:lnSpc>
              <a:buClr>
                <a:schemeClr val="bg1"/>
              </a:buClr>
              <a:defRPr/>
            </a:pPr>
            <a:r>
              <a:rPr lang="en-US" sz="2800" dirty="0">
                <a:solidFill>
                  <a:schemeClr val="bg1"/>
                </a:solidFill>
                <a:ea typeface="ＭＳ Ｐゴシック" pitchFamily="34" charset="-128"/>
              </a:rPr>
              <a:t>Increasing production, storage, &amp; transpo</a:t>
            </a:r>
            <a:r>
              <a:rPr lang="en-US" sz="2800" spc="300" dirty="0">
                <a:solidFill>
                  <a:schemeClr val="bg1"/>
                </a:solidFill>
                <a:ea typeface="ＭＳ Ｐゴシック" pitchFamily="34" charset="-128"/>
              </a:rPr>
              <a:t>r</a:t>
            </a:r>
            <a:r>
              <a:rPr lang="en-US" sz="2800" dirty="0">
                <a:solidFill>
                  <a:schemeClr val="bg1"/>
                </a:solidFill>
                <a:ea typeface="ＭＳ Ｐゴシック" pitchFamily="34" charset="-128"/>
              </a:rPr>
              <a:t>tation of ethanol-blended fuels  </a:t>
            </a:r>
          </a:p>
          <a:p>
            <a:pPr eaLnBrk="1" hangingPunct="1">
              <a:lnSpc>
                <a:spcPct val="90000"/>
              </a:lnSpc>
              <a:buClr>
                <a:schemeClr val="bg1"/>
              </a:buClr>
              <a:defRPr/>
            </a:pPr>
            <a:r>
              <a:rPr lang="en-US" sz="2800" dirty="0">
                <a:solidFill>
                  <a:schemeClr val="bg1"/>
                </a:solidFill>
                <a:ea typeface="ＭＳ Ｐゴシック" pitchFamily="34" charset="-128"/>
              </a:rPr>
              <a:t>Differing views on effectiveness of various firefighting foam concentrates</a:t>
            </a:r>
          </a:p>
          <a:p>
            <a:pPr eaLnBrk="1" hangingPunct="1">
              <a:lnSpc>
                <a:spcPct val="90000"/>
              </a:lnSpc>
              <a:buClr>
                <a:schemeClr val="bg1"/>
              </a:buClr>
              <a:defRPr/>
            </a:pPr>
            <a:r>
              <a:rPr lang="en-US" sz="2800" dirty="0">
                <a:solidFill>
                  <a:schemeClr val="bg1"/>
                </a:solidFill>
                <a:ea typeface="ＭＳ Ｐゴシック" pitchFamily="34" charset="-128"/>
              </a:rPr>
              <a:t>Emergency responders’ unfamiliarity with industrial processes of ethanol-blended fuels</a:t>
            </a:r>
          </a:p>
          <a:p>
            <a:pPr eaLnBrk="1" hangingPunct="1">
              <a:lnSpc>
                <a:spcPct val="90000"/>
              </a:lnSpc>
              <a:buClr>
                <a:schemeClr val="bg1"/>
              </a:buClr>
              <a:defRPr/>
            </a:pPr>
            <a:r>
              <a:rPr lang="en-US" sz="2800" dirty="0">
                <a:solidFill>
                  <a:schemeClr val="bg1"/>
                </a:solidFill>
                <a:ea typeface="ＭＳ Ｐゴシック" pitchFamily="34" charset="-128"/>
              </a:rPr>
              <a:t>Understanding why ethanol-blended fuels behave differently than hydrocarbon fuels during emergencies</a:t>
            </a:r>
          </a:p>
        </p:txBody>
      </p:sp>
      <p:pic>
        <p:nvPicPr>
          <p:cNvPr id="7" name="Picture 6">
            <a:extLst>
              <a:ext uri="{FF2B5EF4-FFF2-40B4-BE49-F238E27FC236}">
                <a16:creationId xmlns:a16="http://schemas.microsoft.com/office/drawing/2014/main" id="{1ADD5627-8A2F-773A-31FF-209AEE7A75C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a:extLst>
              <a:ext uri="{FF2B5EF4-FFF2-40B4-BE49-F238E27FC236}">
                <a16:creationId xmlns:a16="http://schemas.microsoft.com/office/drawing/2014/main" id="{3AF13659-6741-4A51-92A6-79A51E2B1A20}"/>
              </a:ext>
            </a:extLst>
          </p:cNvPr>
          <p:cNvSpPr>
            <a:spLocks noGrp="1" noChangeArrowheads="1"/>
          </p:cNvSpPr>
          <p:nvPr>
            <p:ph type="body" sz="quarter" idx="11"/>
          </p:nvPr>
        </p:nvSpPr>
        <p:spPr>
          <a:xfrm>
            <a:off x="2019299" y="1066800"/>
            <a:ext cx="3962400" cy="830997"/>
          </a:xfrm>
        </p:spPr>
        <p:txBody>
          <a:bodyPr wrap="square" anchor="t" anchorCtr="0">
            <a:spAutoFit/>
          </a:bodyPr>
          <a:lstStyle/>
          <a:p>
            <a:pPr marL="0" indent="0" eaLnBrk="1" hangingPunct="1">
              <a:spcBef>
                <a:spcPts val="0"/>
              </a:spcBef>
              <a:buClr>
                <a:schemeClr val="bg1"/>
              </a:buClr>
              <a:buNone/>
            </a:pPr>
            <a:r>
              <a:rPr lang="en-US" altLang="en-US" sz="2400" b="1" dirty="0">
                <a:solidFill>
                  <a:srgbClr val="FFC200"/>
                </a:solidFill>
                <a:ea typeface="ＭＳ Ｐゴシック" panose="020B0600070205080204" pitchFamily="34" charset="-128"/>
              </a:rPr>
              <a:t>Module 1: </a:t>
            </a:r>
          </a:p>
          <a:p>
            <a:pPr marL="0" indent="0" eaLnBrk="1" hangingPunct="1">
              <a:spcBef>
                <a:spcPts val="0"/>
              </a:spcBef>
              <a:buClr>
                <a:schemeClr val="bg1"/>
              </a:buClr>
              <a:buNone/>
            </a:pPr>
            <a:r>
              <a:rPr lang="en-US" altLang="en-US" sz="2400" dirty="0">
                <a:solidFill>
                  <a:schemeClr val="bg1"/>
                </a:solidFill>
                <a:ea typeface="ＭＳ Ｐゴシック" panose="020B0600070205080204" pitchFamily="34" charset="-128"/>
              </a:rPr>
              <a:t>An Introduction to Ethanol</a:t>
            </a:r>
          </a:p>
        </p:txBody>
      </p:sp>
      <p:sp>
        <p:nvSpPr>
          <p:cNvPr id="11266" name="Rectangle 2">
            <a:extLst>
              <a:ext uri="{FF2B5EF4-FFF2-40B4-BE49-F238E27FC236}">
                <a16:creationId xmlns:a16="http://schemas.microsoft.com/office/drawing/2014/main" id="{48C72842-0B36-4554-AD70-C200368F8BB5}"/>
              </a:ext>
            </a:extLst>
          </p:cNvPr>
          <p:cNvSpPr>
            <a:spLocks noGrp="1" noChangeArrowheads="1"/>
          </p:cNvSpPr>
          <p:nvPr>
            <p:ph type="title"/>
          </p:nvPr>
        </p:nvSpPr>
        <p:spPr>
          <a:xfrm>
            <a:off x="457200" y="3349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algn="ctr" eaLnBrk="1" hangingPunct="1"/>
            <a:r>
              <a:rPr lang="en-US" altLang="en-US" sz="4000" b="1" dirty="0">
                <a:latin typeface="Arial" panose="020B0604020202020204" pitchFamily="34" charset="0"/>
                <a:ea typeface="ＭＳ Ｐゴシック" panose="020B0600070205080204" pitchFamily="34" charset="-128"/>
                <a:cs typeface="Arial" panose="020B0604020202020204" pitchFamily="34" charset="0"/>
              </a:rPr>
              <a:t>Course Overview</a:t>
            </a:r>
          </a:p>
        </p:txBody>
      </p:sp>
      <p:sp>
        <p:nvSpPr>
          <p:cNvPr id="4" name="Oval 3">
            <a:extLst>
              <a:ext uri="{FF2B5EF4-FFF2-40B4-BE49-F238E27FC236}">
                <a16:creationId xmlns:a16="http://schemas.microsoft.com/office/drawing/2014/main" id="{6D0E3450-7500-8247-8378-DE697BF7519C}"/>
              </a:ext>
            </a:extLst>
          </p:cNvPr>
          <p:cNvSpPr/>
          <p:nvPr/>
        </p:nvSpPr>
        <p:spPr>
          <a:xfrm>
            <a:off x="990600" y="1085044"/>
            <a:ext cx="914400" cy="914400"/>
          </a:xfrm>
          <a:prstGeom prst="ellipse">
            <a:avLst/>
          </a:prstGeom>
          <a:noFill/>
          <a:ln>
            <a:solidFill>
              <a:srgbClr val="FFC2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000" b="1" dirty="0">
                <a:solidFill>
                  <a:srgbClr val="FFC200"/>
                </a:solidFill>
              </a:rPr>
              <a:t>1</a:t>
            </a:r>
          </a:p>
        </p:txBody>
      </p:sp>
      <p:sp>
        <p:nvSpPr>
          <p:cNvPr id="5" name="Oval 4">
            <a:extLst>
              <a:ext uri="{FF2B5EF4-FFF2-40B4-BE49-F238E27FC236}">
                <a16:creationId xmlns:a16="http://schemas.microsoft.com/office/drawing/2014/main" id="{4ED4802F-5EF3-96BA-BD71-4C7E1F80B0E9}"/>
              </a:ext>
            </a:extLst>
          </p:cNvPr>
          <p:cNvSpPr/>
          <p:nvPr/>
        </p:nvSpPr>
        <p:spPr>
          <a:xfrm>
            <a:off x="990600" y="2501363"/>
            <a:ext cx="914400" cy="914400"/>
          </a:xfrm>
          <a:prstGeom prst="ellipse">
            <a:avLst/>
          </a:prstGeom>
          <a:noFill/>
          <a:ln>
            <a:solidFill>
              <a:srgbClr val="FFC2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000" b="1" dirty="0">
                <a:solidFill>
                  <a:srgbClr val="FFC200"/>
                </a:solidFill>
              </a:rPr>
              <a:t>2</a:t>
            </a:r>
          </a:p>
        </p:txBody>
      </p:sp>
      <p:sp>
        <p:nvSpPr>
          <p:cNvPr id="6" name="Oval 5">
            <a:extLst>
              <a:ext uri="{FF2B5EF4-FFF2-40B4-BE49-F238E27FC236}">
                <a16:creationId xmlns:a16="http://schemas.microsoft.com/office/drawing/2014/main" id="{5957B53A-7391-D304-5197-93A9FC063DCF}"/>
              </a:ext>
            </a:extLst>
          </p:cNvPr>
          <p:cNvSpPr/>
          <p:nvPr/>
        </p:nvSpPr>
        <p:spPr>
          <a:xfrm>
            <a:off x="990600" y="3917682"/>
            <a:ext cx="914400" cy="914400"/>
          </a:xfrm>
          <a:prstGeom prst="ellipse">
            <a:avLst/>
          </a:prstGeom>
          <a:noFill/>
          <a:ln>
            <a:solidFill>
              <a:srgbClr val="FFC2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000" b="1" dirty="0">
                <a:solidFill>
                  <a:srgbClr val="FFC200"/>
                </a:solidFill>
              </a:rPr>
              <a:t>3</a:t>
            </a:r>
          </a:p>
        </p:txBody>
      </p:sp>
      <p:sp>
        <p:nvSpPr>
          <p:cNvPr id="7" name="Oval 6">
            <a:extLst>
              <a:ext uri="{FF2B5EF4-FFF2-40B4-BE49-F238E27FC236}">
                <a16:creationId xmlns:a16="http://schemas.microsoft.com/office/drawing/2014/main" id="{52556A58-0D1B-4993-7A04-BC17D39D2550}"/>
              </a:ext>
            </a:extLst>
          </p:cNvPr>
          <p:cNvSpPr/>
          <p:nvPr/>
        </p:nvSpPr>
        <p:spPr>
          <a:xfrm>
            <a:off x="990600" y="5334000"/>
            <a:ext cx="914400" cy="914400"/>
          </a:xfrm>
          <a:prstGeom prst="ellipse">
            <a:avLst/>
          </a:prstGeom>
          <a:noFill/>
          <a:ln>
            <a:solidFill>
              <a:srgbClr val="FFC2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000" b="1" dirty="0">
                <a:solidFill>
                  <a:srgbClr val="FFC200"/>
                </a:solidFill>
              </a:rPr>
              <a:t>4</a:t>
            </a:r>
          </a:p>
        </p:txBody>
      </p:sp>
      <p:sp>
        <p:nvSpPr>
          <p:cNvPr id="9" name="Rectangle 3">
            <a:extLst>
              <a:ext uri="{FF2B5EF4-FFF2-40B4-BE49-F238E27FC236}">
                <a16:creationId xmlns:a16="http://schemas.microsoft.com/office/drawing/2014/main" id="{E06A4992-914E-E6CF-C108-B685061A89E4}"/>
              </a:ext>
            </a:extLst>
          </p:cNvPr>
          <p:cNvSpPr txBox="1">
            <a:spLocks noChangeArrowheads="1"/>
          </p:cNvSpPr>
          <p:nvPr/>
        </p:nvSpPr>
        <p:spPr bwMode="auto">
          <a:xfrm>
            <a:off x="2019299" y="2345222"/>
            <a:ext cx="39624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0" indent="0" eaLnBrk="1" hangingPunct="1">
              <a:spcBef>
                <a:spcPct val="20000"/>
              </a:spcBef>
              <a:buClr>
                <a:schemeClr val="bg1"/>
              </a:buClr>
              <a:buFont typeface="Arial" panose="020B0604020202020204" pitchFamily="34" charset="0"/>
              <a:buNone/>
              <a:defRPr sz="2800">
                <a:solidFill>
                  <a:schemeClr val="bg1"/>
                </a:solidFill>
                <a:latin typeface="+mn-lt"/>
                <a:cs typeface="ＭＳ Ｐゴシック" charset="0"/>
              </a:defRPr>
            </a:lvl1pPr>
            <a:lvl2pPr marL="742950" indent="-285750" eaLnBrk="0" hangingPunct="0">
              <a:spcBef>
                <a:spcPct val="20000"/>
              </a:spcBef>
              <a:buFont typeface="Arial" panose="020B0604020202020204" pitchFamily="34" charset="0"/>
              <a:buChar char="–"/>
              <a:defRPr sz="2800">
                <a:solidFill>
                  <a:schemeClr val="bg1"/>
                </a:solidFill>
                <a:latin typeface="+mn-lt"/>
                <a:ea typeface="ＭＳ Ｐゴシック" charset="0"/>
                <a:cs typeface="+mn-cs"/>
              </a:defRPr>
            </a:lvl2pPr>
            <a:lvl3pPr marL="1143000" indent="-228600" eaLnBrk="0" hangingPunct="0">
              <a:spcBef>
                <a:spcPct val="20000"/>
              </a:spcBef>
              <a:buFont typeface="Arial" panose="020B0604020202020204" pitchFamily="34" charset="0"/>
              <a:buChar char="•"/>
              <a:defRPr>
                <a:solidFill>
                  <a:schemeClr val="bg1"/>
                </a:solidFill>
                <a:latin typeface="+mn-lt"/>
                <a:ea typeface="ＭＳ Ｐゴシック" charset="0"/>
                <a:cs typeface="+mn-cs"/>
              </a:defRPr>
            </a:lvl3pPr>
            <a:lvl4pPr marL="1600200" indent="-228600" eaLnBrk="0" hangingPunct="0">
              <a:spcBef>
                <a:spcPct val="20000"/>
              </a:spcBef>
              <a:buFont typeface="Arial" panose="020B0604020202020204" pitchFamily="34" charset="0"/>
              <a:buChar char="–"/>
              <a:defRPr sz="2000">
                <a:solidFill>
                  <a:schemeClr val="bg1"/>
                </a:solidFill>
                <a:latin typeface="+mn-lt"/>
                <a:ea typeface="ＭＳ Ｐゴシック" charset="0"/>
                <a:cs typeface="+mn-cs"/>
              </a:defRPr>
            </a:lvl4pPr>
            <a:lvl5pPr marL="2057400" indent="-228600" eaLnBrk="0" hangingPunct="0">
              <a:spcBef>
                <a:spcPct val="20000"/>
              </a:spcBef>
              <a:buFont typeface="Arial" panose="020B0604020202020204" pitchFamily="34" charset="0"/>
              <a:buChar char="»"/>
              <a:defRPr sz="2000">
                <a:solidFill>
                  <a:schemeClr val="bg1"/>
                </a:solidFill>
                <a:latin typeface="+mn-lt"/>
                <a:ea typeface="ＭＳ Ｐゴシック" charset="0"/>
                <a:cs typeface="+mn-cs"/>
              </a:defRPr>
            </a:lvl5pPr>
            <a:lvl6pPr marL="2514600" indent="-228600">
              <a:spcBef>
                <a:spcPct val="20000"/>
              </a:spcBef>
              <a:buFont typeface="Arial" pitchFamily="34" charset="0"/>
              <a:buChar char="•"/>
              <a:defRPr sz="2000">
                <a:latin typeface="+mn-lt"/>
                <a:ea typeface="+mn-ea"/>
                <a:cs typeface="+mn-cs"/>
              </a:defRPr>
            </a:lvl6pPr>
            <a:lvl7pPr marL="2971800" indent="-228600">
              <a:spcBef>
                <a:spcPct val="20000"/>
              </a:spcBef>
              <a:buFont typeface="Arial" pitchFamily="34" charset="0"/>
              <a:buChar char="•"/>
              <a:defRPr sz="2000">
                <a:latin typeface="+mn-lt"/>
                <a:ea typeface="+mn-ea"/>
                <a:cs typeface="+mn-cs"/>
              </a:defRPr>
            </a:lvl7pPr>
            <a:lvl8pPr marL="3429000" indent="-228600">
              <a:spcBef>
                <a:spcPct val="20000"/>
              </a:spcBef>
              <a:buFont typeface="Arial" pitchFamily="34" charset="0"/>
              <a:buChar char="•"/>
              <a:defRPr sz="2000">
                <a:latin typeface="+mn-lt"/>
                <a:ea typeface="+mn-ea"/>
                <a:cs typeface="+mn-cs"/>
              </a:defRPr>
            </a:lvl8pPr>
            <a:lvl9pPr marL="3886200" indent="-228600">
              <a:spcBef>
                <a:spcPct val="20000"/>
              </a:spcBef>
              <a:buFont typeface="Arial" pitchFamily="34" charset="0"/>
              <a:buChar char="•"/>
              <a:defRPr sz="2000">
                <a:latin typeface="+mn-lt"/>
                <a:ea typeface="+mn-ea"/>
                <a:cs typeface="+mn-cs"/>
              </a:defRPr>
            </a:lvl9pPr>
          </a:lstStyle>
          <a:p>
            <a:pPr>
              <a:spcBef>
                <a:spcPts val="0"/>
              </a:spcBef>
            </a:pPr>
            <a:r>
              <a:rPr lang="en-US" altLang="en-US" sz="2400" b="1" dirty="0">
                <a:solidFill>
                  <a:srgbClr val="FFC200"/>
                </a:solidFill>
              </a:rPr>
              <a:t>Module 2: </a:t>
            </a:r>
          </a:p>
          <a:p>
            <a:pPr>
              <a:spcBef>
                <a:spcPts val="0"/>
              </a:spcBef>
            </a:pPr>
            <a:r>
              <a:rPr lang="en-US" altLang="en-US" sz="2400" dirty="0"/>
              <a:t>Ethanol &amp; Ethanol-Blended Fuels</a:t>
            </a:r>
          </a:p>
        </p:txBody>
      </p:sp>
      <p:sp>
        <p:nvSpPr>
          <p:cNvPr id="10" name="Rectangle 3">
            <a:extLst>
              <a:ext uri="{FF2B5EF4-FFF2-40B4-BE49-F238E27FC236}">
                <a16:creationId xmlns:a16="http://schemas.microsoft.com/office/drawing/2014/main" id="{D8212560-2084-153A-0412-89386681A5B0}"/>
              </a:ext>
            </a:extLst>
          </p:cNvPr>
          <p:cNvSpPr txBox="1">
            <a:spLocks noChangeArrowheads="1"/>
          </p:cNvSpPr>
          <p:nvPr/>
        </p:nvSpPr>
        <p:spPr bwMode="auto">
          <a:xfrm>
            <a:off x="2019299" y="3611940"/>
            <a:ext cx="39624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0" indent="0" eaLnBrk="1" hangingPunct="1">
              <a:spcBef>
                <a:spcPct val="20000"/>
              </a:spcBef>
              <a:buClr>
                <a:schemeClr val="bg1"/>
              </a:buClr>
              <a:buFont typeface="Arial" panose="020B0604020202020204" pitchFamily="34" charset="0"/>
              <a:buNone/>
              <a:defRPr sz="2800">
                <a:solidFill>
                  <a:schemeClr val="bg1"/>
                </a:solidFill>
                <a:latin typeface="+mn-lt"/>
                <a:cs typeface="ＭＳ Ｐゴシック" charset="0"/>
              </a:defRPr>
            </a:lvl1pPr>
            <a:lvl2pPr marL="742950" indent="-285750" eaLnBrk="0" hangingPunct="0">
              <a:spcBef>
                <a:spcPct val="20000"/>
              </a:spcBef>
              <a:buFont typeface="Arial" panose="020B0604020202020204" pitchFamily="34" charset="0"/>
              <a:buChar char="–"/>
              <a:defRPr sz="2800">
                <a:solidFill>
                  <a:schemeClr val="bg1"/>
                </a:solidFill>
                <a:latin typeface="+mn-lt"/>
                <a:ea typeface="ＭＳ Ｐゴシック" charset="0"/>
                <a:cs typeface="+mn-cs"/>
              </a:defRPr>
            </a:lvl2pPr>
            <a:lvl3pPr marL="1143000" indent="-228600" eaLnBrk="0" hangingPunct="0">
              <a:spcBef>
                <a:spcPct val="20000"/>
              </a:spcBef>
              <a:buFont typeface="Arial" panose="020B0604020202020204" pitchFamily="34" charset="0"/>
              <a:buChar char="•"/>
              <a:defRPr>
                <a:solidFill>
                  <a:schemeClr val="bg1"/>
                </a:solidFill>
                <a:latin typeface="+mn-lt"/>
                <a:ea typeface="ＭＳ Ｐゴシック" charset="0"/>
                <a:cs typeface="+mn-cs"/>
              </a:defRPr>
            </a:lvl3pPr>
            <a:lvl4pPr marL="1600200" indent="-228600" eaLnBrk="0" hangingPunct="0">
              <a:spcBef>
                <a:spcPct val="20000"/>
              </a:spcBef>
              <a:buFont typeface="Arial" panose="020B0604020202020204" pitchFamily="34" charset="0"/>
              <a:buChar char="–"/>
              <a:defRPr sz="2000">
                <a:solidFill>
                  <a:schemeClr val="bg1"/>
                </a:solidFill>
                <a:latin typeface="+mn-lt"/>
                <a:ea typeface="ＭＳ Ｐゴシック" charset="0"/>
                <a:cs typeface="+mn-cs"/>
              </a:defRPr>
            </a:lvl4pPr>
            <a:lvl5pPr marL="2057400" indent="-228600" eaLnBrk="0" hangingPunct="0">
              <a:spcBef>
                <a:spcPct val="20000"/>
              </a:spcBef>
              <a:buFont typeface="Arial" panose="020B0604020202020204" pitchFamily="34" charset="0"/>
              <a:buChar char="»"/>
              <a:defRPr sz="2000">
                <a:solidFill>
                  <a:schemeClr val="bg1"/>
                </a:solidFill>
                <a:latin typeface="+mn-lt"/>
                <a:ea typeface="ＭＳ Ｐゴシック" charset="0"/>
                <a:cs typeface="+mn-cs"/>
              </a:defRPr>
            </a:lvl5pPr>
            <a:lvl6pPr marL="2514600" indent="-228600">
              <a:spcBef>
                <a:spcPct val="20000"/>
              </a:spcBef>
              <a:buFont typeface="Arial" pitchFamily="34" charset="0"/>
              <a:buChar char="•"/>
              <a:defRPr sz="2000">
                <a:latin typeface="+mn-lt"/>
                <a:ea typeface="+mn-ea"/>
                <a:cs typeface="+mn-cs"/>
              </a:defRPr>
            </a:lvl6pPr>
            <a:lvl7pPr marL="2971800" indent="-228600">
              <a:spcBef>
                <a:spcPct val="20000"/>
              </a:spcBef>
              <a:buFont typeface="Arial" pitchFamily="34" charset="0"/>
              <a:buChar char="•"/>
              <a:defRPr sz="2000">
                <a:latin typeface="+mn-lt"/>
                <a:ea typeface="+mn-ea"/>
                <a:cs typeface="+mn-cs"/>
              </a:defRPr>
            </a:lvl7pPr>
            <a:lvl8pPr marL="3429000" indent="-228600">
              <a:spcBef>
                <a:spcPct val="20000"/>
              </a:spcBef>
              <a:buFont typeface="Arial" pitchFamily="34" charset="0"/>
              <a:buChar char="•"/>
              <a:defRPr sz="2000">
                <a:latin typeface="+mn-lt"/>
                <a:ea typeface="+mn-ea"/>
                <a:cs typeface="+mn-cs"/>
              </a:defRPr>
            </a:lvl8pPr>
            <a:lvl9pPr marL="3886200" indent="-228600">
              <a:spcBef>
                <a:spcPct val="20000"/>
              </a:spcBef>
              <a:buFont typeface="Arial" pitchFamily="34" charset="0"/>
              <a:buChar char="•"/>
              <a:defRPr sz="2000">
                <a:latin typeface="+mn-lt"/>
                <a:ea typeface="+mn-ea"/>
                <a:cs typeface="+mn-cs"/>
              </a:defRPr>
            </a:lvl9pPr>
          </a:lstStyle>
          <a:p>
            <a:pPr>
              <a:spcBef>
                <a:spcPts val="0"/>
              </a:spcBef>
            </a:pPr>
            <a:r>
              <a:rPr lang="en-US" altLang="en-US" sz="2400" b="1" dirty="0">
                <a:solidFill>
                  <a:srgbClr val="FFC200"/>
                </a:solidFill>
              </a:rPr>
              <a:t>Module 3: </a:t>
            </a:r>
          </a:p>
          <a:p>
            <a:pPr>
              <a:spcBef>
                <a:spcPts val="0"/>
              </a:spcBef>
            </a:pPr>
            <a:r>
              <a:rPr lang="en-US" altLang="en-US" sz="2400" dirty="0"/>
              <a:t>Chemical &amp; Physical Characteristics of Ethanol &amp;        Hydrocarbon Fuels</a:t>
            </a:r>
          </a:p>
        </p:txBody>
      </p:sp>
      <p:sp>
        <p:nvSpPr>
          <p:cNvPr id="11" name="Rectangle 3">
            <a:extLst>
              <a:ext uri="{FF2B5EF4-FFF2-40B4-BE49-F238E27FC236}">
                <a16:creationId xmlns:a16="http://schemas.microsoft.com/office/drawing/2014/main" id="{2826DF52-0830-1205-9B1D-FB675467A93A}"/>
              </a:ext>
            </a:extLst>
          </p:cNvPr>
          <p:cNvSpPr txBox="1">
            <a:spLocks noChangeArrowheads="1"/>
          </p:cNvSpPr>
          <p:nvPr/>
        </p:nvSpPr>
        <p:spPr bwMode="auto">
          <a:xfrm>
            <a:off x="2019299" y="5375702"/>
            <a:ext cx="39624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0" indent="0" eaLnBrk="1" hangingPunct="1">
              <a:spcBef>
                <a:spcPct val="20000"/>
              </a:spcBef>
              <a:buClr>
                <a:schemeClr val="bg1"/>
              </a:buClr>
              <a:buFont typeface="Arial" panose="020B0604020202020204" pitchFamily="34" charset="0"/>
              <a:buNone/>
              <a:defRPr sz="2800">
                <a:solidFill>
                  <a:schemeClr val="bg1"/>
                </a:solidFill>
                <a:latin typeface="+mn-lt"/>
                <a:cs typeface="ＭＳ Ｐゴシック" charset="0"/>
              </a:defRPr>
            </a:lvl1pPr>
            <a:lvl2pPr marL="742950" indent="-285750" eaLnBrk="0" hangingPunct="0">
              <a:spcBef>
                <a:spcPct val="20000"/>
              </a:spcBef>
              <a:buFont typeface="Arial" panose="020B0604020202020204" pitchFamily="34" charset="0"/>
              <a:buChar char="–"/>
              <a:defRPr sz="2800">
                <a:solidFill>
                  <a:schemeClr val="bg1"/>
                </a:solidFill>
                <a:latin typeface="+mn-lt"/>
                <a:ea typeface="ＭＳ Ｐゴシック" charset="0"/>
                <a:cs typeface="+mn-cs"/>
              </a:defRPr>
            </a:lvl2pPr>
            <a:lvl3pPr marL="1143000" indent="-228600" eaLnBrk="0" hangingPunct="0">
              <a:spcBef>
                <a:spcPct val="20000"/>
              </a:spcBef>
              <a:buFont typeface="Arial" panose="020B0604020202020204" pitchFamily="34" charset="0"/>
              <a:buChar char="•"/>
              <a:defRPr>
                <a:solidFill>
                  <a:schemeClr val="bg1"/>
                </a:solidFill>
                <a:latin typeface="+mn-lt"/>
                <a:ea typeface="ＭＳ Ｐゴシック" charset="0"/>
                <a:cs typeface="+mn-cs"/>
              </a:defRPr>
            </a:lvl3pPr>
            <a:lvl4pPr marL="1600200" indent="-228600" eaLnBrk="0" hangingPunct="0">
              <a:spcBef>
                <a:spcPct val="20000"/>
              </a:spcBef>
              <a:buFont typeface="Arial" panose="020B0604020202020204" pitchFamily="34" charset="0"/>
              <a:buChar char="–"/>
              <a:defRPr sz="2000">
                <a:solidFill>
                  <a:schemeClr val="bg1"/>
                </a:solidFill>
                <a:latin typeface="+mn-lt"/>
                <a:ea typeface="ＭＳ Ｐゴシック" charset="0"/>
                <a:cs typeface="+mn-cs"/>
              </a:defRPr>
            </a:lvl4pPr>
            <a:lvl5pPr marL="2057400" indent="-228600" eaLnBrk="0" hangingPunct="0">
              <a:spcBef>
                <a:spcPct val="20000"/>
              </a:spcBef>
              <a:buFont typeface="Arial" panose="020B0604020202020204" pitchFamily="34" charset="0"/>
              <a:buChar char="»"/>
              <a:defRPr sz="2000">
                <a:solidFill>
                  <a:schemeClr val="bg1"/>
                </a:solidFill>
                <a:latin typeface="+mn-lt"/>
                <a:ea typeface="ＭＳ Ｐゴシック" charset="0"/>
                <a:cs typeface="+mn-cs"/>
              </a:defRPr>
            </a:lvl5pPr>
            <a:lvl6pPr marL="2514600" indent="-228600">
              <a:spcBef>
                <a:spcPct val="20000"/>
              </a:spcBef>
              <a:buFont typeface="Arial" pitchFamily="34" charset="0"/>
              <a:buChar char="•"/>
              <a:defRPr sz="2000">
                <a:latin typeface="+mn-lt"/>
                <a:ea typeface="+mn-ea"/>
                <a:cs typeface="+mn-cs"/>
              </a:defRPr>
            </a:lvl6pPr>
            <a:lvl7pPr marL="2971800" indent="-228600">
              <a:spcBef>
                <a:spcPct val="20000"/>
              </a:spcBef>
              <a:buFont typeface="Arial" pitchFamily="34" charset="0"/>
              <a:buChar char="•"/>
              <a:defRPr sz="2000">
                <a:latin typeface="+mn-lt"/>
                <a:ea typeface="+mn-ea"/>
                <a:cs typeface="+mn-cs"/>
              </a:defRPr>
            </a:lvl7pPr>
            <a:lvl8pPr marL="3429000" indent="-228600">
              <a:spcBef>
                <a:spcPct val="20000"/>
              </a:spcBef>
              <a:buFont typeface="Arial" pitchFamily="34" charset="0"/>
              <a:buChar char="•"/>
              <a:defRPr sz="2000">
                <a:latin typeface="+mn-lt"/>
                <a:ea typeface="+mn-ea"/>
                <a:cs typeface="+mn-cs"/>
              </a:defRPr>
            </a:lvl8pPr>
            <a:lvl9pPr marL="3886200" indent="-228600">
              <a:spcBef>
                <a:spcPct val="20000"/>
              </a:spcBef>
              <a:buFont typeface="Arial" pitchFamily="34" charset="0"/>
              <a:buChar char="•"/>
              <a:defRPr sz="2000">
                <a:latin typeface="+mn-lt"/>
                <a:ea typeface="+mn-ea"/>
                <a:cs typeface="+mn-cs"/>
              </a:defRPr>
            </a:lvl9pPr>
          </a:lstStyle>
          <a:p>
            <a:pPr>
              <a:spcBef>
                <a:spcPts val="0"/>
              </a:spcBef>
            </a:pPr>
            <a:r>
              <a:rPr lang="en-US" altLang="en-US" sz="2400" b="1" dirty="0">
                <a:solidFill>
                  <a:srgbClr val="FFC200"/>
                </a:solidFill>
              </a:rPr>
              <a:t>Module 4: </a:t>
            </a:r>
          </a:p>
          <a:p>
            <a:pPr>
              <a:spcBef>
                <a:spcPts val="0"/>
              </a:spcBef>
            </a:pPr>
            <a:r>
              <a:rPr lang="en-US" altLang="en-US" sz="2400" dirty="0"/>
              <a:t>Transportation &amp; Transfer</a:t>
            </a:r>
          </a:p>
        </p:txBody>
      </p:sp>
      <p:sp>
        <p:nvSpPr>
          <p:cNvPr id="12" name="Rectangle 3">
            <a:extLst>
              <a:ext uri="{FF2B5EF4-FFF2-40B4-BE49-F238E27FC236}">
                <a16:creationId xmlns:a16="http://schemas.microsoft.com/office/drawing/2014/main" id="{8F32E80F-7201-2E2A-81C4-0E81C18CA321}"/>
              </a:ext>
            </a:extLst>
          </p:cNvPr>
          <p:cNvSpPr txBox="1">
            <a:spLocks noChangeArrowheads="1"/>
          </p:cNvSpPr>
          <p:nvPr/>
        </p:nvSpPr>
        <p:spPr bwMode="auto">
          <a:xfrm>
            <a:off x="7315200" y="914400"/>
            <a:ext cx="39624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defPPr>
              <a:defRPr lang="en-US"/>
            </a:defPPr>
            <a:lvl1pPr marL="0" indent="0" eaLnBrk="1" hangingPunct="1">
              <a:spcBef>
                <a:spcPts val="0"/>
              </a:spcBef>
              <a:buClr>
                <a:schemeClr val="bg1"/>
              </a:buClr>
              <a:buFont typeface="Arial" panose="020B0604020202020204" pitchFamily="34" charset="0"/>
              <a:buNone/>
              <a:defRPr>
                <a:solidFill>
                  <a:schemeClr val="bg1"/>
                </a:solidFill>
                <a:latin typeface="+mn-lt"/>
                <a:cs typeface="ＭＳ Ｐゴシック" charset="0"/>
              </a:defRPr>
            </a:lvl1pPr>
            <a:lvl2pPr marL="742950" indent="-285750" eaLnBrk="0" hangingPunct="0">
              <a:spcBef>
                <a:spcPct val="20000"/>
              </a:spcBef>
              <a:buFont typeface="Arial" panose="020B0604020202020204" pitchFamily="34" charset="0"/>
              <a:buChar char="–"/>
              <a:defRPr sz="2800">
                <a:solidFill>
                  <a:schemeClr val="bg1"/>
                </a:solidFill>
                <a:latin typeface="+mn-lt"/>
                <a:ea typeface="ＭＳ Ｐゴシック" charset="0"/>
                <a:cs typeface="+mn-cs"/>
              </a:defRPr>
            </a:lvl2pPr>
            <a:lvl3pPr marL="1143000" indent="-228600" eaLnBrk="0" hangingPunct="0">
              <a:spcBef>
                <a:spcPct val="20000"/>
              </a:spcBef>
              <a:buFont typeface="Arial" panose="020B0604020202020204" pitchFamily="34" charset="0"/>
              <a:buChar char="•"/>
              <a:defRPr>
                <a:solidFill>
                  <a:schemeClr val="bg1"/>
                </a:solidFill>
                <a:latin typeface="+mn-lt"/>
                <a:ea typeface="ＭＳ Ｐゴシック" charset="0"/>
                <a:cs typeface="+mn-cs"/>
              </a:defRPr>
            </a:lvl3pPr>
            <a:lvl4pPr marL="1600200" indent="-228600" eaLnBrk="0" hangingPunct="0">
              <a:spcBef>
                <a:spcPct val="20000"/>
              </a:spcBef>
              <a:buFont typeface="Arial" panose="020B0604020202020204" pitchFamily="34" charset="0"/>
              <a:buChar char="–"/>
              <a:defRPr sz="2000">
                <a:solidFill>
                  <a:schemeClr val="bg1"/>
                </a:solidFill>
                <a:latin typeface="+mn-lt"/>
                <a:ea typeface="ＭＳ Ｐゴシック" charset="0"/>
                <a:cs typeface="+mn-cs"/>
              </a:defRPr>
            </a:lvl4pPr>
            <a:lvl5pPr marL="2057400" indent="-228600" eaLnBrk="0" hangingPunct="0">
              <a:spcBef>
                <a:spcPct val="20000"/>
              </a:spcBef>
              <a:buFont typeface="Arial" panose="020B0604020202020204" pitchFamily="34" charset="0"/>
              <a:buChar char="»"/>
              <a:defRPr sz="2000">
                <a:solidFill>
                  <a:schemeClr val="bg1"/>
                </a:solidFill>
                <a:latin typeface="+mn-lt"/>
                <a:ea typeface="ＭＳ Ｐゴシック" charset="0"/>
                <a:cs typeface="+mn-cs"/>
              </a:defRPr>
            </a:lvl5pPr>
            <a:lvl6pPr marL="2514600" indent="-228600">
              <a:spcBef>
                <a:spcPct val="20000"/>
              </a:spcBef>
              <a:buFont typeface="Arial" pitchFamily="34" charset="0"/>
              <a:buChar char="•"/>
              <a:defRPr sz="2000">
                <a:latin typeface="+mn-lt"/>
                <a:ea typeface="+mn-ea"/>
                <a:cs typeface="+mn-cs"/>
              </a:defRPr>
            </a:lvl6pPr>
            <a:lvl7pPr marL="2971800" indent="-228600">
              <a:spcBef>
                <a:spcPct val="20000"/>
              </a:spcBef>
              <a:buFont typeface="Arial" pitchFamily="34" charset="0"/>
              <a:buChar char="•"/>
              <a:defRPr sz="2000">
                <a:latin typeface="+mn-lt"/>
                <a:ea typeface="+mn-ea"/>
                <a:cs typeface="+mn-cs"/>
              </a:defRPr>
            </a:lvl7pPr>
            <a:lvl8pPr marL="3429000" indent="-228600">
              <a:spcBef>
                <a:spcPct val="20000"/>
              </a:spcBef>
              <a:buFont typeface="Arial" pitchFamily="34" charset="0"/>
              <a:buChar char="•"/>
              <a:defRPr sz="2000">
                <a:latin typeface="+mn-lt"/>
                <a:ea typeface="+mn-ea"/>
                <a:cs typeface="+mn-cs"/>
              </a:defRPr>
            </a:lvl8pPr>
            <a:lvl9pPr marL="3886200" indent="-228600">
              <a:spcBef>
                <a:spcPct val="20000"/>
              </a:spcBef>
              <a:buFont typeface="Arial" pitchFamily="34" charset="0"/>
              <a:buChar char="•"/>
              <a:defRPr sz="2000">
                <a:latin typeface="+mn-lt"/>
                <a:ea typeface="+mn-ea"/>
                <a:cs typeface="+mn-cs"/>
              </a:defRPr>
            </a:lvl9pPr>
          </a:lstStyle>
          <a:p>
            <a:r>
              <a:rPr lang="en-US" altLang="en-US" b="1" dirty="0">
                <a:solidFill>
                  <a:srgbClr val="FFC200"/>
                </a:solidFill>
              </a:rPr>
              <a:t>Module 5: </a:t>
            </a:r>
          </a:p>
          <a:p>
            <a:r>
              <a:rPr lang="en-US" altLang="en-US" dirty="0"/>
              <a:t>Storage &amp; Dispensing Locations</a:t>
            </a:r>
          </a:p>
        </p:txBody>
      </p:sp>
      <p:sp>
        <p:nvSpPr>
          <p:cNvPr id="13" name="Oval 12">
            <a:extLst>
              <a:ext uri="{FF2B5EF4-FFF2-40B4-BE49-F238E27FC236}">
                <a16:creationId xmlns:a16="http://schemas.microsoft.com/office/drawing/2014/main" id="{7796D343-7A9A-B18E-5AF0-2CB684CCDA6D}"/>
              </a:ext>
            </a:extLst>
          </p:cNvPr>
          <p:cNvSpPr/>
          <p:nvPr/>
        </p:nvSpPr>
        <p:spPr>
          <a:xfrm>
            <a:off x="6286501" y="1085044"/>
            <a:ext cx="914400" cy="914400"/>
          </a:xfrm>
          <a:prstGeom prst="ellipse">
            <a:avLst/>
          </a:prstGeom>
          <a:noFill/>
          <a:ln>
            <a:solidFill>
              <a:srgbClr val="FFC2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000" b="1" dirty="0">
                <a:solidFill>
                  <a:srgbClr val="FFC200"/>
                </a:solidFill>
              </a:rPr>
              <a:t>5</a:t>
            </a:r>
          </a:p>
        </p:txBody>
      </p:sp>
      <p:sp>
        <p:nvSpPr>
          <p:cNvPr id="14" name="Oval 13">
            <a:extLst>
              <a:ext uri="{FF2B5EF4-FFF2-40B4-BE49-F238E27FC236}">
                <a16:creationId xmlns:a16="http://schemas.microsoft.com/office/drawing/2014/main" id="{5EC1CB14-8FAE-7A42-EE89-1DD30E8832A7}"/>
              </a:ext>
            </a:extLst>
          </p:cNvPr>
          <p:cNvSpPr/>
          <p:nvPr/>
        </p:nvSpPr>
        <p:spPr>
          <a:xfrm>
            <a:off x="6286501" y="2501363"/>
            <a:ext cx="914400" cy="914400"/>
          </a:xfrm>
          <a:prstGeom prst="ellipse">
            <a:avLst/>
          </a:prstGeom>
          <a:noFill/>
          <a:ln>
            <a:solidFill>
              <a:srgbClr val="FFC2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000" b="1" dirty="0">
                <a:solidFill>
                  <a:srgbClr val="FFC200"/>
                </a:solidFill>
              </a:rPr>
              <a:t>6</a:t>
            </a:r>
          </a:p>
        </p:txBody>
      </p:sp>
      <p:sp>
        <p:nvSpPr>
          <p:cNvPr id="15" name="Oval 14">
            <a:extLst>
              <a:ext uri="{FF2B5EF4-FFF2-40B4-BE49-F238E27FC236}">
                <a16:creationId xmlns:a16="http://schemas.microsoft.com/office/drawing/2014/main" id="{3D3D26E4-A351-8473-3BF3-46B82B0DDEEE}"/>
              </a:ext>
            </a:extLst>
          </p:cNvPr>
          <p:cNvSpPr/>
          <p:nvPr/>
        </p:nvSpPr>
        <p:spPr>
          <a:xfrm>
            <a:off x="6286501" y="3917682"/>
            <a:ext cx="914400" cy="914400"/>
          </a:xfrm>
          <a:prstGeom prst="ellipse">
            <a:avLst/>
          </a:prstGeom>
          <a:noFill/>
          <a:ln>
            <a:solidFill>
              <a:srgbClr val="FFC2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000" b="1" dirty="0">
                <a:solidFill>
                  <a:srgbClr val="FFC200"/>
                </a:solidFill>
              </a:rPr>
              <a:t>7</a:t>
            </a:r>
          </a:p>
        </p:txBody>
      </p:sp>
      <p:sp>
        <p:nvSpPr>
          <p:cNvPr id="16" name="Oval 15">
            <a:extLst>
              <a:ext uri="{FF2B5EF4-FFF2-40B4-BE49-F238E27FC236}">
                <a16:creationId xmlns:a16="http://schemas.microsoft.com/office/drawing/2014/main" id="{BA0DD3A6-AA73-6BA1-1AE7-47D50E51424A}"/>
              </a:ext>
            </a:extLst>
          </p:cNvPr>
          <p:cNvSpPr/>
          <p:nvPr/>
        </p:nvSpPr>
        <p:spPr>
          <a:xfrm>
            <a:off x="6286501" y="5334000"/>
            <a:ext cx="914400" cy="914400"/>
          </a:xfrm>
          <a:prstGeom prst="ellipse">
            <a:avLst/>
          </a:prstGeom>
          <a:noFill/>
          <a:ln>
            <a:solidFill>
              <a:srgbClr val="FFC2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000" b="1" dirty="0">
                <a:solidFill>
                  <a:srgbClr val="FFC200"/>
                </a:solidFill>
              </a:rPr>
              <a:t>8</a:t>
            </a:r>
          </a:p>
        </p:txBody>
      </p:sp>
      <p:sp>
        <p:nvSpPr>
          <p:cNvPr id="17" name="Rectangle 3">
            <a:extLst>
              <a:ext uri="{FF2B5EF4-FFF2-40B4-BE49-F238E27FC236}">
                <a16:creationId xmlns:a16="http://schemas.microsoft.com/office/drawing/2014/main" id="{043A1027-E82E-4DB7-E40F-FB2DD9220F1F}"/>
              </a:ext>
            </a:extLst>
          </p:cNvPr>
          <p:cNvSpPr txBox="1">
            <a:spLocks noChangeArrowheads="1"/>
          </p:cNvSpPr>
          <p:nvPr/>
        </p:nvSpPr>
        <p:spPr bwMode="auto">
          <a:xfrm>
            <a:off x="7315200" y="2381071"/>
            <a:ext cx="39624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0" indent="0" eaLnBrk="1" hangingPunct="1">
              <a:spcBef>
                <a:spcPct val="20000"/>
              </a:spcBef>
              <a:buClr>
                <a:schemeClr val="bg1"/>
              </a:buClr>
              <a:buFont typeface="Arial" panose="020B0604020202020204" pitchFamily="34" charset="0"/>
              <a:buNone/>
              <a:defRPr sz="2800">
                <a:solidFill>
                  <a:schemeClr val="bg1"/>
                </a:solidFill>
                <a:latin typeface="+mn-lt"/>
                <a:cs typeface="ＭＳ Ｐゴシック" charset="0"/>
              </a:defRPr>
            </a:lvl1pPr>
            <a:lvl2pPr marL="742950" indent="-285750" eaLnBrk="0" hangingPunct="0">
              <a:spcBef>
                <a:spcPct val="20000"/>
              </a:spcBef>
              <a:buFont typeface="Arial" panose="020B0604020202020204" pitchFamily="34" charset="0"/>
              <a:buChar char="–"/>
              <a:defRPr sz="2800">
                <a:solidFill>
                  <a:schemeClr val="bg1"/>
                </a:solidFill>
                <a:latin typeface="+mn-lt"/>
                <a:ea typeface="ＭＳ Ｐゴシック" charset="0"/>
                <a:cs typeface="+mn-cs"/>
              </a:defRPr>
            </a:lvl2pPr>
            <a:lvl3pPr marL="1143000" indent="-228600" eaLnBrk="0" hangingPunct="0">
              <a:spcBef>
                <a:spcPct val="20000"/>
              </a:spcBef>
              <a:buFont typeface="Arial" panose="020B0604020202020204" pitchFamily="34" charset="0"/>
              <a:buChar char="•"/>
              <a:defRPr>
                <a:solidFill>
                  <a:schemeClr val="bg1"/>
                </a:solidFill>
                <a:latin typeface="+mn-lt"/>
                <a:ea typeface="ＭＳ Ｐゴシック" charset="0"/>
                <a:cs typeface="+mn-cs"/>
              </a:defRPr>
            </a:lvl3pPr>
            <a:lvl4pPr marL="1600200" indent="-228600" eaLnBrk="0" hangingPunct="0">
              <a:spcBef>
                <a:spcPct val="20000"/>
              </a:spcBef>
              <a:buFont typeface="Arial" panose="020B0604020202020204" pitchFamily="34" charset="0"/>
              <a:buChar char="–"/>
              <a:defRPr sz="2000">
                <a:solidFill>
                  <a:schemeClr val="bg1"/>
                </a:solidFill>
                <a:latin typeface="+mn-lt"/>
                <a:ea typeface="ＭＳ Ｐゴシック" charset="0"/>
                <a:cs typeface="+mn-cs"/>
              </a:defRPr>
            </a:lvl4pPr>
            <a:lvl5pPr marL="2057400" indent="-228600" eaLnBrk="0" hangingPunct="0">
              <a:spcBef>
                <a:spcPct val="20000"/>
              </a:spcBef>
              <a:buFont typeface="Arial" panose="020B0604020202020204" pitchFamily="34" charset="0"/>
              <a:buChar char="»"/>
              <a:defRPr sz="2000">
                <a:solidFill>
                  <a:schemeClr val="bg1"/>
                </a:solidFill>
                <a:latin typeface="+mn-lt"/>
                <a:ea typeface="ＭＳ Ｐゴシック" charset="0"/>
                <a:cs typeface="+mn-cs"/>
              </a:defRPr>
            </a:lvl5pPr>
            <a:lvl6pPr marL="2514600" indent="-228600">
              <a:spcBef>
                <a:spcPct val="20000"/>
              </a:spcBef>
              <a:buFont typeface="Arial" pitchFamily="34" charset="0"/>
              <a:buChar char="•"/>
              <a:defRPr sz="2000">
                <a:latin typeface="+mn-lt"/>
                <a:ea typeface="+mn-ea"/>
                <a:cs typeface="+mn-cs"/>
              </a:defRPr>
            </a:lvl6pPr>
            <a:lvl7pPr marL="2971800" indent="-228600">
              <a:spcBef>
                <a:spcPct val="20000"/>
              </a:spcBef>
              <a:buFont typeface="Arial" pitchFamily="34" charset="0"/>
              <a:buChar char="•"/>
              <a:defRPr sz="2000">
                <a:latin typeface="+mn-lt"/>
                <a:ea typeface="+mn-ea"/>
                <a:cs typeface="+mn-cs"/>
              </a:defRPr>
            </a:lvl7pPr>
            <a:lvl8pPr marL="3429000" indent="-228600">
              <a:spcBef>
                <a:spcPct val="20000"/>
              </a:spcBef>
              <a:buFont typeface="Arial" pitchFamily="34" charset="0"/>
              <a:buChar char="•"/>
              <a:defRPr sz="2000">
                <a:latin typeface="+mn-lt"/>
                <a:ea typeface="+mn-ea"/>
                <a:cs typeface="+mn-cs"/>
              </a:defRPr>
            </a:lvl8pPr>
            <a:lvl9pPr marL="3886200" indent="-228600">
              <a:spcBef>
                <a:spcPct val="20000"/>
              </a:spcBef>
              <a:buFont typeface="Arial" pitchFamily="34" charset="0"/>
              <a:buChar char="•"/>
              <a:defRPr sz="2000">
                <a:latin typeface="+mn-lt"/>
                <a:ea typeface="+mn-ea"/>
                <a:cs typeface="+mn-cs"/>
              </a:defRPr>
            </a:lvl9pPr>
          </a:lstStyle>
          <a:p>
            <a:pPr>
              <a:spcBef>
                <a:spcPts val="0"/>
              </a:spcBef>
            </a:pPr>
            <a:r>
              <a:rPr lang="en-US" altLang="en-US" sz="2400" b="1" dirty="0">
                <a:solidFill>
                  <a:srgbClr val="FFC200"/>
                </a:solidFill>
              </a:rPr>
              <a:t>Module 6: </a:t>
            </a:r>
          </a:p>
          <a:p>
            <a:pPr>
              <a:spcBef>
                <a:spcPts val="0"/>
              </a:spcBef>
            </a:pPr>
            <a:r>
              <a:rPr lang="en-US" altLang="en-US" sz="2400" dirty="0"/>
              <a:t>Fire Fighting Foam Principles</a:t>
            </a:r>
          </a:p>
        </p:txBody>
      </p:sp>
      <p:sp>
        <p:nvSpPr>
          <p:cNvPr id="18" name="Rectangle 3">
            <a:extLst>
              <a:ext uri="{FF2B5EF4-FFF2-40B4-BE49-F238E27FC236}">
                <a16:creationId xmlns:a16="http://schemas.microsoft.com/office/drawing/2014/main" id="{C849F479-639B-B850-CFDC-A1ABC91D96C6}"/>
              </a:ext>
            </a:extLst>
          </p:cNvPr>
          <p:cNvSpPr txBox="1">
            <a:spLocks noChangeArrowheads="1"/>
          </p:cNvSpPr>
          <p:nvPr/>
        </p:nvSpPr>
        <p:spPr bwMode="auto">
          <a:xfrm>
            <a:off x="7315200" y="3752671"/>
            <a:ext cx="39624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0" indent="0" eaLnBrk="1" hangingPunct="1">
              <a:spcBef>
                <a:spcPct val="20000"/>
              </a:spcBef>
              <a:buClr>
                <a:schemeClr val="bg1"/>
              </a:buClr>
              <a:buFont typeface="Arial" panose="020B0604020202020204" pitchFamily="34" charset="0"/>
              <a:buNone/>
              <a:defRPr sz="2800">
                <a:solidFill>
                  <a:schemeClr val="bg1"/>
                </a:solidFill>
                <a:latin typeface="+mn-lt"/>
                <a:cs typeface="ＭＳ Ｐゴシック" charset="0"/>
              </a:defRPr>
            </a:lvl1pPr>
            <a:lvl2pPr marL="742950" indent="-285750" eaLnBrk="0" hangingPunct="0">
              <a:spcBef>
                <a:spcPct val="20000"/>
              </a:spcBef>
              <a:buFont typeface="Arial" panose="020B0604020202020204" pitchFamily="34" charset="0"/>
              <a:buChar char="–"/>
              <a:defRPr sz="2800">
                <a:solidFill>
                  <a:schemeClr val="bg1"/>
                </a:solidFill>
                <a:latin typeface="+mn-lt"/>
                <a:ea typeface="ＭＳ Ｐゴシック" charset="0"/>
                <a:cs typeface="+mn-cs"/>
              </a:defRPr>
            </a:lvl2pPr>
            <a:lvl3pPr marL="1143000" indent="-228600" eaLnBrk="0" hangingPunct="0">
              <a:spcBef>
                <a:spcPct val="20000"/>
              </a:spcBef>
              <a:buFont typeface="Arial" panose="020B0604020202020204" pitchFamily="34" charset="0"/>
              <a:buChar char="•"/>
              <a:defRPr>
                <a:solidFill>
                  <a:schemeClr val="bg1"/>
                </a:solidFill>
                <a:latin typeface="+mn-lt"/>
                <a:ea typeface="ＭＳ Ｐゴシック" charset="0"/>
                <a:cs typeface="+mn-cs"/>
              </a:defRPr>
            </a:lvl3pPr>
            <a:lvl4pPr marL="1600200" indent="-228600" eaLnBrk="0" hangingPunct="0">
              <a:spcBef>
                <a:spcPct val="20000"/>
              </a:spcBef>
              <a:buFont typeface="Arial" panose="020B0604020202020204" pitchFamily="34" charset="0"/>
              <a:buChar char="–"/>
              <a:defRPr sz="2000">
                <a:solidFill>
                  <a:schemeClr val="bg1"/>
                </a:solidFill>
                <a:latin typeface="+mn-lt"/>
                <a:ea typeface="ＭＳ Ｐゴシック" charset="0"/>
                <a:cs typeface="+mn-cs"/>
              </a:defRPr>
            </a:lvl4pPr>
            <a:lvl5pPr marL="2057400" indent="-228600" eaLnBrk="0" hangingPunct="0">
              <a:spcBef>
                <a:spcPct val="20000"/>
              </a:spcBef>
              <a:buFont typeface="Arial" panose="020B0604020202020204" pitchFamily="34" charset="0"/>
              <a:buChar char="»"/>
              <a:defRPr sz="2000">
                <a:solidFill>
                  <a:schemeClr val="bg1"/>
                </a:solidFill>
                <a:latin typeface="+mn-lt"/>
                <a:ea typeface="ＭＳ Ｐゴシック" charset="0"/>
                <a:cs typeface="+mn-cs"/>
              </a:defRPr>
            </a:lvl5pPr>
            <a:lvl6pPr marL="2514600" indent="-228600">
              <a:spcBef>
                <a:spcPct val="20000"/>
              </a:spcBef>
              <a:buFont typeface="Arial" pitchFamily="34" charset="0"/>
              <a:buChar char="•"/>
              <a:defRPr sz="2000">
                <a:latin typeface="+mn-lt"/>
                <a:ea typeface="+mn-ea"/>
                <a:cs typeface="+mn-cs"/>
              </a:defRPr>
            </a:lvl6pPr>
            <a:lvl7pPr marL="2971800" indent="-228600">
              <a:spcBef>
                <a:spcPct val="20000"/>
              </a:spcBef>
              <a:buFont typeface="Arial" pitchFamily="34" charset="0"/>
              <a:buChar char="•"/>
              <a:defRPr sz="2000">
                <a:latin typeface="+mn-lt"/>
                <a:ea typeface="+mn-ea"/>
                <a:cs typeface="+mn-cs"/>
              </a:defRPr>
            </a:lvl7pPr>
            <a:lvl8pPr marL="3429000" indent="-228600">
              <a:spcBef>
                <a:spcPct val="20000"/>
              </a:spcBef>
              <a:buFont typeface="Arial" pitchFamily="34" charset="0"/>
              <a:buChar char="•"/>
              <a:defRPr sz="2000">
                <a:latin typeface="+mn-lt"/>
                <a:ea typeface="+mn-ea"/>
                <a:cs typeface="+mn-cs"/>
              </a:defRPr>
            </a:lvl8pPr>
            <a:lvl9pPr marL="3886200" indent="-228600">
              <a:spcBef>
                <a:spcPct val="20000"/>
              </a:spcBef>
              <a:buFont typeface="Arial" pitchFamily="34" charset="0"/>
              <a:buChar char="•"/>
              <a:defRPr sz="2000">
                <a:latin typeface="+mn-lt"/>
                <a:ea typeface="+mn-ea"/>
                <a:cs typeface="+mn-cs"/>
              </a:defRPr>
            </a:lvl9pPr>
          </a:lstStyle>
          <a:p>
            <a:pPr>
              <a:spcBef>
                <a:spcPts val="0"/>
              </a:spcBef>
            </a:pPr>
            <a:r>
              <a:rPr lang="en-US" altLang="en-US" sz="2400" b="1" dirty="0">
                <a:solidFill>
                  <a:srgbClr val="FFC200"/>
                </a:solidFill>
              </a:rPr>
              <a:t>Module 7: </a:t>
            </a:r>
          </a:p>
          <a:p>
            <a:pPr>
              <a:spcBef>
                <a:spcPts val="0"/>
              </a:spcBef>
            </a:pPr>
            <a:r>
              <a:rPr lang="en-US" altLang="en-US" sz="2400" dirty="0"/>
              <a:t>General Health &amp; Safety Considerations</a:t>
            </a:r>
          </a:p>
        </p:txBody>
      </p:sp>
      <p:sp>
        <p:nvSpPr>
          <p:cNvPr id="19" name="Rectangle 3">
            <a:extLst>
              <a:ext uri="{FF2B5EF4-FFF2-40B4-BE49-F238E27FC236}">
                <a16:creationId xmlns:a16="http://schemas.microsoft.com/office/drawing/2014/main" id="{C5862F60-8C89-8A2A-C072-782511708F1B}"/>
              </a:ext>
            </a:extLst>
          </p:cNvPr>
          <p:cNvSpPr txBox="1">
            <a:spLocks noChangeArrowheads="1"/>
          </p:cNvSpPr>
          <p:nvPr/>
        </p:nvSpPr>
        <p:spPr bwMode="auto">
          <a:xfrm>
            <a:off x="7315200" y="5200471"/>
            <a:ext cx="39624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lvl1pPr marL="0" indent="0" eaLnBrk="1" hangingPunct="1">
              <a:spcBef>
                <a:spcPct val="20000"/>
              </a:spcBef>
              <a:buClr>
                <a:schemeClr val="bg1"/>
              </a:buClr>
              <a:buFont typeface="Arial" panose="020B0604020202020204" pitchFamily="34" charset="0"/>
              <a:buNone/>
              <a:defRPr sz="2800">
                <a:solidFill>
                  <a:schemeClr val="bg1"/>
                </a:solidFill>
                <a:latin typeface="+mn-lt"/>
                <a:cs typeface="ＭＳ Ｐゴシック" charset="0"/>
              </a:defRPr>
            </a:lvl1pPr>
            <a:lvl2pPr marL="742950" indent="-285750" eaLnBrk="0" hangingPunct="0">
              <a:spcBef>
                <a:spcPct val="20000"/>
              </a:spcBef>
              <a:buFont typeface="Arial" panose="020B0604020202020204" pitchFamily="34" charset="0"/>
              <a:buChar char="–"/>
              <a:defRPr sz="2800">
                <a:solidFill>
                  <a:schemeClr val="bg1"/>
                </a:solidFill>
                <a:latin typeface="+mn-lt"/>
                <a:ea typeface="ＭＳ Ｐゴシック" charset="0"/>
                <a:cs typeface="+mn-cs"/>
              </a:defRPr>
            </a:lvl2pPr>
            <a:lvl3pPr marL="1143000" indent="-228600" eaLnBrk="0" hangingPunct="0">
              <a:spcBef>
                <a:spcPct val="20000"/>
              </a:spcBef>
              <a:buFont typeface="Arial" panose="020B0604020202020204" pitchFamily="34" charset="0"/>
              <a:buChar char="•"/>
              <a:defRPr>
                <a:solidFill>
                  <a:schemeClr val="bg1"/>
                </a:solidFill>
                <a:latin typeface="+mn-lt"/>
                <a:ea typeface="ＭＳ Ｐゴシック" charset="0"/>
                <a:cs typeface="+mn-cs"/>
              </a:defRPr>
            </a:lvl3pPr>
            <a:lvl4pPr marL="1600200" indent="-228600" eaLnBrk="0" hangingPunct="0">
              <a:spcBef>
                <a:spcPct val="20000"/>
              </a:spcBef>
              <a:buFont typeface="Arial" panose="020B0604020202020204" pitchFamily="34" charset="0"/>
              <a:buChar char="–"/>
              <a:defRPr sz="2000">
                <a:solidFill>
                  <a:schemeClr val="bg1"/>
                </a:solidFill>
                <a:latin typeface="+mn-lt"/>
                <a:ea typeface="ＭＳ Ｐゴシック" charset="0"/>
                <a:cs typeface="+mn-cs"/>
              </a:defRPr>
            </a:lvl4pPr>
            <a:lvl5pPr marL="2057400" indent="-228600" eaLnBrk="0" hangingPunct="0">
              <a:spcBef>
                <a:spcPct val="20000"/>
              </a:spcBef>
              <a:buFont typeface="Arial" panose="020B0604020202020204" pitchFamily="34" charset="0"/>
              <a:buChar char="»"/>
              <a:defRPr sz="2000">
                <a:solidFill>
                  <a:schemeClr val="bg1"/>
                </a:solidFill>
                <a:latin typeface="+mn-lt"/>
                <a:ea typeface="ＭＳ Ｐゴシック" charset="0"/>
                <a:cs typeface="+mn-cs"/>
              </a:defRPr>
            </a:lvl5pPr>
            <a:lvl6pPr marL="2514600" indent="-228600">
              <a:spcBef>
                <a:spcPct val="20000"/>
              </a:spcBef>
              <a:buFont typeface="Arial" pitchFamily="34" charset="0"/>
              <a:buChar char="•"/>
              <a:defRPr sz="2000">
                <a:latin typeface="+mn-lt"/>
                <a:ea typeface="+mn-ea"/>
                <a:cs typeface="+mn-cs"/>
              </a:defRPr>
            </a:lvl6pPr>
            <a:lvl7pPr marL="2971800" indent="-228600">
              <a:spcBef>
                <a:spcPct val="20000"/>
              </a:spcBef>
              <a:buFont typeface="Arial" pitchFamily="34" charset="0"/>
              <a:buChar char="•"/>
              <a:defRPr sz="2000">
                <a:latin typeface="+mn-lt"/>
                <a:ea typeface="+mn-ea"/>
                <a:cs typeface="+mn-cs"/>
              </a:defRPr>
            </a:lvl7pPr>
            <a:lvl8pPr marL="3429000" indent="-228600">
              <a:spcBef>
                <a:spcPct val="20000"/>
              </a:spcBef>
              <a:buFont typeface="Arial" pitchFamily="34" charset="0"/>
              <a:buChar char="•"/>
              <a:defRPr sz="2000">
                <a:latin typeface="+mn-lt"/>
                <a:ea typeface="+mn-ea"/>
                <a:cs typeface="+mn-cs"/>
              </a:defRPr>
            </a:lvl8pPr>
            <a:lvl9pPr marL="3886200" indent="-228600">
              <a:spcBef>
                <a:spcPct val="20000"/>
              </a:spcBef>
              <a:buFont typeface="Arial" pitchFamily="34" charset="0"/>
              <a:buChar char="•"/>
              <a:defRPr sz="2000">
                <a:latin typeface="+mn-lt"/>
                <a:ea typeface="+mn-ea"/>
                <a:cs typeface="+mn-cs"/>
              </a:defRPr>
            </a:lvl9pPr>
          </a:lstStyle>
          <a:p>
            <a:pPr>
              <a:spcBef>
                <a:spcPts val="0"/>
              </a:spcBef>
            </a:pPr>
            <a:r>
              <a:rPr lang="en-US" altLang="en-US" sz="2400" b="1" dirty="0">
                <a:solidFill>
                  <a:srgbClr val="FFC200"/>
                </a:solidFill>
              </a:rPr>
              <a:t>Module 8: </a:t>
            </a:r>
          </a:p>
          <a:p>
            <a:pPr>
              <a:spcBef>
                <a:spcPts val="0"/>
              </a:spcBef>
            </a:pPr>
            <a:r>
              <a:rPr lang="en-US" altLang="en-US" sz="2400" dirty="0"/>
              <a:t>Storage &amp; Pre-planning Considerations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F5FD2927-4F3D-2EDB-235A-EAB9885BE20E}"/>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7808" b="7808"/>
          <a:stretch>
            <a:fillRect/>
          </a:stretch>
        </p:blipFill>
        <p:spPr>
          <a:xfrm>
            <a:off x="0" y="0"/>
            <a:ext cx="12192000" cy="6858000"/>
          </a:xfrm>
        </p:spPr>
      </p:pic>
      <p:pic>
        <p:nvPicPr>
          <p:cNvPr id="6" name="Picture 5">
            <a:extLst>
              <a:ext uri="{FF2B5EF4-FFF2-40B4-BE49-F238E27FC236}">
                <a16:creationId xmlns:a16="http://schemas.microsoft.com/office/drawing/2014/main" id="{38E36A8B-2A6A-2E2B-666A-2185C764E3D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51721"/>
            <a:ext cx="6172200" cy="6961443"/>
          </a:xfrm>
          <a:prstGeom prst="rect">
            <a:avLst/>
          </a:prstGeom>
        </p:spPr>
      </p:pic>
      <p:sp>
        <p:nvSpPr>
          <p:cNvPr id="13314" name="Title 1">
            <a:extLst>
              <a:ext uri="{FF2B5EF4-FFF2-40B4-BE49-F238E27FC236}">
                <a16:creationId xmlns:a16="http://schemas.microsoft.com/office/drawing/2014/main" id="{32D5989B-06CE-4A5C-84F4-3EE1824AB4E3}"/>
              </a:ext>
            </a:extLst>
          </p:cNvPr>
          <p:cNvSpPr>
            <a:spLocks noGrp="1"/>
          </p:cNvSpPr>
          <p:nvPr>
            <p:ph type="title"/>
          </p:nvPr>
        </p:nvSpPr>
        <p:spPr>
          <a:xfrm>
            <a:off x="457200" y="427037"/>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eaLnBrk="1" hangingPunct="1"/>
            <a:r>
              <a:rPr lang="en-US" altLang="en-US" sz="4000" b="1" dirty="0">
                <a:latin typeface="Arial" panose="020B0604020202020204" pitchFamily="34" charset="0"/>
                <a:ea typeface="ＭＳ Ｐゴシック" panose="020B0600070205080204" pitchFamily="34" charset="-128"/>
                <a:cs typeface="Arial" panose="020B0604020202020204" pitchFamily="34" charset="0"/>
              </a:rPr>
              <a:t>Training Package</a:t>
            </a:r>
          </a:p>
        </p:txBody>
      </p:sp>
      <p:sp>
        <p:nvSpPr>
          <p:cNvPr id="13315" name="Content Placeholder 2">
            <a:extLst>
              <a:ext uri="{FF2B5EF4-FFF2-40B4-BE49-F238E27FC236}">
                <a16:creationId xmlns:a16="http://schemas.microsoft.com/office/drawing/2014/main" id="{F5E195D3-D54C-4DD7-B911-933932349A6F}"/>
              </a:ext>
            </a:extLst>
          </p:cNvPr>
          <p:cNvSpPr>
            <a:spLocks noGrp="1"/>
          </p:cNvSpPr>
          <p:nvPr>
            <p:ph idx="4294967295"/>
          </p:nvPr>
        </p:nvSpPr>
        <p:spPr>
          <a:xfrm>
            <a:off x="457200" y="1189037"/>
            <a:ext cx="4953000" cy="4373563"/>
          </a:xfrm>
        </p:spPr>
        <p:txBody>
          <a:bodyPr anchor="t"/>
          <a:lstStyle/>
          <a:p>
            <a:r>
              <a:rPr lang="en-US" altLang="en-US" sz="2800" dirty="0">
                <a:solidFill>
                  <a:schemeClr val="bg1"/>
                </a:solidFill>
                <a:ea typeface="ＭＳ Ｐゴシック" panose="020B0600070205080204" pitchFamily="34" charset="-128"/>
              </a:rPr>
              <a:t>PowerPoint presentations</a:t>
            </a:r>
          </a:p>
          <a:p>
            <a:r>
              <a:rPr lang="en-US" altLang="en-US" sz="2800" dirty="0">
                <a:solidFill>
                  <a:schemeClr val="bg1"/>
                </a:solidFill>
                <a:ea typeface="ＭＳ Ｐゴシック" panose="020B0600070205080204" pitchFamily="34" charset="-128"/>
              </a:rPr>
              <a:t>Instructor manual</a:t>
            </a:r>
          </a:p>
          <a:p>
            <a:r>
              <a:rPr lang="en-US" altLang="en-US" sz="2800" dirty="0">
                <a:solidFill>
                  <a:schemeClr val="bg1"/>
                </a:solidFill>
                <a:ea typeface="ＭＳ Ｐゴシック" panose="020B0600070205080204" pitchFamily="34" charset="-128"/>
              </a:rPr>
              <a:t>Participant guide</a:t>
            </a:r>
          </a:p>
          <a:p>
            <a:r>
              <a:rPr lang="en-US" altLang="en-US" sz="2800" dirty="0">
                <a:solidFill>
                  <a:schemeClr val="bg1"/>
                </a:solidFill>
                <a:ea typeface="ＭＳ Ｐゴシック" panose="020B0600070205080204" pitchFamily="34" charset="-128"/>
              </a:rPr>
              <a:t>Videos</a:t>
            </a:r>
          </a:p>
          <a:p>
            <a:r>
              <a:rPr lang="en-US" altLang="en-US" sz="2800" dirty="0">
                <a:solidFill>
                  <a:schemeClr val="bg1"/>
                </a:solidFill>
                <a:ea typeface="ＭＳ Ｐゴシック" panose="020B0600070205080204" pitchFamily="34" charset="-128"/>
              </a:rPr>
              <a:t>Extras</a:t>
            </a:r>
          </a:p>
          <a:p>
            <a:pPr lvl="1"/>
            <a:r>
              <a:rPr lang="en-US" altLang="en-US" sz="2600" dirty="0">
                <a:solidFill>
                  <a:schemeClr val="bg1"/>
                </a:solidFill>
                <a:ea typeface="ＭＳ Ｐゴシック" panose="020B0600070205080204" pitchFamily="34" charset="-128"/>
              </a:rPr>
              <a:t>Rail Tank Car 101 PowerPoint &amp; video</a:t>
            </a:r>
          </a:p>
          <a:p>
            <a:pPr lvl="1"/>
            <a:r>
              <a:rPr lang="en-US" altLang="en-US" sz="2600" dirty="0">
                <a:solidFill>
                  <a:schemeClr val="bg1"/>
                </a:solidFill>
                <a:ea typeface="ＭＳ Ｐゴシック" panose="020B0600070205080204" pitchFamily="34" charset="-128"/>
              </a:rPr>
              <a:t>U.S. DOT Emergency Response Guide</a:t>
            </a:r>
          </a:p>
          <a:p>
            <a:pPr lvl="1"/>
            <a:r>
              <a:rPr lang="en-US" altLang="en-US" sz="2600" dirty="0">
                <a:solidFill>
                  <a:schemeClr val="bg1"/>
                </a:solidFill>
                <a:ea typeface="ＭＳ Ｐゴシック" panose="020B0600070205080204" pitchFamily="34" charset="-128"/>
              </a:rPr>
              <a:t>Additional hazmat resources</a:t>
            </a:r>
          </a:p>
        </p:txBody>
      </p:sp>
      <p:pic>
        <p:nvPicPr>
          <p:cNvPr id="7" name="Picture 6">
            <a:extLst>
              <a:ext uri="{FF2B5EF4-FFF2-40B4-BE49-F238E27FC236}">
                <a16:creationId xmlns:a16="http://schemas.microsoft.com/office/drawing/2014/main" id="{424EDB07-56F6-BC39-B35F-7196321A75F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8600" y="6443280"/>
            <a:ext cx="1438729" cy="310662"/>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9434AE79-D741-AE74-F2C7-1EB16AD66C4D}"/>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5179" b="5179"/>
          <a:stretch>
            <a:fillRect/>
          </a:stretch>
        </p:blipFill>
        <p:spPr>
          <a:xfrm>
            <a:off x="-535912" y="-303371"/>
            <a:ext cx="13261312" cy="7542371"/>
          </a:xfrm>
        </p:spPr>
      </p:pic>
      <p:sp>
        <p:nvSpPr>
          <p:cNvPr id="5" name="Rectangle 4">
            <a:extLst>
              <a:ext uri="{FF2B5EF4-FFF2-40B4-BE49-F238E27FC236}">
                <a16:creationId xmlns:a16="http://schemas.microsoft.com/office/drawing/2014/main" id="{65756929-2160-4749-C507-2DE1267D7868}"/>
              </a:ext>
            </a:extLst>
          </p:cNvPr>
          <p:cNvSpPr/>
          <p:nvPr/>
        </p:nvSpPr>
        <p:spPr>
          <a:xfrm>
            <a:off x="-535912" y="-303371"/>
            <a:ext cx="13337512" cy="1065371"/>
          </a:xfrm>
          <a:prstGeom prst="rect">
            <a:avLst/>
          </a:prstGeom>
          <a:gradFill>
            <a:gsLst>
              <a:gs pos="0">
                <a:schemeClr val="bg1"/>
              </a:gs>
              <a:gs pos="74000">
                <a:schemeClr val="bg1">
                  <a:alpha val="51000"/>
                </a:schemeClr>
              </a:gs>
              <a:gs pos="100000">
                <a:schemeClr val="bg1">
                  <a:alpha val="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38" name="Title 1">
            <a:extLst>
              <a:ext uri="{FF2B5EF4-FFF2-40B4-BE49-F238E27FC236}">
                <a16:creationId xmlns:a16="http://schemas.microsoft.com/office/drawing/2014/main" id="{1143CA12-E9FF-4894-B75A-5034CDFCCB97}"/>
              </a:ext>
            </a:extLst>
          </p:cNvPr>
          <p:cNvSpPr>
            <a:spLocks noGrp="1"/>
          </p:cNvSpPr>
          <p:nvPr>
            <p:ph type="title"/>
          </p:nvPr>
        </p:nvSpPr>
        <p:spPr>
          <a:xfrm>
            <a:off x="455944" y="106362"/>
            <a:ext cx="11277600" cy="579438"/>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algn="ctr" eaLnBrk="1" hangingPunct="1"/>
            <a:r>
              <a:rPr lang="en-US" altLang="en-US" sz="4000" b="1" dirty="0">
                <a:solidFill>
                  <a:schemeClr val="tx1"/>
                </a:solidFill>
                <a:latin typeface="Arial" panose="020B0604020202020204" pitchFamily="34" charset="0"/>
                <a:ea typeface="ＭＳ Ｐゴシック" panose="020B0600070205080204" pitchFamily="34" charset="-128"/>
                <a:cs typeface="Arial" panose="020B0604020202020204" pitchFamily="34" charset="0"/>
              </a:rPr>
              <a:t>Resources</a:t>
            </a:r>
          </a:p>
        </p:txBody>
      </p:sp>
      <p:sp>
        <p:nvSpPr>
          <p:cNvPr id="14339" name="Content Placeholder 2">
            <a:extLst>
              <a:ext uri="{FF2B5EF4-FFF2-40B4-BE49-F238E27FC236}">
                <a16:creationId xmlns:a16="http://schemas.microsoft.com/office/drawing/2014/main" id="{44BADFB5-89BF-4844-AD89-D2AE1751FDC7}"/>
              </a:ext>
            </a:extLst>
          </p:cNvPr>
          <p:cNvSpPr>
            <a:spLocks noGrp="1"/>
          </p:cNvSpPr>
          <p:nvPr>
            <p:ph idx="4294967295"/>
          </p:nvPr>
        </p:nvSpPr>
        <p:spPr>
          <a:xfrm>
            <a:off x="3008644" y="1524000"/>
            <a:ext cx="6172200" cy="3088025"/>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457200" lvl="1" indent="0" algn="ctr">
              <a:spcBef>
                <a:spcPts val="0"/>
              </a:spcBef>
              <a:spcAft>
                <a:spcPts val="1600"/>
              </a:spcAft>
              <a:buNone/>
            </a:pPr>
            <a:r>
              <a:rPr lang="en-US" altLang="en-US" b="1" dirty="0">
                <a:solidFill>
                  <a:srgbClr val="214C7A"/>
                </a:solidFill>
              </a:rPr>
              <a:t>Renewable Fuels Association: </a:t>
            </a:r>
            <a:r>
              <a:rPr lang="en-US" altLang="en-US" dirty="0"/>
              <a:t>www.EthanolRFA.org</a:t>
            </a:r>
          </a:p>
          <a:p>
            <a:pPr marL="457200" lvl="1" indent="0" algn="ctr">
              <a:spcBef>
                <a:spcPts val="0"/>
              </a:spcBef>
              <a:spcAft>
                <a:spcPts val="1600"/>
              </a:spcAft>
              <a:buNone/>
            </a:pPr>
            <a:r>
              <a:rPr lang="en-US" altLang="en-US" b="1" dirty="0">
                <a:solidFill>
                  <a:srgbClr val="214C7A"/>
                </a:solidFill>
              </a:rPr>
              <a:t>Ethanol Emergency Response: </a:t>
            </a:r>
            <a:r>
              <a:rPr lang="en-US" altLang="en-US" dirty="0"/>
              <a:t>www.EthanolResponse.com</a:t>
            </a:r>
          </a:p>
          <a:p>
            <a:pPr marL="457200" lvl="1" indent="0" algn="ctr">
              <a:spcBef>
                <a:spcPts val="0"/>
              </a:spcBef>
              <a:spcAft>
                <a:spcPts val="1600"/>
              </a:spcAft>
              <a:buNone/>
            </a:pPr>
            <a:r>
              <a:rPr lang="en-US" altLang="en-US" b="1" dirty="0">
                <a:solidFill>
                  <a:srgbClr val="214C7A"/>
                </a:solidFill>
              </a:rPr>
              <a:t>TRANSCAER: </a:t>
            </a:r>
            <a:br>
              <a:rPr lang="en-US" altLang="en-US" dirty="0"/>
            </a:br>
            <a:r>
              <a:rPr lang="en-US" altLang="en-US" dirty="0"/>
              <a:t>www.transcaer.com</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2025 Updated Backgroun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2025 Updated Backgroun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679f892f-2c11-43a9-b10f-e0092ef5799b" xsi:nil="true"/>
    <lcf76f155ced4ddcb4097134ff3c332f xmlns="9659d145-d520-4658-b925-eca3bc946a0b">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38BD9980522ED479C512EC977991EAE" ma:contentTypeVersion="18" ma:contentTypeDescription="Create a new document." ma:contentTypeScope="" ma:versionID="75e566be975f74cb4a7014fd619641e4">
  <xsd:schema xmlns:xsd="http://www.w3.org/2001/XMLSchema" xmlns:xs="http://www.w3.org/2001/XMLSchema" xmlns:p="http://schemas.microsoft.com/office/2006/metadata/properties" xmlns:ns2="9659d145-d520-4658-b925-eca3bc946a0b" xmlns:ns3="679f892f-2c11-43a9-b10f-e0092ef5799b" targetNamespace="http://schemas.microsoft.com/office/2006/metadata/properties" ma:root="true" ma:fieldsID="9335ec3564b6243c19bcfe55558d6e19" ns2:_="" ns3:_="">
    <xsd:import namespace="9659d145-d520-4658-b925-eca3bc946a0b"/>
    <xsd:import namespace="679f892f-2c11-43a9-b10f-e0092ef5799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659d145-d520-4658-b925-eca3bc946a0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27e2319-715b-419f-ad38-fa0d6611b645"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79f892f-2c11-43a9-b10f-e0092ef5799b"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9030296f-bffd-40b7-a96f-a16ecbf4646a}" ma:internalName="TaxCatchAll" ma:showField="CatchAllData" ma:web="679f892f-2c11-43a9-b10f-e0092ef5799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5E7DAEA-DBB9-45A4-ADCC-5AB4C9FEF181}">
  <ds:schemaRefs>
    <ds:schemaRef ds:uri="http://schemas.microsoft.com/sharepoint/v3/contenttype/forms"/>
  </ds:schemaRefs>
</ds:datastoreItem>
</file>

<file path=customXml/itemProps2.xml><?xml version="1.0" encoding="utf-8"?>
<ds:datastoreItem xmlns:ds="http://schemas.openxmlformats.org/officeDocument/2006/customXml" ds:itemID="{65CF57B5-EA65-43EC-AA99-14669A276FD9}">
  <ds:schemaRef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64a4db33-2e30-4ca9-9a6e-bddb39c6c07a"/>
    <ds:schemaRef ds:uri="http://www.w3.org/XML/1998/namespace"/>
    <ds:schemaRef ds:uri="679f892f-2c11-43a9-b10f-e0092ef5799b"/>
    <ds:schemaRef ds:uri="9659d145-d520-4658-b925-eca3bc946a0b"/>
  </ds:schemaRefs>
</ds:datastoreItem>
</file>

<file path=customXml/itemProps3.xml><?xml version="1.0" encoding="utf-8"?>
<ds:datastoreItem xmlns:ds="http://schemas.openxmlformats.org/officeDocument/2006/customXml" ds:itemID="{16579D84-0B6D-4AD1-9E3A-EEFB6F8F212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659d145-d520-4658-b925-eca3bc946a0b"/>
    <ds:schemaRef ds:uri="679f892f-2c11-43a9-b10f-e0092ef5799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50034</TotalTime>
  <Words>634</Words>
  <Application>Microsoft Office PowerPoint</Application>
  <PresentationFormat>Widescreen</PresentationFormat>
  <Paragraphs>128</Paragraphs>
  <Slides>8</Slides>
  <Notes>8</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8</vt:i4>
      </vt:variant>
    </vt:vector>
  </HeadingPairs>
  <TitlesOfParts>
    <vt:vector size="13" baseType="lpstr">
      <vt:lpstr>ＭＳ Ｐゴシック</vt:lpstr>
      <vt:lpstr>Arial</vt:lpstr>
      <vt:lpstr>Calibri</vt:lpstr>
      <vt:lpstr>2025 Updated Background</vt:lpstr>
      <vt:lpstr>1_2025 Updated Background</vt:lpstr>
      <vt:lpstr>PowerPoint Presentation</vt:lpstr>
      <vt:lpstr>Administrative Information</vt:lpstr>
      <vt:lpstr>Administrative  Information</vt:lpstr>
      <vt:lpstr>Course Goal</vt:lpstr>
      <vt:lpstr>Introduction</vt:lpstr>
      <vt:lpstr>Course Overview</vt:lpstr>
      <vt:lpstr>Training Package</vt:lpstr>
      <vt:lpstr>Resources</vt:lpstr>
    </vt:vector>
  </TitlesOfParts>
  <Company>Andrew Johnson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RFA</dc:creator>
  <cp:lastModifiedBy>Missy Ruff</cp:lastModifiedBy>
  <cp:revision>263</cp:revision>
  <cp:lastPrinted>2016-01-28T23:20:20Z</cp:lastPrinted>
  <dcterms:modified xsi:type="dcterms:W3CDTF">2026-03-06T21:26:38Z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0x010100238BD9980522ED479C512EC977991EAE</vt:lpwstr>
  </property>
  <property fmtid="{D5CDD505-2E9C-101B-9397-08002B2CF9AE}" pid="3" name="MediaServiceImageTags">
    <vt:lpwstr/>
  </property>
</Properties>
</file>