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68" r:id="rId5"/>
    <p:sldMasterId id="2147484071" r:id="rId6"/>
  </p:sldMasterIdLst>
  <p:notesMasterIdLst>
    <p:notesMasterId r:id="rId17"/>
  </p:notesMasterIdLst>
  <p:handoutMasterIdLst>
    <p:handoutMasterId r:id="rId18"/>
  </p:handoutMasterIdLst>
  <p:sldIdLst>
    <p:sldId id="327" r:id="rId7"/>
    <p:sldId id="307" r:id="rId8"/>
    <p:sldId id="324" r:id="rId9"/>
    <p:sldId id="325" r:id="rId10"/>
    <p:sldId id="315" r:id="rId11"/>
    <p:sldId id="316" r:id="rId12"/>
    <p:sldId id="319" r:id="rId13"/>
    <p:sldId id="321" r:id="rId14"/>
    <p:sldId id="328" r:id="rId15"/>
    <p:sldId id="323" r:id="rId16"/>
  </p:sldIdLst>
  <p:sldSz cx="12192000" cy="6858000"/>
  <p:notesSz cx="7010400" cy="9296400"/>
  <p:defaultTextStyle>
    <a:defPPr rtl="0">
      <a:defRPr lang="es-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pos="44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75"/>
    <a:srgbClr val="006FE8"/>
    <a:srgbClr val="FFB005"/>
    <a:srgbClr val="FF0000"/>
    <a:srgbClr val="5DBA3E"/>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65E387-3A6C-447D-9353-9CF611E35205}" v="32" dt="2022-03-16T17:39:26.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66" autoAdjust="0"/>
    <p:restoredTop sz="49693" autoAdjust="0"/>
  </p:normalViewPr>
  <p:slideViewPr>
    <p:cSldViewPr>
      <p:cViewPr varScale="1">
        <p:scale>
          <a:sx n="65" d="100"/>
          <a:sy n="65" d="100"/>
        </p:scale>
        <p:origin x="2368" y="56"/>
      </p:cViewPr>
      <p:guideLst>
        <p:guide orient="horz" pos="672"/>
        <p:guide pos="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16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y Ruff" userId="2fedf697-c7c4-47e5-81d4-5bd69038a8f8" providerId="ADAL" clId="{9165E387-3A6C-447D-9353-9CF611E35205}"/>
    <pc:docChg chg="modSld">
      <pc:chgData name="Missy Ruff" userId="2fedf697-c7c4-47e5-81d4-5bd69038a8f8" providerId="ADAL" clId="{9165E387-3A6C-447D-9353-9CF611E35205}" dt="2022-03-16T17:39:31.448" v="42" actId="1036"/>
      <pc:docMkLst>
        <pc:docMk/>
      </pc:docMkLst>
      <pc:sldChg chg="modSp">
        <pc:chgData name="Missy Ruff" userId="2fedf697-c7c4-47e5-81d4-5bd69038a8f8" providerId="ADAL" clId="{9165E387-3A6C-447D-9353-9CF611E35205}" dt="2022-03-16T17:35:26.208" v="25" actId="1076"/>
        <pc:sldMkLst>
          <pc:docMk/>
          <pc:sldMk cId="0" sldId="307"/>
        </pc:sldMkLst>
        <pc:spChg chg="mod">
          <ac:chgData name="Missy Ruff" userId="2fedf697-c7c4-47e5-81d4-5bd69038a8f8" providerId="ADAL" clId="{9165E387-3A6C-447D-9353-9CF611E35205}" dt="2022-03-16T17:35:19.672" v="24" actId="14100"/>
          <ac:spMkLst>
            <pc:docMk/>
            <pc:sldMk cId="0" sldId="307"/>
            <ac:spMk id="15363" creationId="{9D376E45-A46C-4A4C-9A70-F18957C5A297}"/>
          </ac:spMkLst>
        </pc:spChg>
        <pc:picChg chg="mod">
          <ac:chgData name="Missy Ruff" userId="2fedf697-c7c4-47e5-81d4-5bd69038a8f8" providerId="ADAL" clId="{9165E387-3A6C-447D-9353-9CF611E35205}" dt="2022-03-16T17:35:26.208" v="25" actId="1076"/>
          <ac:picMkLst>
            <pc:docMk/>
            <pc:sldMk cId="0" sldId="307"/>
            <ac:picMk id="15364" creationId="{E9B6DACB-6C51-4968-A40D-A8E15B837804}"/>
          </ac:picMkLst>
        </pc:picChg>
      </pc:sldChg>
      <pc:sldChg chg="modSp">
        <pc:chgData name="Missy Ruff" userId="2fedf697-c7c4-47e5-81d4-5bd69038a8f8" providerId="ADAL" clId="{9165E387-3A6C-447D-9353-9CF611E35205}" dt="2022-03-16T17:36:09.534" v="30" actId="1036"/>
        <pc:sldMkLst>
          <pc:docMk/>
          <pc:sldMk cId="0" sldId="315"/>
        </pc:sldMkLst>
        <pc:spChg chg="mod">
          <ac:chgData name="Missy Ruff" userId="2fedf697-c7c4-47e5-81d4-5bd69038a8f8" providerId="ADAL" clId="{9165E387-3A6C-447D-9353-9CF611E35205}" dt="2022-03-16T17:36:09.534" v="30" actId="1036"/>
          <ac:spMkLst>
            <pc:docMk/>
            <pc:sldMk cId="0" sldId="315"/>
            <ac:spMk id="21507" creationId="{92411A74-B724-4BE8-AEDB-30767A135EA5}"/>
          </ac:spMkLst>
        </pc:spChg>
      </pc:sldChg>
      <pc:sldChg chg="modSp mod">
        <pc:chgData name="Missy Ruff" userId="2fedf697-c7c4-47e5-81d4-5bd69038a8f8" providerId="ADAL" clId="{9165E387-3A6C-447D-9353-9CF611E35205}" dt="2022-03-16T17:39:31.448" v="42" actId="1036"/>
        <pc:sldMkLst>
          <pc:docMk/>
          <pc:sldMk cId="0" sldId="316"/>
        </pc:sldMkLst>
        <pc:spChg chg="mod">
          <ac:chgData name="Missy Ruff" userId="2fedf697-c7c4-47e5-81d4-5bd69038a8f8" providerId="ADAL" clId="{9165E387-3A6C-447D-9353-9CF611E35205}" dt="2022-03-16T17:39:31.448" v="42" actId="1036"/>
          <ac:spMkLst>
            <pc:docMk/>
            <pc:sldMk cId="0" sldId="316"/>
            <ac:spMk id="2" creationId="{25853A5B-6429-4634-BC2F-C5E163958481}"/>
          </ac:spMkLst>
        </pc:spChg>
        <pc:spChg chg="mod">
          <ac:chgData name="Missy Ruff" userId="2fedf697-c7c4-47e5-81d4-5bd69038a8f8" providerId="ADAL" clId="{9165E387-3A6C-447D-9353-9CF611E35205}" dt="2022-03-16T17:36:32.516" v="36" actId="1036"/>
          <ac:spMkLst>
            <pc:docMk/>
            <pc:sldMk cId="0" sldId="316"/>
            <ac:spMk id="3" creationId="{CEB4D291-F3F5-4AE3-9F37-664C0813C118}"/>
          </ac:spMkLst>
        </pc:spChg>
        <pc:spChg chg="mod">
          <ac:chgData name="Missy Ruff" userId="2fedf697-c7c4-47e5-81d4-5bd69038a8f8" providerId="ADAL" clId="{9165E387-3A6C-447D-9353-9CF611E35205}" dt="2022-03-16T17:39:26.529" v="41" actId="1036"/>
          <ac:spMkLst>
            <pc:docMk/>
            <pc:sldMk cId="0" sldId="316"/>
            <ac:spMk id="14339" creationId="{0574F5E8-EAFD-468A-801C-4F0650AB963F}"/>
          </ac:spMkLst>
        </pc:spChg>
      </pc:sldChg>
      <pc:sldChg chg="modSp mod">
        <pc:chgData name="Missy Ruff" userId="2fedf697-c7c4-47e5-81d4-5bd69038a8f8" providerId="ADAL" clId="{9165E387-3A6C-447D-9353-9CF611E35205}" dt="2022-03-16T17:37:30.408" v="39" actId="1035"/>
        <pc:sldMkLst>
          <pc:docMk/>
          <pc:sldMk cId="0" sldId="319"/>
        </pc:sldMkLst>
        <pc:spChg chg="mod">
          <ac:chgData name="Missy Ruff" userId="2fedf697-c7c4-47e5-81d4-5bd69038a8f8" providerId="ADAL" clId="{9165E387-3A6C-447D-9353-9CF611E35205}" dt="2022-03-15T18:25:28.060" v="6" actId="1036"/>
          <ac:spMkLst>
            <pc:docMk/>
            <pc:sldMk cId="0" sldId="319"/>
            <ac:spMk id="27650" creationId="{88B6D27A-2E69-48D8-BFFC-54F949936DA6}"/>
          </ac:spMkLst>
        </pc:spChg>
        <pc:spChg chg="mod">
          <ac:chgData name="Missy Ruff" userId="2fedf697-c7c4-47e5-81d4-5bd69038a8f8" providerId="ADAL" clId="{9165E387-3A6C-447D-9353-9CF611E35205}" dt="2022-03-16T17:37:30.408" v="39" actId="1035"/>
          <ac:spMkLst>
            <pc:docMk/>
            <pc:sldMk cId="0" sldId="319"/>
            <ac:spMk id="27651" creationId="{8A7F521B-1BC1-4267-8E69-2001601DEA88}"/>
          </ac:spMkLst>
        </pc:spChg>
      </pc:sldChg>
      <pc:sldChg chg="modSp mod">
        <pc:chgData name="Missy Ruff" userId="2fedf697-c7c4-47e5-81d4-5bd69038a8f8" providerId="ADAL" clId="{9165E387-3A6C-447D-9353-9CF611E35205}" dt="2022-03-16T17:37:21.728" v="38" actId="1035"/>
        <pc:sldMkLst>
          <pc:docMk/>
          <pc:sldMk cId="0" sldId="321"/>
        </pc:sldMkLst>
        <pc:spChg chg="mod">
          <ac:chgData name="Missy Ruff" userId="2fedf697-c7c4-47e5-81d4-5bd69038a8f8" providerId="ADAL" clId="{9165E387-3A6C-447D-9353-9CF611E35205}" dt="2022-03-15T18:25:55.141" v="18" actId="1036"/>
          <ac:spMkLst>
            <pc:docMk/>
            <pc:sldMk cId="0" sldId="321"/>
            <ac:spMk id="29698" creationId="{80C41094-86CB-410C-828A-348DFFD8FE2A}"/>
          </ac:spMkLst>
        </pc:spChg>
        <pc:spChg chg="mod">
          <ac:chgData name="Missy Ruff" userId="2fedf697-c7c4-47e5-81d4-5bd69038a8f8" providerId="ADAL" clId="{9165E387-3A6C-447D-9353-9CF611E35205}" dt="2022-03-16T17:37:21.728" v="38" actId="1035"/>
          <ac:spMkLst>
            <pc:docMk/>
            <pc:sldMk cId="0" sldId="321"/>
            <ac:spMk id="29699" creationId="{1BC04923-461E-4C47-A1A1-9817D0FC8F73}"/>
          </ac:spMkLst>
        </pc:spChg>
      </pc:sldChg>
      <pc:sldChg chg="modSp">
        <pc:chgData name="Missy Ruff" userId="2fedf697-c7c4-47e5-81d4-5bd69038a8f8" providerId="ADAL" clId="{9165E387-3A6C-447D-9353-9CF611E35205}" dt="2022-03-16T17:38:05.374" v="40" actId="14100"/>
        <pc:sldMkLst>
          <pc:docMk/>
          <pc:sldMk cId="0" sldId="323"/>
        </pc:sldMkLst>
        <pc:spChg chg="mod">
          <ac:chgData name="Missy Ruff" userId="2fedf697-c7c4-47e5-81d4-5bd69038a8f8" providerId="ADAL" clId="{9165E387-3A6C-447D-9353-9CF611E35205}" dt="2022-03-16T17:38:05.374" v="40" actId="14100"/>
          <ac:spMkLst>
            <pc:docMk/>
            <pc:sldMk cId="0" sldId="323"/>
            <ac:spMk id="33795" creationId="{BC5314DD-AA21-4E2E-88F4-081990BAF806}"/>
          </ac:spMkLst>
        </pc:spChg>
      </pc:sldChg>
      <pc:sldChg chg="modSp">
        <pc:chgData name="Missy Ruff" userId="2fedf697-c7c4-47e5-81d4-5bd69038a8f8" providerId="ADAL" clId="{9165E387-3A6C-447D-9353-9CF611E35205}" dt="2022-03-16T17:35:50.521" v="26" actId="14100"/>
        <pc:sldMkLst>
          <pc:docMk/>
          <pc:sldMk cId="0" sldId="324"/>
        </pc:sldMkLst>
        <pc:spChg chg="mod">
          <ac:chgData name="Missy Ruff" userId="2fedf697-c7c4-47e5-81d4-5bd69038a8f8" providerId="ADAL" clId="{9165E387-3A6C-447D-9353-9CF611E35205}" dt="2022-03-16T17:35:50.521" v="26" actId="14100"/>
          <ac:spMkLst>
            <pc:docMk/>
            <pc:sldMk cId="0" sldId="324"/>
            <ac:spMk id="11267" creationId="{9C1CB5FE-C3CA-436A-8991-71DDD119D4E3}"/>
          </ac:spMkLst>
        </pc:spChg>
      </pc:sldChg>
      <pc:sldChg chg="modSp">
        <pc:chgData name="Missy Ruff" userId="2fedf697-c7c4-47e5-81d4-5bd69038a8f8" providerId="ADAL" clId="{9165E387-3A6C-447D-9353-9CF611E35205}" dt="2022-03-16T17:36:02.124" v="29" actId="1036"/>
        <pc:sldMkLst>
          <pc:docMk/>
          <pc:sldMk cId="0" sldId="325"/>
        </pc:sldMkLst>
        <pc:spChg chg="mod">
          <ac:chgData name="Missy Ruff" userId="2fedf697-c7c4-47e5-81d4-5bd69038a8f8" providerId="ADAL" clId="{9165E387-3A6C-447D-9353-9CF611E35205}" dt="2022-03-16T17:36:02.124" v="29" actId="1036"/>
          <ac:spMkLst>
            <pc:docMk/>
            <pc:sldMk cId="0" sldId="325"/>
            <ac:spMk id="8195" creationId="{C0BF6185-F294-4A62-B2EF-61E362885DF6}"/>
          </ac:spMkLst>
        </pc:spChg>
      </pc:sldChg>
      <pc:sldChg chg="modSp mod">
        <pc:chgData name="Missy Ruff" userId="2fedf697-c7c4-47e5-81d4-5bd69038a8f8" providerId="ADAL" clId="{9165E387-3A6C-447D-9353-9CF611E35205}" dt="2022-03-15T18:26:12.860" v="20" actId="1035"/>
        <pc:sldMkLst>
          <pc:docMk/>
          <pc:sldMk cId="0" sldId="328"/>
        </pc:sldMkLst>
        <pc:spChg chg="mod">
          <ac:chgData name="Missy Ruff" userId="2fedf697-c7c4-47e5-81d4-5bd69038a8f8" providerId="ADAL" clId="{9165E387-3A6C-447D-9353-9CF611E35205}" dt="2022-03-15T18:26:12.860" v="20" actId="1035"/>
          <ac:spMkLst>
            <pc:docMk/>
            <pc:sldMk cId="0" sldId="328"/>
            <ac:spMk id="31746" creationId="{8DAFC225-7763-440B-837E-30E802753A39}"/>
          </ac:spMkLst>
        </pc:spChg>
      </pc:sldChg>
    </pc:docChg>
  </pc:docChgLst>
  <pc:docChgLst>
    <pc:chgData name="Missy Ruff" userId="2fedf697-c7c4-47e5-81d4-5bd69038a8f8" providerId="ADAL" clId="{FDF449AB-A057-48E9-9B63-8935A6995CB2}"/>
    <pc:docChg chg="undo custSel modSld modMainMaster">
      <pc:chgData name="Missy Ruff" userId="2fedf697-c7c4-47e5-81d4-5bd69038a8f8" providerId="ADAL" clId="{FDF449AB-A057-48E9-9B63-8935A6995CB2}" dt="2021-03-04T19:31:03.967" v="235" actId="20577"/>
      <pc:docMkLst>
        <pc:docMk/>
      </pc:docMkLst>
      <pc:sldChg chg="modSp mod">
        <pc:chgData name="Missy Ruff" userId="2fedf697-c7c4-47e5-81d4-5bd69038a8f8" providerId="ADAL" clId="{FDF449AB-A057-48E9-9B63-8935A6995CB2}" dt="2021-01-15T22:28:52.342" v="7" actId="20577"/>
        <pc:sldMkLst>
          <pc:docMk/>
          <pc:sldMk cId="0" sldId="307"/>
        </pc:sldMkLst>
        <pc:spChg chg="mod">
          <ac:chgData name="Missy Ruff" userId="2fedf697-c7c4-47e5-81d4-5bd69038a8f8" providerId="ADAL" clId="{FDF449AB-A057-48E9-9B63-8935A6995CB2}" dt="2021-01-15T22:28:52.342" v="7" actId="20577"/>
          <ac:spMkLst>
            <pc:docMk/>
            <pc:sldMk cId="0" sldId="307"/>
            <ac:spMk id="15363" creationId="{9D376E45-A46C-4A4C-9A70-F18957C5A297}"/>
          </ac:spMkLst>
        </pc:spChg>
      </pc:sldChg>
      <pc:sldChg chg="modNotesTx">
        <pc:chgData name="Missy Ruff" userId="2fedf697-c7c4-47e5-81d4-5bd69038a8f8" providerId="ADAL" clId="{FDF449AB-A057-48E9-9B63-8935A6995CB2}" dt="2021-02-19T19:51:41.303" v="197" actId="20577"/>
        <pc:sldMkLst>
          <pc:docMk/>
          <pc:sldMk cId="0" sldId="315"/>
        </pc:sldMkLst>
      </pc:sldChg>
      <pc:sldChg chg="modNotesTx">
        <pc:chgData name="Missy Ruff" userId="2fedf697-c7c4-47e5-81d4-5bd69038a8f8" providerId="ADAL" clId="{FDF449AB-A057-48E9-9B63-8935A6995CB2}" dt="2021-02-19T19:52:15.622" v="202" actId="20577"/>
        <pc:sldMkLst>
          <pc:docMk/>
          <pc:sldMk cId="0" sldId="316"/>
        </pc:sldMkLst>
      </pc:sldChg>
      <pc:sldChg chg="modSp mod modNotesTx">
        <pc:chgData name="Missy Ruff" userId="2fedf697-c7c4-47e5-81d4-5bd69038a8f8" providerId="ADAL" clId="{FDF449AB-A057-48E9-9B63-8935A6995CB2}" dt="2021-02-19T19:53:25.920" v="204"/>
        <pc:sldMkLst>
          <pc:docMk/>
          <pc:sldMk cId="0" sldId="319"/>
        </pc:sldMkLst>
        <pc:spChg chg="mod">
          <ac:chgData name="Missy Ruff" userId="2fedf697-c7c4-47e5-81d4-5bd69038a8f8" providerId="ADAL" clId="{FDF449AB-A057-48E9-9B63-8935A6995CB2}" dt="2021-02-09T17:06:50.870" v="134" actId="20577"/>
          <ac:spMkLst>
            <pc:docMk/>
            <pc:sldMk cId="0" sldId="319"/>
            <ac:spMk id="3" creationId="{1D747085-4B3F-48E8-8229-B8310D21F4DF}"/>
          </ac:spMkLst>
        </pc:spChg>
        <pc:picChg chg="mod">
          <ac:chgData name="Missy Ruff" userId="2fedf697-c7c4-47e5-81d4-5bd69038a8f8" providerId="ADAL" clId="{FDF449AB-A057-48E9-9B63-8935A6995CB2}" dt="2021-02-09T17:06:58.848" v="135" actId="1076"/>
          <ac:picMkLst>
            <pc:docMk/>
            <pc:sldMk cId="0" sldId="319"/>
            <ac:picMk id="2" creationId="{A8B9B559-BB94-4D96-903D-37D0956E72C6}"/>
          </ac:picMkLst>
        </pc:picChg>
      </pc:sldChg>
      <pc:sldChg chg="modSp mod modNotesTx">
        <pc:chgData name="Missy Ruff" userId="2fedf697-c7c4-47e5-81d4-5bd69038a8f8" providerId="ADAL" clId="{FDF449AB-A057-48E9-9B63-8935A6995CB2}" dt="2021-03-04T19:21:45.355" v="233" actId="20577"/>
        <pc:sldMkLst>
          <pc:docMk/>
          <pc:sldMk cId="0" sldId="321"/>
        </pc:sldMkLst>
        <pc:spChg chg="mod">
          <ac:chgData name="Missy Ruff" userId="2fedf697-c7c4-47e5-81d4-5bd69038a8f8" providerId="ADAL" clId="{FDF449AB-A057-48E9-9B63-8935A6995CB2}" dt="2021-02-09T17:11:11.647" v="182" actId="20577"/>
          <ac:spMkLst>
            <pc:docMk/>
            <pc:sldMk cId="0" sldId="321"/>
            <ac:spMk id="29699" creationId="{1BC04923-461E-4C47-A1A1-9817D0FC8F73}"/>
          </ac:spMkLst>
        </pc:spChg>
      </pc:sldChg>
      <pc:sldChg chg="modNotesTx">
        <pc:chgData name="Missy Ruff" userId="2fedf697-c7c4-47e5-81d4-5bd69038a8f8" providerId="ADAL" clId="{FDF449AB-A057-48E9-9B63-8935A6995CB2}" dt="2021-03-04T19:31:03.967" v="235" actId="20577"/>
        <pc:sldMkLst>
          <pc:docMk/>
          <pc:sldMk cId="0" sldId="323"/>
        </pc:sldMkLst>
      </pc:sldChg>
      <pc:sldChg chg="modNotesTx">
        <pc:chgData name="Missy Ruff" userId="2fedf697-c7c4-47e5-81d4-5bd69038a8f8" providerId="ADAL" clId="{FDF449AB-A057-48E9-9B63-8935A6995CB2}" dt="2021-03-04T18:09:00.902" v="225" actId="20577"/>
        <pc:sldMkLst>
          <pc:docMk/>
          <pc:sldMk cId="0" sldId="325"/>
        </pc:sldMkLst>
      </pc:sldChg>
      <pc:sldChg chg="setBg">
        <pc:chgData name="Missy Ruff" userId="2fedf697-c7c4-47e5-81d4-5bd69038a8f8" providerId="ADAL" clId="{FDF449AB-A057-48E9-9B63-8935A6995CB2}" dt="2021-01-15T22:21:12.453" v="2"/>
        <pc:sldMkLst>
          <pc:docMk/>
          <pc:sldMk cId="0" sldId="327"/>
        </pc:sldMkLst>
      </pc:sldChg>
      <pc:sldChg chg="modNotesTx">
        <pc:chgData name="Missy Ruff" userId="2fedf697-c7c4-47e5-81d4-5bd69038a8f8" providerId="ADAL" clId="{FDF449AB-A057-48E9-9B63-8935A6995CB2}" dt="2021-02-19T19:55:37.357" v="218"/>
        <pc:sldMkLst>
          <pc:docMk/>
          <pc:sldMk cId="0" sldId="328"/>
        </pc:sldMkLst>
      </pc:sldChg>
      <pc:sldMasterChg chg="setBg modSldLayout">
        <pc:chgData name="Missy Ruff" userId="2fedf697-c7c4-47e5-81d4-5bd69038a8f8" providerId="ADAL" clId="{FDF449AB-A057-48E9-9B63-8935A6995CB2}" dt="2021-01-15T22:21:12.453" v="2"/>
        <pc:sldMasterMkLst>
          <pc:docMk/>
          <pc:sldMasterMk cId="0" sldId="2147483648"/>
        </pc:sldMasterMkLst>
        <pc:sldLayoutChg chg="setBg">
          <pc:chgData name="Missy Ruff" userId="2fedf697-c7c4-47e5-81d4-5bd69038a8f8" providerId="ADAL" clId="{FDF449AB-A057-48E9-9B63-8935A6995CB2}" dt="2021-01-15T22:21:12.453" v="2"/>
          <pc:sldLayoutMkLst>
            <pc:docMk/>
            <pc:sldMasterMk cId="0" sldId="2147483648"/>
            <pc:sldLayoutMk cId="169063421" sldId="2147484501"/>
          </pc:sldLayoutMkLst>
        </pc:sldLayoutChg>
        <pc:sldLayoutChg chg="setBg">
          <pc:chgData name="Missy Ruff" userId="2fedf697-c7c4-47e5-81d4-5bd69038a8f8" providerId="ADAL" clId="{FDF449AB-A057-48E9-9B63-8935A6995CB2}" dt="2021-01-15T22:21:12.453" v="2"/>
          <pc:sldLayoutMkLst>
            <pc:docMk/>
            <pc:sldMasterMk cId="0" sldId="2147483648"/>
            <pc:sldLayoutMk cId="4115218590" sldId="2147484502"/>
          </pc:sldLayoutMkLst>
        </pc:sldLayoutChg>
        <pc:sldLayoutChg chg="setBg">
          <pc:chgData name="Missy Ruff" userId="2fedf697-c7c4-47e5-81d4-5bd69038a8f8" providerId="ADAL" clId="{FDF449AB-A057-48E9-9B63-8935A6995CB2}" dt="2021-01-15T22:21:12.453" v="2"/>
          <pc:sldLayoutMkLst>
            <pc:docMk/>
            <pc:sldMasterMk cId="0" sldId="2147483648"/>
            <pc:sldLayoutMk cId="9149953" sldId="2147484503"/>
          </pc:sldLayoutMkLst>
        </pc:sldLayoutChg>
      </pc:sldMasterChg>
      <pc:sldMasterChg chg="setBg modSldLayout">
        <pc:chgData name="Missy Ruff" userId="2fedf697-c7c4-47e5-81d4-5bd69038a8f8" providerId="ADAL" clId="{FDF449AB-A057-48E9-9B63-8935A6995CB2}" dt="2021-01-15T22:21:12.453" v="2"/>
        <pc:sldMasterMkLst>
          <pc:docMk/>
          <pc:sldMasterMk cId="0" sldId="2147483868"/>
        </pc:sldMasterMkLst>
        <pc:sldLayoutChg chg="setBg">
          <pc:chgData name="Missy Ruff" userId="2fedf697-c7c4-47e5-81d4-5bd69038a8f8" providerId="ADAL" clId="{FDF449AB-A057-48E9-9B63-8935A6995CB2}" dt="2021-01-15T22:21:12.453" v="2"/>
          <pc:sldLayoutMkLst>
            <pc:docMk/>
            <pc:sldMasterMk cId="0" sldId="2147483868"/>
            <pc:sldLayoutMk cId="1512819129" sldId="2147484504"/>
          </pc:sldLayoutMkLst>
        </pc:sldLayoutChg>
        <pc:sldLayoutChg chg="setBg">
          <pc:chgData name="Missy Ruff" userId="2fedf697-c7c4-47e5-81d4-5bd69038a8f8" providerId="ADAL" clId="{FDF449AB-A057-48E9-9B63-8935A6995CB2}" dt="2021-01-15T22:21:12.453" v="2"/>
          <pc:sldLayoutMkLst>
            <pc:docMk/>
            <pc:sldMasterMk cId="0" sldId="2147483868"/>
            <pc:sldLayoutMk cId="1992217834" sldId="2147484505"/>
          </pc:sldLayoutMkLst>
        </pc:sldLayoutChg>
      </pc:sldMasterChg>
      <pc:sldMasterChg chg="setBg modSldLayout">
        <pc:chgData name="Missy Ruff" userId="2fedf697-c7c4-47e5-81d4-5bd69038a8f8" providerId="ADAL" clId="{FDF449AB-A057-48E9-9B63-8935A6995CB2}" dt="2021-01-15T22:21:12.453" v="2"/>
        <pc:sldMasterMkLst>
          <pc:docMk/>
          <pc:sldMasterMk cId="0" sldId="2147484071"/>
        </pc:sldMasterMkLst>
        <pc:sldLayoutChg chg="setBg">
          <pc:chgData name="Missy Ruff" userId="2fedf697-c7c4-47e5-81d4-5bd69038a8f8" providerId="ADAL" clId="{FDF449AB-A057-48E9-9B63-8935A6995CB2}" dt="2021-01-15T22:21:12.453" v="2"/>
          <pc:sldLayoutMkLst>
            <pc:docMk/>
            <pc:sldMasterMk cId="0" sldId="2147484071"/>
            <pc:sldLayoutMk cId="4010042334" sldId="2147484506"/>
          </pc:sldLayoutMkLst>
        </pc:sldLayoutChg>
        <pc:sldLayoutChg chg="setBg">
          <pc:chgData name="Missy Ruff" userId="2fedf697-c7c4-47e5-81d4-5bd69038a8f8" providerId="ADAL" clId="{FDF449AB-A057-48E9-9B63-8935A6995CB2}" dt="2021-01-15T22:21:12.453" v="2"/>
          <pc:sldLayoutMkLst>
            <pc:docMk/>
            <pc:sldMasterMk cId="0" sldId="2147484071"/>
            <pc:sldLayoutMk cId="1136378769" sldId="2147484507"/>
          </pc:sldLayoutMkLst>
        </pc:sldLayoutChg>
      </pc:sldMasterChg>
    </pc:docChg>
  </pc:docChgLst>
  <pc:docChgLst>
    <pc:chgData name="Missy Ruff" userId="2fedf697-c7c4-47e5-81d4-5bd69038a8f8" providerId="ADAL" clId="{1CBAB83B-550C-43FF-9AD7-33E873805B3C}"/>
    <pc:docChg chg="undo custSel modSld">
      <pc:chgData name="Missy Ruff" userId="2fedf697-c7c4-47e5-81d4-5bd69038a8f8" providerId="ADAL" clId="{1CBAB83B-550C-43FF-9AD7-33E873805B3C}" dt="2021-12-01T20:16:24.286" v="18"/>
      <pc:docMkLst>
        <pc:docMk/>
      </pc:docMkLst>
      <pc:sldChg chg="modNotesTx">
        <pc:chgData name="Missy Ruff" userId="2fedf697-c7c4-47e5-81d4-5bd69038a8f8" providerId="ADAL" clId="{1CBAB83B-550C-43FF-9AD7-33E873805B3C}" dt="2021-12-01T20:14:28.135" v="7" actId="6549"/>
        <pc:sldMkLst>
          <pc:docMk/>
          <pc:sldMk cId="0" sldId="319"/>
        </pc:sldMkLst>
      </pc:sldChg>
      <pc:sldChg chg="modNotesTx">
        <pc:chgData name="Missy Ruff" userId="2fedf697-c7c4-47e5-81d4-5bd69038a8f8" providerId="ADAL" clId="{1CBAB83B-550C-43FF-9AD7-33E873805B3C}" dt="2021-12-01T20:15:18.015" v="16" actId="6549"/>
        <pc:sldMkLst>
          <pc:docMk/>
          <pc:sldMk cId="0" sldId="321"/>
        </pc:sldMkLst>
      </pc:sldChg>
      <pc:sldChg chg="modNotesTx">
        <pc:chgData name="Missy Ruff" userId="2fedf697-c7c4-47e5-81d4-5bd69038a8f8" providerId="ADAL" clId="{1CBAB83B-550C-43FF-9AD7-33E873805B3C}" dt="2021-12-01T20:16:24.286" v="18"/>
        <pc:sldMkLst>
          <pc:docMk/>
          <pc:sldMk cId="0" sldId="32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53F94B-851A-4FC4-9FE4-D21CB7666595}"/>
              </a:ext>
            </a:extLst>
          </p:cNvPr>
          <p:cNvSpPr>
            <a:spLocks noGrp="1"/>
          </p:cNvSpPr>
          <p:nvPr>
            <p:ph type="hdr" sz="quarter"/>
          </p:nvPr>
        </p:nvSpPr>
        <p:spPr>
          <a:xfrm>
            <a:off x="0" y="0"/>
            <a:ext cx="3038475" cy="465138"/>
          </a:xfrm>
          <a:prstGeom prst="rect">
            <a:avLst/>
          </a:prstGeom>
        </p:spPr>
        <p:txBody>
          <a:bodyPr vert="horz" lIns="92821" tIns="46411" rIns="92821" bIns="46411" rtlCol="0"/>
          <a:lstStyle>
            <a:lvl1pPr algn="l" eaLnBrk="1" hangingPunct="1">
              <a:defRPr sz="1200">
                <a:latin typeface="Arial" charset="0"/>
                <a:ea typeface="ＭＳ Ｐゴシック" pitchFamily="34" charset="-128"/>
                <a:cs typeface="+mn-cs"/>
              </a:defRPr>
            </a:lvl1pPr>
          </a:lstStyle>
          <a:p>
            <a:pPr rtl="0">
              <a:defRPr/>
            </a:pPr>
            <a:endParaRPr lang="en-US"/>
          </a:p>
        </p:txBody>
      </p:sp>
      <p:sp>
        <p:nvSpPr>
          <p:cNvPr id="3" name="Date Placeholder 2">
            <a:extLst>
              <a:ext uri="{FF2B5EF4-FFF2-40B4-BE49-F238E27FC236}">
                <a16:creationId xmlns:a16="http://schemas.microsoft.com/office/drawing/2014/main" id="{F680A1AD-254A-4130-81D4-9435A70461F8}"/>
              </a:ext>
            </a:extLst>
          </p:cNvPr>
          <p:cNvSpPr>
            <a:spLocks noGrp="1"/>
          </p:cNvSpPr>
          <p:nvPr>
            <p:ph type="dt" sz="quarter" idx="1"/>
          </p:nvPr>
        </p:nvSpPr>
        <p:spPr>
          <a:xfrm>
            <a:off x="3970338" y="0"/>
            <a:ext cx="3038475" cy="465138"/>
          </a:xfrm>
          <a:prstGeom prst="rect">
            <a:avLst/>
          </a:prstGeom>
        </p:spPr>
        <p:txBody>
          <a:bodyPr vert="horz" wrap="square" lIns="92821" tIns="46411" rIns="92821" bIns="46411" numCol="1" rtlCol="0" anchor="t" anchorCtr="0" compatLnSpc="1">
            <a:prstTxWarp prst="textNoShape">
              <a:avLst/>
            </a:prstTxWarp>
          </a:bodyPr>
          <a:lstStyle>
            <a:lvl1pPr algn="r" eaLnBrk="1" hangingPunct="1">
              <a:defRPr sz="1200">
                <a:latin typeface="Arial" pitchFamily="34" charset="0"/>
                <a:ea typeface="ＭＳ Ｐゴシック" charset="-128"/>
                <a:cs typeface="+mn-cs"/>
              </a:defRPr>
            </a:lvl1pPr>
          </a:lstStyle>
          <a:p>
            <a:pPr rtl="0">
              <a:defRPr/>
            </a:pPr>
            <a:fld id="{153494B6-11E9-43E1-9F75-6F95FA4BBF4F}" type="datetimeFigureOut">
              <a:rPr lang="en-US"/>
              <a:pPr rtl="0">
                <a:defRPr/>
              </a:pPr>
              <a:t>3/16/2022</a:t>
            </a:fld>
            <a:endParaRPr lang="en-US"/>
          </a:p>
        </p:txBody>
      </p:sp>
      <p:sp>
        <p:nvSpPr>
          <p:cNvPr id="4" name="Footer Placeholder 3">
            <a:extLst>
              <a:ext uri="{FF2B5EF4-FFF2-40B4-BE49-F238E27FC236}">
                <a16:creationId xmlns:a16="http://schemas.microsoft.com/office/drawing/2014/main" id="{DB105A61-E6B2-43C0-AB5A-059D8175D636}"/>
              </a:ext>
            </a:extLst>
          </p:cNvPr>
          <p:cNvSpPr>
            <a:spLocks noGrp="1"/>
          </p:cNvSpPr>
          <p:nvPr>
            <p:ph type="ftr" sz="quarter" idx="2"/>
          </p:nvPr>
        </p:nvSpPr>
        <p:spPr>
          <a:xfrm>
            <a:off x="0" y="8829675"/>
            <a:ext cx="3038475" cy="465138"/>
          </a:xfrm>
          <a:prstGeom prst="rect">
            <a:avLst/>
          </a:prstGeom>
        </p:spPr>
        <p:txBody>
          <a:bodyPr vert="horz" lIns="92821" tIns="46411" rIns="92821" bIns="46411" rtlCol="0" anchor="b"/>
          <a:lstStyle>
            <a:lvl1pPr algn="l" eaLnBrk="1" hangingPunct="1">
              <a:defRPr sz="1200">
                <a:latin typeface="Arial" charset="0"/>
                <a:ea typeface="ＭＳ Ｐゴシック" pitchFamily="34" charset="-128"/>
                <a:cs typeface="+mn-cs"/>
              </a:defRPr>
            </a:lvl1pPr>
          </a:lstStyle>
          <a:p>
            <a:pPr rtl="0">
              <a:defRPr/>
            </a:pPr>
            <a:endParaRPr lang="en-US"/>
          </a:p>
        </p:txBody>
      </p:sp>
      <p:sp>
        <p:nvSpPr>
          <p:cNvPr id="5" name="Slide Number Placeholder 4">
            <a:extLst>
              <a:ext uri="{FF2B5EF4-FFF2-40B4-BE49-F238E27FC236}">
                <a16:creationId xmlns:a16="http://schemas.microsoft.com/office/drawing/2014/main" id="{A1927221-ECE1-43D8-B9E2-9389D47576A2}"/>
              </a:ext>
            </a:extLst>
          </p:cNvPr>
          <p:cNvSpPr>
            <a:spLocks noGrp="1"/>
          </p:cNvSpPr>
          <p:nvPr>
            <p:ph type="sldNum" sz="quarter" idx="3"/>
          </p:nvPr>
        </p:nvSpPr>
        <p:spPr>
          <a:xfrm>
            <a:off x="3970338" y="8829675"/>
            <a:ext cx="3038475" cy="465138"/>
          </a:xfrm>
          <a:prstGeom prst="rect">
            <a:avLst/>
          </a:prstGeom>
        </p:spPr>
        <p:txBody>
          <a:bodyPr vert="horz" wrap="square" lIns="92821" tIns="46411" rIns="92821" bIns="46411" numCol="1" rtlCol="0" anchor="b" anchorCtr="0" compatLnSpc="1">
            <a:prstTxWarp prst="textNoShape">
              <a:avLst/>
            </a:prstTxWarp>
          </a:bodyPr>
          <a:lstStyle>
            <a:lvl1pPr algn="r" eaLnBrk="1" hangingPunct="1">
              <a:defRPr sz="1200" smtClean="0">
                <a:cs typeface="Arial" panose="020B0604020202020204" pitchFamily="34" charset="0"/>
              </a:defRPr>
            </a:lvl1pPr>
          </a:lstStyle>
          <a:p>
            <a:pPr rtl="0">
              <a:defRPr/>
            </a:pPr>
            <a:fld id="{67CED297-B021-4D71-8870-FEF9BC7D7704}" type="slidenum">
              <a:rPr lang="en-US" altLang="en-US"/>
              <a:pPr rtl="0">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031637-5EDC-44E1-9782-6F6B99DC9003}"/>
              </a:ext>
            </a:extLst>
          </p:cNvPr>
          <p:cNvSpPr>
            <a:spLocks noGrp="1"/>
          </p:cNvSpPr>
          <p:nvPr>
            <p:ph type="hdr" sz="quarter"/>
          </p:nvPr>
        </p:nvSpPr>
        <p:spPr>
          <a:xfrm>
            <a:off x="0" y="0"/>
            <a:ext cx="3038475" cy="465138"/>
          </a:xfrm>
          <a:prstGeom prst="rect">
            <a:avLst/>
          </a:prstGeom>
        </p:spPr>
        <p:txBody>
          <a:bodyPr vert="horz" lIns="92821" tIns="46411" rIns="92821" bIns="46411" rtlCol="0"/>
          <a:lstStyle>
            <a:lvl1pPr algn="l" eaLnBrk="1" fontAlgn="auto" hangingPunct="1">
              <a:spcBef>
                <a:spcPts val="0"/>
              </a:spcBef>
              <a:spcAft>
                <a:spcPts val="0"/>
              </a:spcAft>
              <a:defRPr sz="1200">
                <a:latin typeface="+mn-lt"/>
                <a:ea typeface="+mn-ea"/>
                <a:cs typeface="+mn-cs"/>
              </a:defRPr>
            </a:lvl1pPr>
          </a:lstStyle>
          <a:p>
            <a:pPr rtl="0">
              <a:defRPr/>
            </a:pPr>
            <a:endParaRPr lang="en-US"/>
          </a:p>
        </p:txBody>
      </p:sp>
      <p:sp>
        <p:nvSpPr>
          <p:cNvPr id="3" name="Date Placeholder 2">
            <a:extLst>
              <a:ext uri="{FF2B5EF4-FFF2-40B4-BE49-F238E27FC236}">
                <a16:creationId xmlns:a16="http://schemas.microsoft.com/office/drawing/2014/main" id="{24EAF3CC-5AFF-4378-AFD5-15F2DFC61564}"/>
              </a:ext>
            </a:extLst>
          </p:cNvPr>
          <p:cNvSpPr>
            <a:spLocks noGrp="1"/>
          </p:cNvSpPr>
          <p:nvPr>
            <p:ph type="dt" idx="1"/>
          </p:nvPr>
        </p:nvSpPr>
        <p:spPr>
          <a:xfrm>
            <a:off x="3970338" y="0"/>
            <a:ext cx="3038475" cy="465138"/>
          </a:xfrm>
          <a:prstGeom prst="rect">
            <a:avLst/>
          </a:prstGeom>
        </p:spPr>
        <p:txBody>
          <a:bodyPr vert="horz" wrap="square" lIns="92821" tIns="46411" rIns="92821" bIns="46411" numCol="1" rtlCol="0" anchor="t" anchorCtr="0" compatLnSpc="1">
            <a:prstTxWarp prst="textNoShape">
              <a:avLst/>
            </a:prstTxWarp>
          </a:bodyPr>
          <a:lstStyle>
            <a:lvl1pPr algn="r" eaLnBrk="1" hangingPunct="1">
              <a:defRPr sz="1200">
                <a:latin typeface="Calibri" pitchFamily="34" charset="0"/>
                <a:ea typeface="ＭＳ Ｐゴシック" charset="-128"/>
                <a:cs typeface="Arial" pitchFamily="34" charset="0"/>
              </a:defRPr>
            </a:lvl1pPr>
          </a:lstStyle>
          <a:p>
            <a:pPr rtl="0">
              <a:defRPr/>
            </a:pPr>
            <a:fld id="{ECDB4CF4-79CB-4C8D-AEBD-D6557DD1EC50}" type="datetimeFigureOut">
              <a:rPr lang="en-US"/>
              <a:pPr rtl="0">
                <a:defRPr/>
              </a:pPr>
              <a:t>3/16/2022</a:t>
            </a:fld>
            <a:endParaRPr lang="en-US"/>
          </a:p>
        </p:txBody>
      </p:sp>
      <p:sp>
        <p:nvSpPr>
          <p:cNvPr id="4" name="Slide Image Placeholder 3">
            <a:extLst>
              <a:ext uri="{FF2B5EF4-FFF2-40B4-BE49-F238E27FC236}">
                <a16:creationId xmlns:a16="http://schemas.microsoft.com/office/drawing/2014/main" id="{AE0D1B81-D162-4D02-B15A-97679EF405B9}"/>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821" tIns="46411" rIns="92821" bIns="46411" rtlCol="0" anchor="ctr"/>
          <a:lstStyle/>
          <a:p>
            <a:pPr lvl="0" rtl="0"/>
            <a:endParaRPr lang="en-US" noProof="0"/>
          </a:p>
        </p:txBody>
      </p:sp>
      <p:sp>
        <p:nvSpPr>
          <p:cNvPr id="5" name="Notes Placeholder 4">
            <a:extLst>
              <a:ext uri="{FF2B5EF4-FFF2-40B4-BE49-F238E27FC236}">
                <a16:creationId xmlns:a16="http://schemas.microsoft.com/office/drawing/2014/main" id="{048FC91E-0737-49AC-9C7E-A2C0A42575B4}"/>
              </a:ext>
            </a:extLst>
          </p:cNvPr>
          <p:cNvSpPr>
            <a:spLocks noGrp="1"/>
          </p:cNvSpPr>
          <p:nvPr>
            <p:ph type="body" sz="quarter" idx="3"/>
          </p:nvPr>
        </p:nvSpPr>
        <p:spPr>
          <a:xfrm>
            <a:off x="701675" y="4416425"/>
            <a:ext cx="5607050" cy="4183063"/>
          </a:xfrm>
          <a:prstGeom prst="rect">
            <a:avLst/>
          </a:prstGeom>
        </p:spPr>
        <p:txBody>
          <a:bodyPr vert="horz" lIns="92821" tIns="46411" rIns="92821" bIns="46411" rtlCol="0">
            <a:normAutofit/>
          </a:bodyPr>
          <a:lstStyle/>
          <a:p>
            <a:pPr lvl="0" rtl="0"/>
            <a:r>
              <a:rPr lang="es-us" noProof="0"/>
              <a:t>Click to edit Master text styles</a:t>
            </a:r>
          </a:p>
          <a:p>
            <a:pPr lvl="1" rtl="0"/>
            <a:r>
              <a:rPr lang="es-us" noProof="0"/>
              <a:t>Second level</a:t>
            </a:r>
          </a:p>
          <a:p>
            <a:pPr lvl="2" rtl="0"/>
            <a:r>
              <a:rPr lang="es-us" noProof="0"/>
              <a:t>Third level</a:t>
            </a:r>
          </a:p>
          <a:p>
            <a:pPr lvl="3" rtl="0"/>
            <a:r>
              <a:rPr lang="es-us" noProof="0"/>
              <a:t>Fourth level</a:t>
            </a:r>
          </a:p>
          <a:p>
            <a:pPr lvl="4" rtl="0"/>
            <a:r>
              <a:rPr lang="es-us" noProof="0"/>
              <a:t>Fifth level</a:t>
            </a:r>
          </a:p>
        </p:txBody>
      </p:sp>
      <p:sp>
        <p:nvSpPr>
          <p:cNvPr id="6" name="Footer Placeholder 5">
            <a:extLst>
              <a:ext uri="{FF2B5EF4-FFF2-40B4-BE49-F238E27FC236}">
                <a16:creationId xmlns:a16="http://schemas.microsoft.com/office/drawing/2014/main" id="{7F57D8CF-CD40-4C6E-8221-56B8DD8245E1}"/>
              </a:ext>
            </a:extLst>
          </p:cNvPr>
          <p:cNvSpPr>
            <a:spLocks noGrp="1"/>
          </p:cNvSpPr>
          <p:nvPr>
            <p:ph type="ftr" sz="quarter" idx="4"/>
          </p:nvPr>
        </p:nvSpPr>
        <p:spPr>
          <a:xfrm>
            <a:off x="0" y="8829675"/>
            <a:ext cx="3038475" cy="465138"/>
          </a:xfrm>
          <a:prstGeom prst="rect">
            <a:avLst/>
          </a:prstGeom>
        </p:spPr>
        <p:txBody>
          <a:bodyPr vert="horz" lIns="92821" tIns="46411" rIns="92821" bIns="46411" rtlCol="0" anchor="b"/>
          <a:lstStyle>
            <a:lvl1pPr algn="l" eaLnBrk="1" fontAlgn="auto" hangingPunct="1">
              <a:spcBef>
                <a:spcPts val="0"/>
              </a:spcBef>
              <a:spcAft>
                <a:spcPts val="0"/>
              </a:spcAft>
              <a:defRPr sz="1200">
                <a:latin typeface="+mn-lt"/>
                <a:ea typeface="+mn-ea"/>
                <a:cs typeface="+mn-cs"/>
              </a:defRPr>
            </a:lvl1pPr>
          </a:lstStyle>
          <a:p>
            <a:pPr rtl="0">
              <a:defRPr/>
            </a:pPr>
            <a:endParaRPr lang="en-US"/>
          </a:p>
        </p:txBody>
      </p:sp>
      <p:sp>
        <p:nvSpPr>
          <p:cNvPr id="7" name="Slide Number Placeholder 6">
            <a:extLst>
              <a:ext uri="{FF2B5EF4-FFF2-40B4-BE49-F238E27FC236}">
                <a16:creationId xmlns:a16="http://schemas.microsoft.com/office/drawing/2014/main" id="{4E8CDC36-B8C0-475A-8B37-F301EAE1A05C}"/>
              </a:ext>
            </a:extLst>
          </p:cNvPr>
          <p:cNvSpPr>
            <a:spLocks noGrp="1"/>
          </p:cNvSpPr>
          <p:nvPr>
            <p:ph type="sldNum" sz="quarter" idx="5"/>
          </p:nvPr>
        </p:nvSpPr>
        <p:spPr>
          <a:xfrm>
            <a:off x="3970338" y="8829675"/>
            <a:ext cx="3038475" cy="465138"/>
          </a:xfrm>
          <a:prstGeom prst="rect">
            <a:avLst/>
          </a:prstGeom>
        </p:spPr>
        <p:txBody>
          <a:bodyPr vert="horz" wrap="square" lIns="92821" tIns="46411" rIns="92821" bIns="46411" numCol="1" rtlCol="0" anchor="b" anchorCtr="0" compatLnSpc="1">
            <a:prstTxWarp prst="textNoShape">
              <a:avLst/>
            </a:prstTxWarp>
          </a:bodyPr>
          <a:lstStyle>
            <a:lvl1pPr algn="r" eaLnBrk="1" hangingPunct="1">
              <a:defRPr sz="1200" smtClean="0">
                <a:latin typeface="Calibri" panose="020F0502020204030204" pitchFamily="34" charset="0"/>
                <a:cs typeface="Arial" panose="020B0604020202020204" pitchFamily="34" charset="0"/>
              </a:defRPr>
            </a:lvl1pPr>
          </a:lstStyle>
          <a:p>
            <a:pPr rtl="0">
              <a:defRPr/>
            </a:pPr>
            <a:fld id="{67F84BA3-916F-4452-A4BA-BB59DCCB300E}" type="slidenum">
              <a:rPr lang="en-US" altLang="en-US"/>
              <a:pPr rtl="0">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C0E12E7-0BD6-4FF3-91BC-591E434BD8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E527AE2-6BD0-40A7-9DA6-94D0D87F335D}"/>
              </a:ext>
            </a:extLst>
          </p:cNvPr>
          <p:cNvSpPr>
            <a:spLocks noGrp="1"/>
          </p:cNvSpPr>
          <p:nvPr>
            <p:ph type="body" idx="1"/>
          </p:nvPr>
        </p:nvSpPr>
        <p:spPr/>
        <p:txBody>
          <a:bodyPr rtlCol="0"/>
          <a:lstStyle/>
          <a:p>
            <a:pPr rtl="0">
              <a:defRPr/>
            </a:pPr>
            <a:r>
              <a:rPr lang="es-us" sz="1000" b="1">
                <a:latin typeface="Arial" pitchFamily="34" charset="0"/>
                <a:cs typeface="Arial" pitchFamily="34" charset="0"/>
              </a:rPr>
              <a:t>Duración del módulo:</a:t>
            </a:r>
            <a:r>
              <a:rPr lang="es-us" sz="1000">
                <a:latin typeface="Arial" pitchFamily="34" charset="0"/>
                <a:cs typeface="Arial" pitchFamily="34" charset="0"/>
              </a:rPr>
              <a:t> 30 a 40 minutos</a:t>
            </a:r>
          </a:p>
          <a:p>
            <a:pPr rtl="0">
              <a:defRPr/>
            </a:pPr>
            <a:endParaRPr lang="en-US" sz="1000" dirty="0">
              <a:latin typeface="Arial" pitchFamily="34" charset="0"/>
              <a:cs typeface="Arial" pitchFamily="34" charset="0"/>
            </a:endParaRPr>
          </a:p>
          <a:p>
            <a:pPr rtl="0">
              <a:defRPr/>
            </a:pPr>
            <a:r>
              <a:rPr lang="es-us" sz="1000" b="1">
                <a:latin typeface="Arial" pitchFamily="34" charset="0"/>
                <a:cs typeface="Arial" pitchFamily="34" charset="0"/>
              </a:rPr>
              <a:t>Materiales</a:t>
            </a:r>
            <a:r>
              <a:rPr lang="es-us" sz="1000">
                <a:latin typeface="Arial" pitchFamily="34" charset="0"/>
                <a:cs typeface="Arial" pitchFamily="34" charset="0"/>
              </a:rPr>
              <a:t>:</a:t>
            </a:r>
          </a:p>
          <a:p>
            <a:pPr marL="171450" indent="-171450" rtl="0">
              <a:buFont typeface="Arial" pitchFamily="34" charset="0"/>
              <a:buChar char="•"/>
              <a:defRPr/>
            </a:pPr>
            <a:r>
              <a:rPr lang="es-us" sz="1000">
                <a:latin typeface="Arial" pitchFamily="34" charset="0"/>
                <a:cs typeface="Arial" pitchFamily="34" charset="0"/>
              </a:rPr>
              <a:t>Video </a:t>
            </a:r>
            <a:r>
              <a:rPr lang="es-us" sz="1000" i="1">
                <a:latin typeface="Arial" pitchFamily="34" charset="0"/>
                <a:cs typeface="Arial" pitchFamily="34" charset="0"/>
              </a:rPr>
              <a:t>Consideraciones para la Respuesta ante Emergencias</a:t>
            </a:r>
            <a:r>
              <a:rPr lang="es-us" sz="1000">
                <a:latin typeface="Arial" pitchFamily="34" charset="0"/>
                <a:cs typeface="Arial" pitchFamily="34" charset="0"/>
              </a:rPr>
              <a:t> – (muestre el segmento de video de 0:00 a 4:31)</a:t>
            </a:r>
          </a:p>
          <a:p>
            <a:pPr marL="171450" indent="-171450" rtl="0">
              <a:buFont typeface="Arial" pitchFamily="34" charset="0"/>
              <a:buChar char="•"/>
              <a:defRPr/>
            </a:pPr>
            <a:r>
              <a:rPr lang="es-us" sz="1000">
                <a:latin typeface="Arial" pitchFamily="34" charset="0"/>
                <a:cs typeface="Arial" pitchFamily="34" charset="0"/>
              </a:rPr>
              <a:t>Video </a:t>
            </a:r>
            <a:r>
              <a:rPr lang="es-us" sz="1000" i="1">
                <a:latin typeface="Arial" pitchFamily="34" charset="0"/>
                <a:cs typeface="Arial" pitchFamily="34" charset="0"/>
              </a:rPr>
              <a:t>Cómo Responder ante Incidentes Relacionados con el Etanol</a:t>
            </a:r>
            <a:r>
              <a:rPr lang="es-us" sz="1000">
                <a:latin typeface="Arial" pitchFamily="34" charset="0"/>
                <a:cs typeface="Arial" pitchFamily="34" charset="0"/>
              </a:rPr>
              <a:t> — (tiempo total 19:20)</a:t>
            </a:r>
          </a:p>
          <a:p>
            <a:pPr rtl="0">
              <a:buFont typeface="Arial" pitchFamily="34" charset="0"/>
              <a:buNone/>
              <a:defRPr/>
            </a:pPr>
            <a:endParaRPr lang="en-US" sz="1000" dirty="0">
              <a:latin typeface="Arial" pitchFamily="34" charset="0"/>
              <a:cs typeface="Arial" pitchFamily="34" charset="0"/>
            </a:endParaRPr>
          </a:p>
        </p:txBody>
      </p:sp>
      <p:sp>
        <p:nvSpPr>
          <p:cNvPr id="14340" name="Slide Number Placeholder 3">
            <a:extLst>
              <a:ext uri="{FF2B5EF4-FFF2-40B4-BE49-F238E27FC236}">
                <a16:creationId xmlns:a16="http://schemas.microsoft.com/office/drawing/2014/main" id="{7E9C58DB-7E10-4813-B79D-C23C86EBA4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94C9138D-CA15-460E-8B71-9D7388B2E92C}"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917FCB2-562F-42D2-95CC-01CB819FEE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61687-4FC9-46E1-8338-1F509C74CDED}"/>
              </a:ext>
            </a:extLst>
          </p:cNvPr>
          <p:cNvSpPr>
            <a:spLocks noGrp="1"/>
          </p:cNvSpPr>
          <p:nvPr>
            <p:ph type="body" idx="1"/>
          </p:nvPr>
        </p:nvSpPr>
        <p:spPr/>
        <p:txBody>
          <a:bodyPr rtlCol="0"/>
          <a:lstStyle/>
          <a:p>
            <a:pPr marL="0" marR="0" rtl="0">
              <a:lnSpc>
                <a:spcPct val="107000"/>
              </a:lnSpc>
              <a:spcBef>
                <a:spcPts val="0"/>
              </a:spcBef>
              <a:spcAft>
                <a:spcPts val="0"/>
              </a:spcAft>
            </a:pPr>
            <a:r>
              <a:rPr lang="es-us" sz="1800">
                <a:effectLst/>
                <a:latin typeface="Calibri" panose="020F0502020204030204" pitchFamily="34" charset="0"/>
                <a:ea typeface="Calibri" panose="020F0502020204030204" pitchFamily="34" charset="0"/>
                <a:cs typeface="Times New Roman" panose="02020603050405020304" pitchFamily="18" charset="0"/>
              </a:rPr>
              <a:t>El etanol ha sido un aditivo para la gasolina desde la década de 1980; sin embargo, su uso se ha expandido drásticamente desde mediados de la década de 2000. La producción y el uso de etanol en EE. UU. seguirán aumentando y habrá un aumento en las necesidades de transporte para llevar este producto al mercado.</a:t>
            </a:r>
          </a:p>
          <a:p>
            <a:pPr marL="0" marR="0" rtl="0">
              <a:lnSpc>
                <a:spcPct val="107000"/>
              </a:lnSpc>
              <a:spcBef>
                <a:spcPts val="0"/>
              </a:spcBef>
              <a:spcAft>
                <a:spcPts val="0"/>
              </a:spcAft>
            </a:pPr>
            <a:endParaRPr lang="en-US" sz="1000" b="1" dirty="0">
              <a:latin typeface="Arial" pitchFamily="34" charset="0"/>
              <a:cs typeface="Arial" pitchFamily="34" charset="0"/>
            </a:endParaRPr>
          </a:p>
          <a:p>
            <a:pPr rtl="0">
              <a:defRPr/>
            </a:pPr>
            <a:r>
              <a:rPr lang="es-us" sz="1000" b="1">
                <a:latin typeface="Arial" pitchFamily="34" charset="0"/>
                <a:cs typeface="Arial" pitchFamily="34" charset="0"/>
              </a:rPr>
              <a:t>Debate grupal:</a:t>
            </a:r>
          </a:p>
          <a:p>
            <a:pPr rtl="0">
              <a:defRPr/>
            </a:pPr>
            <a:r>
              <a:rPr lang="es-us" sz="1000" i="1">
                <a:latin typeface="Arial" pitchFamily="34" charset="0"/>
                <a:cs typeface="Arial" pitchFamily="34" charset="0"/>
              </a:rPr>
              <a:t>Pregunte a los participantes:</a:t>
            </a:r>
          </a:p>
          <a:p>
            <a:pPr marL="171450" indent="-171450" rtl="0">
              <a:buFont typeface="Arial" pitchFamily="34" charset="0"/>
              <a:buChar char="•"/>
              <a:defRPr/>
            </a:pPr>
            <a:r>
              <a:rPr lang="es-us" sz="1000" i="1">
                <a:latin typeface="Arial" pitchFamily="34" charset="0"/>
                <a:cs typeface="Arial" pitchFamily="34" charset="0"/>
              </a:rPr>
              <a:t>Con el aumento del uso de combustible mezclado con etanol, puede esperar encontrarlos en casi cualquier lugar. ¿Qué aspecto del uso de combustibles mezclados con etanol podría tener el mayor impacto en su vida privada o carrera profesional (es decir, aumento de la producción, riesgo de derrames e incendios, precio en la bomba, eficiencia del vehículo, etc.)?</a:t>
            </a:r>
          </a:p>
          <a:p>
            <a:pPr marL="171450" indent="-171450" rtl="0">
              <a:buFont typeface="Arial" pitchFamily="34" charset="0"/>
              <a:buChar char="•"/>
              <a:defRPr/>
            </a:pPr>
            <a:r>
              <a:rPr lang="es-us" sz="1000" i="1">
                <a:latin typeface="Arial" pitchFamily="34" charset="0"/>
                <a:cs typeface="Arial" pitchFamily="34" charset="0"/>
              </a:rPr>
              <a:t>¿Qué efectos tiene el aumento de la producción y el uso de etanol en el transporte? </a:t>
            </a:r>
          </a:p>
          <a:p>
            <a:pPr rtl="0">
              <a:defRPr/>
            </a:pPr>
            <a:endParaRPr lang="en-US" sz="1000" dirty="0">
              <a:latin typeface="Arial" pitchFamily="34" charset="0"/>
              <a:cs typeface="Arial" pitchFamily="34" charset="0"/>
            </a:endParaRPr>
          </a:p>
        </p:txBody>
      </p:sp>
      <p:sp>
        <p:nvSpPr>
          <p:cNvPr id="34820" name="Slide Number Placeholder 3">
            <a:extLst>
              <a:ext uri="{FF2B5EF4-FFF2-40B4-BE49-F238E27FC236}">
                <a16:creationId xmlns:a16="http://schemas.microsoft.com/office/drawing/2014/main" id="{B59BD83C-3C93-478D-8A8E-42B1782FDB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570099E8-DF93-4599-9646-876C833191A3}" type="slidenum">
              <a:rPr lang="en-US" altLang="en-US"/>
              <a:pPr>
                <a:spcBef>
                  <a:spcPct val="0"/>
                </a:spcBef>
              </a:pPr>
              <a:t>10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55C8EDF-A188-43CC-818C-60FD847AB5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BA00E6E8-AFB7-4829-B80A-ED879158BF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b="1">
                <a:latin typeface="Arial" panose="020B0604020202020204" pitchFamily="34" charset="0"/>
                <a:ea typeface="ＭＳ Ｐゴシック" panose="020B0600070205080204" pitchFamily="34" charset="-128"/>
                <a:cs typeface="Arial" panose="020B0604020202020204" pitchFamily="34" charset="0"/>
              </a:rPr>
              <a:t>Objetivos intermedios</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1. Describir las diferencias entre la gasolina y la gasolina mezclada con etanol como combustibles.</a:t>
            </a:r>
          </a:p>
          <a:p>
            <a:pPr rtl="0"/>
            <a:r>
              <a:rPr lang="es-us" sz="1000">
                <a:latin typeface="Arial" panose="020B0604020202020204" pitchFamily="34" charset="0"/>
                <a:ea typeface="ＭＳ Ｐゴシック" panose="020B0600070205080204" pitchFamily="34" charset="-128"/>
                <a:cs typeface="Arial" panose="020B0604020202020204" pitchFamily="34" charset="0"/>
              </a:rPr>
              <a:t>2. Enumerar las cuatro mezclas de etanol más comunes.</a:t>
            </a:r>
          </a:p>
          <a:p>
            <a:pPr marL="628650" lvl="1" indent="-171450" rtl="0">
              <a:buFontTx/>
              <a:buChar char="•"/>
            </a:pPr>
            <a:r>
              <a:rPr lang="es-us" sz="1000">
                <a:solidFill>
                  <a:srgbClr val="000000"/>
                </a:solidFill>
                <a:latin typeface="Arial" panose="020B0604020202020204" pitchFamily="34" charset="0"/>
                <a:ea typeface="ＭＳ Ｐゴシック" panose="020B0600070205080204" pitchFamily="34" charset="-128"/>
              </a:rPr>
              <a:t>Combustible de etanol desnaturalizado, 95-98 % de etanol y 2-5 % de gasolina natural en volumen</a:t>
            </a:r>
          </a:p>
          <a:p>
            <a:pPr marL="628650" lvl="1" indent="-171450" rtl="0" eaLnBrk="1" fontAlgn="t" hangingPunct="1">
              <a:spcBef>
                <a:spcPct val="0"/>
              </a:spcBef>
              <a:buFontTx/>
              <a:buChar char="•"/>
            </a:pPr>
            <a:r>
              <a:rPr lang="es-us" sz="1000">
                <a:solidFill>
                  <a:srgbClr val="000000"/>
                </a:solidFill>
                <a:latin typeface="Arial" panose="020B0604020202020204" pitchFamily="34" charset="0"/>
                <a:ea typeface="ＭＳ Ｐゴシック" panose="020B0600070205080204" pitchFamily="34" charset="-128"/>
              </a:rPr>
              <a:t>Combustible flexible de etanol, 51-85 % de etanol en volumen</a:t>
            </a:r>
          </a:p>
          <a:p>
            <a:pPr marL="628650" lvl="1" indent="-171450" rtl="0" eaLnBrk="1" fontAlgn="t" hangingPunct="1">
              <a:spcBef>
                <a:spcPct val="0"/>
              </a:spcBef>
              <a:buFontTx/>
              <a:buChar char="•"/>
            </a:pPr>
            <a:r>
              <a:rPr lang="es-us" sz="1000">
                <a:solidFill>
                  <a:srgbClr val="000000"/>
                </a:solidFill>
                <a:latin typeface="Arial" panose="020B0604020202020204" pitchFamily="34" charset="0"/>
                <a:ea typeface="ＭＳ Ｐゴシック" panose="020B0600070205080204" pitchFamily="34" charset="-128"/>
              </a:rPr>
              <a:t>E10, 10 % de etanol y 90 % de gasolina en volumen</a:t>
            </a:r>
          </a:p>
          <a:p>
            <a:pPr marL="628650" lvl="1" indent="-171450" rtl="0" eaLnBrk="1" fontAlgn="t" hangingPunct="1">
              <a:spcBef>
                <a:spcPct val="0"/>
              </a:spcBef>
              <a:buFontTx/>
              <a:buChar char="•"/>
            </a:pPr>
            <a:r>
              <a:rPr lang="es-us" sz="1000">
                <a:solidFill>
                  <a:srgbClr val="000000"/>
                </a:solidFill>
                <a:latin typeface="Arial" panose="020B0604020202020204" pitchFamily="34" charset="0"/>
                <a:ea typeface="ＭＳ Ｐゴシック" panose="020B0600070205080204" pitchFamily="34" charset="-128"/>
                <a:cs typeface="Arial" panose="020B0604020202020204" pitchFamily="34" charset="0"/>
              </a:rPr>
              <a:t>E15, 15% de etanol y 85 % de gasolina en volumen</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6388" name="Slide Number Placeholder 3">
            <a:extLst>
              <a:ext uri="{FF2B5EF4-FFF2-40B4-BE49-F238E27FC236}">
                <a16:creationId xmlns:a16="http://schemas.microsoft.com/office/drawing/2014/main" id="{D5CFBAF1-F256-4FFB-905E-3E6C43A645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7DA5DF2F-079A-44A6-AA92-3FECD5746710}" type="slidenum">
              <a:rPr lang="en-US" altLang="en-US"/>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675005F-2AE2-4017-9E1A-C8E8ABF457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EBBE4B59-B443-4E14-B62B-D207F7F89DC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defRPr/>
            </a:pPr>
            <a:r>
              <a:rPr lang="es-us" sz="1000" i="1">
                <a:latin typeface="Arial" pitchFamily="34" charset="0"/>
                <a:cs typeface="Arial" pitchFamily="34" charset="0"/>
              </a:rPr>
              <a:t>Muestre el video:</a:t>
            </a:r>
            <a:r>
              <a:rPr lang="es-us" sz="1000">
                <a:latin typeface="Arial" pitchFamily="34" charset="0"/>
                <a:cs typeface="Arial" pitchFamily="34" charset="0"/>
              </a:rPr>
              <a:t> Consideraciones para la respuesta ante emergencias </a:t>
            </a:r>
            <a:r>
              <a:rPr lang="es-us" sz="1000" i="1">
                <a:latin typeface="Arial" pitchFamily="34" charset="0"/>
                <a:cs typeface="Arial" pitchFamily="34" charset="0"/>
              </a:rPr>
              <a:t>(0:00 a 4:31). </a:t>
            </a:r>
          </a:p>
          <a:p>
            <a:pPr rtl="0">
              <a:defRPr/>
            </a:pPr>
            <a:endParaRPr lang="en-US" sz="1000" dirty="0">
              <a:latin typeface="Arial" pitchFamily="34" charset="0"/>
              <a:cs typeface="Arial" pitchFamily="34" charset="0"/>
            </a:endParaRPr>
          </a:p>
          <a:p>
            <a:pPr rtl="0">
              <a:defRPr/>
            </a:pPr>
            <a:r>
              <a:rPr lang="es-us" sz="1000">
                <a:latin typeface="Arial" pitchFamily="34" charset="0"/>
                <a:cs typeface="Arial" pitchFamily="34" charset="0"/>
              </a:rPr>
              <a:t>¿Cuál es la preocupación con respecto al etanol?</a:t>
            </a:r>
          </a:p>
          <a:p>
            <a:pPr marL="171450" indent="-171450" rtl="0">
              <a:buFont typeface="Arial" pitchFamily="34" charset="0"/>
              <a:buChar char="•"/>
              <a:defRPr/>
            </a:pPr>
            <a:r>
              <a:rPr lang="es-us" sz="1000">
                <a:latin typeface="Arial" pitchFamily="34" charset="0"/>
                <a:cs typeface="Arial" pitchFamily="34" charset="0"/>
              </a:rPr>
              <a:t>El 14 de mayo de 2007, un camión cisterna que transportaba 8000 galones de etanol se volcó e incendió en una carretera interestatal en Baltimore, Maryland, lo que causó la muerte del conductor y envió una corriente ardiente de etanol a la calle, e incendió una fila de vehículos estacionados.</a:t>
            </a:r>
          </a:p>
          <a:p>
            <a:pPr marL="171450" indent="-171450" rtl="0">
              <a:buFont typeface="Arial" pitchFamily="34" charset="0"/>
              <a:buChar char="•"/>
              <a:defRPr/>
            </a:pPr>
            <a:r>
              <a:rPr lang="es-us" sz="1000">
                <a:latin typeface="Arial" pitchFamily="34" charset="0"/>
                <a:cs typeface="Arial" pitchFamily="34" charset="0"/>
              </a:rPr>
              <a:t>Los siguientes videos de dominio público pueden mejorar la presentación de esta diapositiva: </a:t>
            </a:r>
          </a:p>
          <a:p>
            <a:pPr marL="628650" lvl="1" indent="-171450" rtl="0">
              <a:buFont typeface="Arial" pitchFamily="34" charset="0"/>
              <a:buChar char="•"/>
              <a:defRPr/>
            </a:pPr>
            <a:r>
              <a:rPr lang="es-us" sz="1000" b="0" kern="1200">
                <a:solidFill>
                  <a:schemeClr val="tx1"/>
                </a:solidFill>
                <a:latin typeface="Arial" panose="020B0604020202020204" pitchFamily="34" charset="0"/>
                <a:ea typeface="ＭＳ Ｐゴシック" charset="0"/>
                <a:cs typeface="Arial" panose="020B0604020202020204" pitchFamily="34" charset="0"/>
              </a:rPr>
              <a:t>https://www.youtube.com/watch?v=F17e1Vjgjr8&amp;feature=youtu.be</a:t>
            </a:r>
          </a:p>
          <a:p>
            <a:pPr marL="628650" lvl="1" indent="-171450" rtl="0">
              <a:buFont typeface="Arial" pitchFamily="34" charset="0"/>
              <a:buChar char="•"/>
              <a:defRPr/>
            </a:pPr>
            <a:r>
              <a:rPr lang="es-us" sz="1000" b="0" kern="1200">
                <a:solidFill>
                  <a:schemeClr val="tx1"/>
                </a:solidFill>
                <a:latin typeface="Arial" panose="020B0604020202020204" pitchFamily="34" charset="0"/>
                <a:ea typeface="ＭＳ Ｐゴシック" charset="0"/>
                <a:cs typeface="Arial" panose="020B0604020202020204" pitchFamily="34" charset="0"/>
              </a:rPr>
              <a:t>https://www.youtube.com/watch?v=LCD_rg3r518&amp;t=41s</a:t>
            </a:r>
            <a:endParaRPr lang="en-US" sz="1000" b="0" dirty="0">
              <a:latin typeface="Arial" pitchFamily="34" charset="0"/>
              <a:cs typeface="Arial" pitchFamily="34" charset="0"/>
            </a:endParaRPr>
          </a:p>
          <a:p>
            <a:pPr marL="0" indent="0" rtl="0">
              <a:buFont typeface="Arial" pitchFamily="34" charset="0"/>
              <a:buNone/>
              <a:defRPr/>
            </a:pPr>
            <a:endParaRPr lang="en-US" sz="1000" dirty="0">
              <a:latin typeface="Arial" pitchFamily="34" charset="0"/>
              <a:cs typeface="Arial" pitchFamily="34" charset="0"/>
            </a:endParaRPr>
          </a:p>
        </p:txBody>
      </p:sp>
      <p:sp>
        <p:nvSpPr>
          <p:cNvPr id="18436" name="Slide Number Placeholder 3">
            <a:extLst>
              <a:ext uri="{FF2B5EF4-FFF2-40B4-BE49-F238E27FC236}">
                <a16:creationId xmlns:a16="http://schemas.microsoft.com/office/drawing/2014/main" id="{9504C0EC-033F-4983-A390-08029D060C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517A4585-E57B-446E-96FB-C201471EFCA8}" type="slidenum">
              <a:rPr lang="en-US" altLang="en-US"/>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6AAE3A-5981-4B35-8D79-1F6F00B0EB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id="{4D68AF07-85A1-49BC-9BF1-12690ABD524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normAutofit fontScale="70000" lnSpcReduction="20000"/>
          </a:bodyPr>
          <a:lstStyle/>
          <a:p>
            <a:pPr rtl="0">
              <a:buFont typeface="Arial" pitchFamily="34" charset="0"/>
              <a:buNone/>
              <a:defRPr/>
            </a:pPr>
            <a:r>
              <a:rPr lang="es-us" sz="1000">
                <a:latin typeface="Arial" pitchFamily="34" charset="0"/>
                <a:cs typeface="Arial" pitchFamily="34" charset="0"/>
              </a:rPr>
              <a:t>¿Cuál es la preocupación con respecto al etanol?</a:t>
            </a:r>
          </a:p>
          <a:p>
            <a:pPr marL="171450" indent="-171450" rtl="0">
              <a:buFont typeface="Arial" pitchFamily="34" charset="0"/>
              <a:buChar char="•"/>
              <a:defRPr/>
            </a:pPr>
            <a:r>
              <a:rPr lang="es-us" sz="1000">
                <a:latin typeface="Arial" pitchFamily="34" charset="0"/>
                <a:cs typeface="Arial" pitchFamily="34" charset="0"/>
              </a:rPr>
              <a:t>El 20 de octubre de 2006, un tren que transportaba ochenta y seis vagones de etanol descarriló en New Brighton, Pensilvania. Veintitrés vagones descarrilaron y aproximadamente veinte de esos vagones derramaron el producto. Algunos de los vagones cisterna se hundieron en un río mientras que otros estallaron en llamas.</a:t>
            </a:r>
          </a:p>
          <a:p>
            <a:pPr marL="171450" indent="-171450" rtl="0">
              <a:buFont typeface="Arial" pitchFamily="34" charset="0"/>
              <a:buChar char="•"/>
              <a:defRPr/>
            </a:pPr>
            <a:r>
              <a:rPr lang="es-us" sz="1000">
                <a:latin typeface="Arial" pitchFamily="34" charset="0"/>
                <a:cs typeface="Arial" pitchFamily="34" charset="0"/>
              </a:rPr>
              <a:t>El 3 de marzo de 2004, un tanque de almacenamiento masivo de etanol que contenía aproximadamente 1 850 000 galones explotó y se quemó en Port Kembla, Nueva Gales del Sur, Australia. La explosión hizo volar el techo del tanque a 100 pies en el aire y aterrizó junto al tanque, dañando el equipo de extinción de incendios de toda la instalación. </a:t>
            </a:r>
          </a:p>
          <a:p>
            <a:pPr marL="0" indent="0" rtl="0">
              <a:buFont typeface="Arial" pitchFamily="34" charset="0"/>
              <a:buNone/>
              <a:defRPr/>
            </a:pPr>
            <a:endParaRPr lang="en-US" sz="1000" dirty="0">
              <a:latin typeface="Arial" pitchFamily="34" charset="0"/>
              <a:ea typeface="ＭＳ Ｐゴシック" pitchFamily="34" charset="-128"/>
              <a:cs typeface="Arial" pitchFamily="34" charset="0"/>
            </a:endParaRPr>
          </a:p>
          <a:p>
            <a:pPr rtl="0">
              <a:defRPr/>
            </a:pPr>
            <a:r>
              <a:rPr lang="es-us" sz="1000">
                <a:latin typeface="Arial" pitchFamily="34" charset="0"/>
                <a:ea typeface="ＭＳ Ｐゴシック" pitchFamily="34" charset="-128"/>
                <a:cs typeface="Arial" pitchFamily="34" charset="0"/>
              </a:rPr>
              <a:t>*Consulte el Informe de Incidentes de la Administración de Seguridad de Oleoductos y Materiales Peligrosos (PHMSA) del Departamento de Transporte (DOT). </a:t>
            </a:r>
          </a:p>
          <a:p>
            <a:pPr rtl="0">
              <a:defRPr/>
            </a:pPr>
            <a:endParaRPr lang="en-US" sz="1000" dirty="0">
              <a:latin typeface="Arial" pitchFamily="34" charset="0"/>
              <a:ea typeface="ＭＳ Ｐゴシック" pitchFamily="34" charset="-128"/>
              <a:cs typeface="Arial" pitchFamily="34" charset="0"/>
            </a:endParaRPr>
          </a:p>
          <a:p>
            <a:pPr rtl="0">
              <a:defRPr/>
            </a:pPr>
            <a:r>
              <a:rPr lang="es-us" sz="1000" b="1">
                <a:latin typeface="Arial" pitchFamily="34" charset="0"/>
                <a:cs typeface="Arial" pitchFamily="34" charset="0"/>
              </a:rPr>
              <a:t>Debate grupal:</a:t>
            </a:r>
          </a:p>
          <a:p>
            <a:pPr marL="171450" indent="-171450" rtl="0">
              <a:buFont typeface="Arial" pitchFamily="34" charset="0"/>
              <a:buChar char="•"/>
              <a:defRPr/>
            </a:pPr>
            <a:r>
              <a:rPr lang="es-us" sz="1000" i="1">
                <a:latin typeface="Arial" pitchFamily="34" charset="0"/>
                <a:cs typeface="Arial" pitchFamily="34" charset="0"/>
              </a:rPr>
              <a:t>Pregunte a los participantes si piensan que se trata de incidentes aislados o si creen que es probable que la ocurrencia de tales incidentes aumente. En otras palabras, ¿cuál es la urgencia de aprender más sobre el etanol? </a:t>
            </a:r>
          </a:p>
          <a:p>
            <a:pPr marL="628650" lvl="1" indent="-171450" rtl="0">
              <a:buFont typeface="Arial" pitchFamily="34" charset="0"/>
              <a:buChar char="•"/>
              <a:defRPr/>
            </a:pPr>
            <a:r>
              <a:rPr lang="es-us" sz="1000" b="1" i="1">
                <a:latin typeface="Arial" pitchFamily="34" charset="0"/>
                <a:cs typeface="Arial" pitchFamily="34" charset="0"/>
              </a:rPr>
              <a:t>Respuesta:</a:t>
            </a:r>
            <a:r>
              <a:rPr lang="es-us" sz="1000" i="1">
                <a:latin typeface="Arial" pitchFamily="34" charset="0"/>
                <a:cs typeface="Arial" pitchFamily="34" charset="0"/>
              </a:rPr>
              <a:t> Es probable que el consumo interno de etanol aumente cada año. </a:t>
            </a:r>
          </a:p>
          <a:p>
            <a:pPr marL="171450" indent="-171450" rtl="0">
              <a:buFont typeface="Arial" pitchFamily="34" charset="0"/>
              <a:buChar char="•"/>
              <a:defRPr/>
            </a:pPr>
            <a:r>
              <a:rPr lang="es-us" sz="1000" i="1">
                <a:latin typeface="Arial" pitchFamily="34" charset="0"/>
                <a:cs typeface="Arial" pitchFamily="34" charset="0"/>
              </a:rPr>
              <a:t>Si tiene un gran incendio con etanol o combustibles mezclados con etanol en su jurisdicción, ¿conoce el mejor agente</a:t>
            </a:r>
            <a:r>
              <a:rPr lang="es-us" sz="1000">
                <a:latin typeface="Arial" pitchFamily="34" charset="0"/>
                <a:cs typeface="Arial" pitchFamily="34" charset="0"/>
              </a:rPr>
              <a:t> </a:t>
            </a:r>
            <a:r>
              <a:rPr lang="es-us" sz="1000" i="1">
                <a:latin typeface="Arial" pitchFamily="34" charset="0"/>
                <a:cs typeface="Arial" pitchFamily="34" charset="0"/>
              </a:rPr>
              <a:t> extintor y las técnicas de aplicación más eficaces?</a:t>
            </a:r>
            <a:endParaRPr lang="en-US" sz="1000" dirty="0">
              <a:latin typeface="Arial" pitchFamily="34" charset="0"/>
              <a:cs typeface="Arial" pitchFamily="34" charset="0"/>
            </a:endParaRPr>
          </a:p>
          <a:p>
            <a:pPr marL="171450" indent="-171450" rtl="0">
              <a:buFont typeface="Arial" pitchFamily="34" charset="0"/>
              <a:buChar char="•"/>
              <a:defRPr/>
            </a:pPr>
            <a:r>
              <a:rPr lang="es-us" sz="1000" i="1">
                <a:latin typeface="Arial" pitchFamily="34" charset="0"/>
                <a:cs typeface="Arial" pitchFamily="34" charset="0"/>
              </a:rPr>
              <a:t>Se ha diseñado este curso para cubrir eso. Queremos darle a conocer el uso, el transporte, el almacenamiento y la extinción de incendios de etanol y combustibles mezclados con etanol. </a:t>
            </a:r>
          </a:p>
          <a:p>
            <a:pPr marL="171450" indent="-171450" rtl="0">
              <a:buFont typeface="Arial" pitchFamily="34" charset="0"/>
              <a:buChar char="•"/>
              <a:defRPr/>
            </a:pPr>
            <a:endParaRPr lang="en-US" sz="1000" i="1" dirty="0">
              <a:latin typeface="Arial" pitchFamily="34" charset="0"/>
              <a:cs typeface="Arial" pitchFamily="34" charset="0"/>
            </a:endParaRPr>
          </a:p>
          <a:p>
            <a:pPr rtl="0">
              <a:defRPr/>
            </a:pPr>
            <a:r>
              <a:rPr lang="es-us" sz="1000">
                <a:latin typeface="Arial" pitchFamily="34" charset="0"/>
                <a:cs typeface="Arial" pitchFamily="34" charset="0"/>
              </a:rPr>
              <a:t>Agregar etanol a la gasolina presenta algunos desafíos únicos de extinción de incendios. Los métodos tradicionales de lucha contra incendios de hidrocarburos (es decir, gasolina) han demostrado ser ineficaces contra estos combustibles de tipo disolvente polar (es decir, mezclados con etanol). Si bien la gasolina tenderá a flotar en la parte superior del agua, los combustibles mezclados con etanol son miscibles en agua y se mezclan fácilmente con el agua. Por esta razón, se recomienda el uso de espuma formadora de película acuosa resistente al alcohol (AR-AFFF) como medio para extinguir un incendio de etanol.</a:t>
            </a:r>
          </a:p>
          <a:p>
            <a:pPr rtl="0">
              <a:defRPr/>
            </a:pPr>
            <a:r>
              <a:rPr lang="es-us" sz="1000">
                <a:latin typeface="Arial" pitchFamily="34" charset="0"/>
                <a:cs typeface="Arial" pitchFamily="34" charset="0"/>
              </a:rPr>
              <a:t> </a:t>
            </a:r>
          </a:p>
          <a:p>
            <a:pPr rtl="0">
              <a:defRPr/>
            </a:pPr>
            <a:r>
              <a:rPr lang="es-us" sz="1000" i="1">
                <a:latin typeface="Arial" pitchFamily="34" charset="0"/>
                <a:cs typeface="Arial" pitchFamily="34" charset="0"/>
              </a:rPr>
              <a:t>Muestre el video</a:t>
            </a:r>
            <a:r>
              <a:rPr lang="es-us" sz="1000">
                <a:latin typeface="Arial" pitchFamily="34" charset="0"/>
                <a:cs typeface="Arial" pitchFamily="34" charset="0"/>
              </a:rPr>
              <a:t> Cómo Responder ante Incidentes Relacionados con el Etanol </a:t>
            </a:r>
            <a:r>
              <a:rPr lang="es-us" sz="1000" i="1">
                <a:latin typeface="Arial" pitchFamily="34" charset="0"/>
                <a:cs typeface="Arial" pitchFamily="34" charset="0"/>
              </a:rPr>
              <a:t>(tiempo total 19:20). </a:t>
            </a:r>
          </a:p>
          <a:p>
            <a:pPr rtl="0">
              <a:defRPr/>
            </a:pPr>
            <a:endParaRPr lang="en-US" sz="1000" i="1" dirty="0">
              <a:latin typeface="Arial" pitchFamily="34" charset="0"/>
              <a:cs typeface="Arial" pitchFamily="34" charset="0"/>
            </a:endParaRPr>
          </a:p>
          <a:p>
            <a:pPr rtl="0">
              <a:defRPr/>
            </a:pPr>
            <a:r>
              <a:rPr lang="es-us" sz="1000" b="1">
                <a:latin typeface="Arial" pitchFamily="34" charset="0"/>
                <a:cs typeface="Arial" pitchFamily="34" charset="0"/>
              </a:rPr>
              <a:t>Debate grupal:</a:t>
            </a:r>
          </a:p>
          <a:p>
            <a:pPr rtl="0">
              <a:defRPr/>
            </a:pPr>
            <a:r>
              <a:rPr lang="es-us" sz="1000" i="1">
                <a:latin typeface="Arial" pitchFamily="34" charset="0"/>
                <a:cs typeface="Arial" pitchFamily="34" charset="0"/>
              </a:rPr>
              <a:t>Diga a los participantes que el video se centra en el almacenamiento de etanol y combustibles mezclados con etanol y la eficacia de la espuma en los incendios de etanol. Después del video, pregunte y analice lo siguiente:</a:t>
            </a:r>
          </a:p>
          <a:p>
            <a:pPr marL="171450" indent="-171450" rtl="0">
              <a:buFont typeface="Arial" pitchFamily="34" charset="0"/>
              <a:buChar char="•"/>
              <a:defRPr/>
            </a:pPr>
            <a:r>
              <a:rPr lang="es-us" sz="1000" i="1">
                <a:latin typeface="Arial" pitchFamily="34" charset="0"/>
                <a:cs typeface="Arial" pitchFamily="34" charset="0"/>
              </a:rPr>
              <a:t>¿Los métodos tradicionales de supresión para las emergencias con gasolina son eficaces para el etanol y los combustibles mezclados con etanol?</a:t>
            </a:r>
          </a:p>
          <a:p>
            <a:pPr marL="628650" lvl="1" indent="-171450" rtl="0">
              <a:buFont typeface="Arial" pitchFamily="34" charset="0"/>
              <a:buChar char="•"/>
              <a:defRPr/>
            </a:pPr>
            <a:r>
              <a:rPr lang="es-us" sz="1000" b="1" i="1">
                <a:latin typeface="Arial" pitchFamily="34" charset="0"/>
                <a:cs typeface="Arial" pitchFamily="34" charset="0"/>
              </a:rPr>
              <a:t>Respuesta:</a:t>
            </a:r>
            <a:r>
              <a:rPr lang="es-us" sz="1000" i="1">
                <a:latin typeface="Arial" pitchFamily="34" charset="0"/>
                <a:cs typeface="Arial" pitchFamily="34" charset="0"/>
              </a:rPr>
              <a:t> No</a:t>
            </a:r>
          </a:p>
          <a:p>
            <a:pPr marL="171450" indent="-171450" rtl="0">
              <a:buFont typeface="Arial" pitchFamily="34" charset="0"/>
              <a:buChar char="•"/>
              <a:defRPr/>
            </a:pPr>
            <a:r>
              <a:rPr lang="es-us" sz="1000" i="1">
                <a:latin typeface="Arial" pitchFamily="34" charset="0"/>
                <a:cs typeface="Arial" pitchFamily="34" charset="0"/>
              </a:rPr>
              <a:t>Según los estudios, ¿qué espuma fue la más eficaz con E10, combustibles flexibles de etanol y combustible de etanol desnaturalizado (E95/ E98)?</a:t>
            </a:r>
          </a:p>
          <a:p>
            <a:pPr marL="628650" lvl="1" indent="-171450" rtl="0">
              <a:buFont typeface="Arial" pitchFamily="34" charset="0"/>
              <a:buChar char="•"/>
              <a:defRPr/>
            </a:pPr>
            <a:r>
              <a:rPr lang="es-us" sz="1000" b="1" i="1">
                <a:latin typeface="Arial" pitchFamily="34" charset="0"/>
                <a:cs typeface="Arial" pitchFamily="34" charset="0"/>
              </a:rPr>
              <a:t>Respuesta: </a:t>
            </a:r>
            <a:r>
              <a:rPr lang="es-us" sz="1000" i="1">
                <a:latin typeface="Arial" pitchFamily="34" charset="0"/>
                <a:cs typeface="Arial" pitchFamily="34" charset="0"/>
              </a:rPr>
              <a:t>Espuma formadora de película acuosa resistente al alcohol (AR-AFFF) </a:t>
            </a:r>
          </a:p>
          <a:p>
            <a:pPr rtl="0">
              <a:buFont typeface="Arial" pitchFamily="34" charset="0"/>
              <a:buNone/>
              <a:defRPr/>
            </a:pPr>
            <a:endParaRPr lang="en-US" sz="1000" dirty="0">
              <a:latin typeface="Arial" pitchFamily="34" charset="0"/>
              <a:cs typeface="Arial" pitchFamily="34" charset="0"/>
            </a:endParaRPr>
          </a:p>
          <a:p>
            <a:pPr rtl="0">
              <a:defRPr/>
            </a:pPr>
            <a:endParaRPr lang="en-US" sz="1000" dirty="0">
              <a:latin typeface="Arial" pitchFamily="34" charset="0"/>
              <a:ea typeface="ＭＳ Ｐゴシック" pitchFamily="34" charset="-128"/>
              <a:cs typeface="Arial" pitchFamily="34" charset="0"/>
            </a:endParaRPr>
          </a:p>
        </p:txBody>
      </p:sp>
      <p:sp>
        <p:nvSpPr>
          <p:cNvPr id="20484" name="Slide Number Placeholder 3">
            <a:extLst>
              <a:ext uri="{FF2B5EF4-FFF2-40B4-BE49-F238E27FC236}">
                <a16:creationId xmlns:a16="http://schemas.microsoft.com/office/drawing/2014/main" id="{C6FA80C6-8A03-41B1-8A9E-20A466AA18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4E24A2BD-53E5-4C89-8634-1895F60E0A30}" type="slidenum">
              <a:rPr lang="en-US" altLang="en-US"/>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A150A21-F2C4-4048-9D28-7BC521B148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A24AF66-5DCB-4D81-8A21-1E69300AA2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Desde principios del siglo XX, Estados Unidos y el mundo se han convertido en una sociedad motorizada. La mayoría de las familias poseen un automóvil o dependen del transporte motorizado a diario. Durante los últimos 100 años, el combustible principal de los automóviles ha sido un subproducto del petróleo crudo. A diferencia de la comunidad europea, que se centró en los motores diésel para vehículos ligeros y de pasajeros, la industria automotriz de los EE. UU. ha utilizado predominantemente vehículos livianos impulsados por gasolina, mientras que los vehículos pesados o todoterreno más grandes y los equipos generalmente usan diésel. Tanto la gasolina como el diésel son hidrocarburos (compuestos de hidrógeno y carbono) que se derivan del petróleo crudo.</a:t>
            </a:r>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AB51E944-3602-40EF-BA28-F3C92D7EE4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EE949EA0-2AF6-49ED-A442-C15EFF33BC6F}" type="slidenum">
              <a:rPr lang="en-US" altLang="en-US"/>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F330EF3A-793F-4AD0-BB16-8FC68FAD87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7449A718-643B-4262-881A-4C0D7977E0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La naturaleza y las características de los combustibles de hidrocarburos son familiares a prácticamente todos los involucrados en la protección contra incendios hoy en día, ya que la gasolina y el diésel se usan ampliamente y los incidentes son frecuentes. En particular, los combustibles mezclados con etanol son un componente sustancial del mercado estadounidense de combustibles para motores. Hoy en día, el etanol se mezcla en casi toda la gasolina sin plomo y se vende durante todo el año de costa a costa y de frontera a frontera. El etanol representa más del 10 por ciento del yacimiento de gasolina de EE. UU. y se espera que su uso continúe creciendo.</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Se pueden encontrar más de 200 instalaciones de producción de etanol en todo el país, la mayoría ubicadas en la región central. Las instalaciones de producción de etanol utilizan principalmente el ferrocarril para llevar sus productos al mercado. El transporte de etanol a través de vagones cisterna ha aumentado significativamente durante la última década y se espera que siga creciendo.</a:t>
            </a:r>
          </a:p>
          <a:p>
            <a:pPr rtl="0"/>
            <a:endParaRPr lang="en-US" altLang="en-US" dirty="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B96A4A43-8FB2-4898-9C62-FEC1EAA64B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A19AE704-B9D9-4631-B2C5-B4DCCCDDAD3D}" type="slidenum">
              <a:rPr lang="en-US" altLang="en-US"/>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E50DC5F-9A7F-43DD-A88F-5E90FE9651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20C43156-D956-48E0-A50C-6713C6D9E8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El etanol para su uso como combustible del transporte ha crecido constantemente desde la década de 1980. A medida que crecía la producción, se añadió etanol a los suministros de gasolina para reemplazar los potenciadores de octano como el plomo y el éter metil terbutílico (MTBE) a medida que se eliminaban del suministro de gasolina debido a problemas de toxicidad. La Ley de Aire Limpio de 1990 aumentó aún más la cuota de mercado de los combustibles mezclados con etanol debido al uso obligatorio de combustibles oxigenados en gasolina reformulada (RFG) en ciertas áreas de los EE. UU. para ayudar a reducir las emisiones de monóxido de carbono. La RFG se refiere a cambios extensos en las propiedades de la gasolina que reducen las emisiones de compuestos orgánicos volátiles y tóxicos en las áreas fuera de la norma ambiental de ozono. Los oxigenados del combustible como el etanol agregan oxígeno químico al combustible, lo que promueve una combustión más completa y, por lo tanto, reduce las emisiones de monóxido de carbono. Las emisiones de escape de los hidrocarburos también se reducen a menudo. Hoy en día, el etanol es el oxigenado más utilizado para la RFG.</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El etanol tiene un octano de mezcla de 114 y las refinerías lo utilizan ampliamente para crear gasolina de octanaje regular a partir de existencias base de suboctano o para elevar los combustibles de octanaje regular al nivel de octano medio. Esta adición de etanol a la gasolina para aumentar el octanaje es una alternativa a las operaciones de refinación que consumen más energía, lo que convierte al etanol en uno de los potenciadores de octano más rentables disponibles para el refinador y el mezclador en la actualidad. Las mezclas de etanol de nivel medio como el E20 y el E40 pueden mejorar la eficiencia del motor y reducir las emisiones de gases de efecto invernadero cuando se usan en nuevos motores de combustión interna, por lo que la demanda de etanol de alto octanaje seguirá creciendo.</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8676" name="Slide Number Placeholder 3">
            <a:extLst>
              <a:ext uri="{FF2B5EF4-FFF2-40B4-BE49-F238E27FC236}">
                <a16:creationId xmlns:a16="http://schemas.microsoft.com/office/drawing/2014/main" id="{9F2C1939-3473-4FD3-90C0-5E55B0851F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FDAFC682-76A1-4CD1-BABE-387219D2C2FB}" type="slidenum">
              <a:rPr lang="en-US" altLang="en-US"/>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0BF7FD7-867C-4277-87DA-1BD8EDD29D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1542A532-69C5-4F97-A363-0F01657D6F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En 2011, la Agencia de Protección Ambiental (EPA) aprobó el E15 (15 % de etanol con 85 % de gasolina) para su uso en automóviles, camiones y SUV livianos año modelo 2001 o más recientes y en todos los vehículos de combustible flexible (FFV). Los vehículos anteriores a 2001, así como los motores pequeños, los barcos y las motocicletas, no están aprobados para usar E15.</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Cada vez se utilizan más combustibles con una mezcla de etanol superior. Un ejemplo común de este tipo de combustible es el combustible flexible de etanol, que tiene un 51-85 % de etanol en volumen.</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0724" name="Slide Number Placeholder 3">
            <a:extLst>
              <a:ext uri="{FF2B5EF4-FFF2-40B4-BE49-F238E27FC236}">
                <a16:creationId xmlns:a16="http://schemas.microsoft.com/office/drawing/2014/main" id="{C6519CB5-4565-4E3E-A790-78FF1F2BCF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E7921A21-FD2B-448E-B131-D6FABB76BED9}" type="slidenum">
              <a:rPr lang="en-US" altLang="en-US"/>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D6CB445-A4D9-42E1-8774-B7D30C9331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508263C-2C09-4143-8E19-588138EC9B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normAutofit/>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“Exx” se usa comúnmente para indicar la concentración de etanol. El “xx” es el porcentaje en volumen del etanol en el combustible.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El E100 se produce y comercializa como alcohol etílico sin desnaturalizar o puro.</a:t>
            </a:r>
          </a:p>
          <a:p>
            <a:pPr rtl="0"/>
            <a:r>
              <a:rPr lang="es-us" sz="1000">
                <a:latin typeface="Arial" panose="020B0604020202020204" pitchFamily="34" charset="0"/>
                <a:ea typeface="ＭＳ Ｐゴシック" panose="020B0600070205080204" pitchFamily="34" charset="-128"/>
                <a:cs typeface="Arial" panose="020B0604020202020204" pitchFamily="34" charset="0"/>
              </a:rPr>
              <a:t> </a:t>
            </a:r>
          </a:p>
          <a:p>
            <a:pPr rtl="0"/>
            <a:r>
              <a:rPr lang="es-us" sz="1000">
                <a:latin typeface="Arial" panose="020B0604020202020204" pitchFamily="34" charset="0"/>
                <a:ea typeface="ＭＳ Ｐゴシック" panose="020B0600070205080204" pitchFamily="34" charset="-128"/>
                <a:cs typeface="Arial" panose="020B0604020202020204" pitchFamily="34" charset="0"/>
              </a:rPr>
              <a:t>El combustible de etanol desnaturalizado es etanol que se ha desnaturalizado con un 2-5 % de un hidrocarburo aprobado, típicamente gasolina natural. Esta mezcla también se conoce como E95-E98 o alcohol combustible. El combustible de etanol desnaturalizado es uno de los principales materiales peligrosos enviados por ferrocarril en los EE. UU.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Los combustibles mezclados con etanol pueden incluir mezclas de gasolina y etanol en cualquier proporción. Actualmente existen tres combustibles comunes mezclados con etanol, siendo el E10 el más común. Se trata de una mezcla de etanol al 10 % y gasolina al 90 % y se encuentra en todas las gasolineras minoristas. El E15, una mezcla de 15 % de etanol y 85 % de gasolina, se puede vender durante todo el año y su disponibilidad y uso se están expandiendo. También encontrará combustibles flexibles de etanol en el mercado, que van desde E51 hasta E85. Este combustible se vende solo para uso en FFV.</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2772" name="Slide Number Placeholder 3">
            <a:extLst>
              <a:ext uri="{FF2B5EF4-FFF2-40B4-BE49-F238E27FC236}">
                <a16:creationId xmlns:a16="http://schemas.microsoft.com/office/drawing/2014/main" id="{552C4957-D395-48E5-BF97-C886DE5872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B8C21E50-5A4A-4232-B235-793DD1542A9B}"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6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p>
        </p:txBody>
      </p:sp>
      <p:sp>
        <p:nvSpPr>
          <p:cNvPr id="3" name="Content Placeholder 2"/>
          <p:cNvSpPr>
            <a:spLocks noGrp="1"/>
          </p:cNvSpPr>
          <p:nvPr>
            <p:ph idx="1"/>
          </p:nvPr>
        </p:nvSpPr>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4" name="Slide Number Placeholder 3">
            <a:extLst>
              <a:ext uri="{FF2B5EF4-FFF2-40B4-BE49-F238E27FC236}">
                <a16:creationId xmlns:a16="http://schemas.microsoft.com/office/drawing/2014/main" id="{8A4A3B9B-6FFB-4FF4-BE04-4F5D80C446BF}"/>
              </a:ext>
            </a:extLst>
          </p:cNvPr>
          <p:cNvSpPr>
            <a:spLocks noGrp="1" noChangeArrowheads="1"/>
          </p:cNvSpPr>
          <p:nvPr>
            <p:ph type="sldNum" sz="quarter" idx="10"/>
          </p:nvPr>
        </p:nvSpPr>
        <p:spPr/>
        <p:txBody>
          <a:bodyPr rtlCol="0"/>
          <a:lstStyle>
            <a:lvl1pPr>
              <a:defRPr smtClean="0"/>
            </a:lvl1pPr>
          </a:lstStyle>
          <a:p>
            <a:pPr rtl="0">
              <a:defRPr/>
            </a:pPr>
            <a:fld id="{7F4BCBD6-E808-4337-A17B-314A1DDCF2E4}" type="slidenum">
              <a:rPr lang="en-US" altLang="en-US"/>
              <a:pPr rtl="0">
                <a:defRPr/>
              </a:pPr>
              <a:t>‹#›</a:t>
            </a:fld>
            <a:endParaRPr lang="en-US" altLang="en-US"/>
          </a:p>
        </p:txBody>
      </p:sp>
    </p:spTree>
    <p:extLst>
      <p:ext uri="{BB962C8B-B14F-4D97-AF65-F5344CB8AC3E}">
        <p14:creationId xmlns:p14="http://schemas.microsoft.com/office/powerpoint/2010/main" val="411521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p>
        </p:txBody>
      </p:sp>
      <p:sp>
        <p:nvSpPr>
          <p:cNvPr id="3" name="Content Placeholder 2"/>
          <p:cNvSpPr>
            <a:spLocks noGrp="1"/>
          </p:cNvSpPr>
          <p:nvPr>
            <p:ph sz="half" idx="1"/>
          </p:nvPr>
        </p:nvSpPr>
        <p:spPr>
          <a:xfrm>
            <a:off x="609600" y="1600201"/>
            <a:ext cx="53848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4" name="Content Placeholder 3"/>
          <p:cNvSpPr>
            <a:spLocks noGrp="1"/>
          </p:cNvSpPr>
          <p:nvPr>
            <p:ph sz="half" idx="2"/>
          </p:nvPr>
        </p:nvSpPr>
        <p:spPr>
          <a:xfrm>
            <a:off x="6197600" y="1600201"/>
            <a:ext cx="53848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5" name="Rectangle 9">
            <a:extLst>
              <a:ext uri="{FF2B5EF4-FFF2-40B4-BE49-F238E27FC236}">
                <a16:creationId xmlns:a16="http://schemas.microsoft.com/office/drawing/2014/main" id="{A7E0D087-849F-4F31-84C7-2F57B6927667}"/>
              </a:ext>
            </a:extLst>
          </p:cNvPr>
          <p:cNvSpPr>
            <a:spLocks noGrp="1" noChangeArrowheads="1"/>
          </p:cNvSpPr>
          <p:nvPr>
            <p:ph type="sldNum" sz="quarter" idx="10"/>
          </p:nvPr>
        </p:nvSpPr>
        <p:spPr/>
        <p:txBody>
          <a:bodyPr rtlCol="0"/>
          <a:lstStyle>
            <a:lvl1pPr>
              <a:defRPr smtClean="0"/>
            </a:lvl1pPr>
          </a:lstStyle>
          <a:p>
            <a:pPr rtl="0">
              <a:defRPr/>
            </a:pPr>
            <a:fld id="{171BF4C1-D907-4F5A-B05A-C8D0CB292CDC}" type="slidenum">
              <a:rPr lang="en-US" altLang="en-US"/>
              <a:pPr rtl="0">
                <a:defRPr/>
              </a:pPr>
              <a:t>‹#›</a:t>
            </a:fld>
            <a:endParaRPr lang="en-US" altLang="en-US"/>
          </a:p>
        </p:txBody>
      </p:sp>
    </p:spTree>
    <p:extLst>
      <p:ext uri="{BB962C8B-B14F-4D97-AF65-F5344CB8AC3E}">
        <p14:creationId xmlns:p14="http://schemas.microsoft.com/office/powerpoint/2010/main" val="914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81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baseline="0">
                <a:solidFill>
                  <a:schemeClr val="bg1"/>
                </a:solidFill>
              </a:defRPr>
            </a:lvl1pPr>
          </a:lstStyle>
          <a:p>
            <a:pPr rtl="0"/>
            <a:r>
              <a:rPr lang="es-us"/>
              <a:t>Click to edit Master title style</a:t>
            </a:r>
          </a:p>
        </p:txBody>
      </p:sp>
      <p:sp>
        <p:nvSpPr>
          <p:cNvPr id="3" name="Content Placeholder 2"/>
          <p:cNvSpPr>
            <a:spLocks noGrp="1"/>
          </p:cNvSpPr>
          <p:nvPr>
            <p:ph idx="1"/>
          </p:nvPr>
        </p:nvSpPr>
        <p:spPr/>
        <p:txBody>
          <a:bodyPr rtlCol="0"/>
          <a:lstStyle>
            <a:lvl1pPr>
              <a:defRPr sz="3200" baseline="0">
                <a:solidFill>
                  <a:schemeClr val="bg1"/>
                </a:solidFill>
                <a:latin typeface="Arial" pitchFamily="34" charset="0"/>
              </a:defRPr>
            </a:lvl1pPr>
            <a:lvl2pPr>
              <a:defRPr sz="3200" baseline="0">
                <a:solidFill>
                  <a:schemeClr val="bg1"/>
                </a:solidFill>
                <a:latin typeface="Arial" pitchFamily="34" charset="0"/>
              </a:defRPr>
            </a:lvl2pPr>
            <a:lvl3pPr>
              <a:defRPr sz="3200" baseline="0">
                <a:solidFill>
                  <a:schemeClr val="bg1"/>
                </a:solidFill>
                <a:latin typeface="Arial" pitchFamily="34" charset="0"/>
              </a:defRPr>
            </a:lvl3pPr>
            <a:lvl4pPr>
              <a:defRPr sz="3200" baseline="0">
                <a:solidFill>
                  <a:schemeClr val="bg1"/>
                </a:solidFill>
                <a:latin typeface="Arial" pitchFamily="34" charset="0"/>
              </a:defRPr>
            </a:lvl4pPr>
            <a:lvl5pPr>
              <a:defRPr sz="3200" baseline="0">
                <a:solidFill>
                  <a:schemeClr val="bg1"/>
                </a:solidFill>
                <a:latin typeface="Arial" pitchFamily="34" charset="0"/>
              </a:defRPr>
            </a:lvl5pPr>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4" name="Slide Number Placeholder 3">
            <a:extLst>
              <a:ext uri="{FF2B5EF4-FFF2-40B4-BE49-F238E27FC236}">
                <a16:creationId xmlns:a16="http://schemas.microsoft.com/office/drawing/2014/main" id="{DA3EDFCD-DB46-42A8-9BD6-377657EC526A}"/>
              </a:ext>
            </a:extLst>
          </p:cNvPr>
          <p:cNvSpPr>
            <a:spLocks noGrp="1" noChangeArrowheads="1"/>
          </p:cNvSpPr>
          <p:nvPr>
            <p:ph type="sldNum" sz="quarter" idx="10"/>
          </p:nvPr>
        </p:nvSpPr>
        <p:spPr/>
        <p:txBody>
          <a:bodyPr rtlCol="0"/>
          <a:lstStyle>
            <a:lvl1pPr>
              <a:defRPr smtClean="0"/>
            </a:lvl1pPr>
          </a:lstStyle>
          <a:p>
            <a:pPr rtl="0">
              <a:defRPr/>
            </a:pPr>
            <a:fld id="{CDAE031E-5329-4359-9B96-3774FA32BAC5}" type="slidenum">
              <a:rPr lang="en-US" altLang="en-US"/>
              <a:pPr rtl="0">
                <a:defRPr/>
              </a:pPr>
              <a:t>‹#›</a:t>
            </a:fld>
            <a:endParaRPr lang="en-US" altLang="en-US"/>
          </a:p>
        </p:txBody>
      </p:sp>
    </p:spTree>
    <p:extLst>
      <p:ext uri="{BB962C8B-B14F-4D97-AF65-F5344CB8AC3E}">
        <p14:creationId xmlns:p14="http://schemas.microsoft.com/office/powerpoint/2010/main" val="1992217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042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baseline="0">
                <a:solidFill>
                  <a:schemeClr val="bg1"/>
                </a:solidFill>
              </a:defRPr>
            </a:lvl1pPr>
          </a:lstStyle>
          <a:p>
            <a:pPr rtl="0"/>
            <a:r>
              <a:rPr lang="es-us"/>
              <a:t>Click to edit Master title style</a:t>
            </a:r>
          </a:p>
        </p:txBody>
      </p:sp>
      <p:sp>
        <p:nvSpPr>
          <p:cNvPr id="3" name="Content Placeholder 2"/>
          <p:cNvSpPr>
            <a:spLocks noGrp="1"/>
          </p:cNvSpPr>
          <p:nvPr>
            <p:ph idx="1"/>
          </p:nvPr>
        </p:nvSpPr>
        <p:spPr/>
        <p:txBody>
          <a:bodyPr rtlCol="0"/>
          <a:lstStyle>
            <a:lvl1pPr>
              <a:defRPr sz="3200" baseline="0">
                <a:solidFill>
                  <a:schemeClr val="bg1"/>
                </a:solidFill>
                <a:latin typeface="Arial" pitchFamily="34" charset="0"/>
              </a:defRPr>
            </a:lvl1pPr>
            <a:lvl2pPr>
              <a:defRPr sz="3200" baseline="0">
                <a:solidFill>
                  <a:schemeClr val="bg1"/>
                </a:solidFill>
                <a:latin typeface="Arial" pitchFamily="34" charset="0"/>
              </a:defRPr>
            </a:lvl2pPr>
            <a:lvl3pPr>
              <a:defRPr sz="3200" baseline="0">
                <a:solidFill>
                  <a:schemeClr val="bg1"/>
                </a:solidFill>
                <a:latin typeface="Arial" pitchFamily="34" charset="0"/>
              </a:defRPr>
            </a:lvl3pPr>
            <a:lvl4pPr>
              <a:defRPr sz="3200" baseline="0">
                <a:solidFill>
                  <a:schemeClr val="bg1"/>
                </a:solidFill>
                <a:latin typeface="Arial" pitchFamily="34" charset="0"/>
              </a:defRPr>
            </a:lvl4pPr>
            <a:lvl5pPr>
              <a:defRPr sz="3200" baseline="0">
                <a:solidFill>
                  <a:schemeClr val="bg1"/>
                </a:solidFill>
                <a:latin typeface="Arial" pitchFamily="34" charset="0"/>
              </a:defRPr>
            </a:lvl5pPr>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4" name="Slide Number Placeholder 3">
            <a:extLst>
              <a:ext uri="{FF2B5EF4-FFF2-40B4-BE49-F238E27FC236}">
                <a16:creationId xmlns:a16="http://schemas.microsoft.com/office/drawing/2014/main" id="{88051AD8-9442-4349-A9FD-1BFB35F1CAB7}"/>
              </a:ext>
            </a:extLst>
          </p:cNvPr>
          <p:cNvSpPr>
            <a:spLocks noGrp="1" noChangeArrowheads="1"/>
          </p:cNvSpPr>
          <p:nvPr>
            <p:ph type="sldNum" sz="quarter" idx="10"/>
          </p:nvPr>
        </p:nvSpPr>
        <p:spPr/>
        <p:txBody>
          <a:bodyPr rtlCol="0"/>
          <a:lstStyle>
            <a:lvl1pPr>
              <a:defRPr smtClean="0"/>
            </a:lvl1pPr>
          </a:lstStyle>
          <a:p>
            <a:pPr rtl="0">
              <a:defRPr/>
            </a:pPr>
            <a:fld id="{B53C40CE-40B9-4963-9E62-9F5E59844A32}" type="slidenum">
              <a:rPr lang="en-US" altLang="en-US"/>
              <a:pPr rtl="0">
                <a:defRPr/>
              </a:pPr>
              <a:t>‹#›</a:t>
            </a:fld>
            <a:endParaRPr lang="en-US" altLang="en-US"/>
          </a:p>
        </p:txBody>
      </p:sp>
    </p:spTree>
    <p:extLst>
      <p:ext uri="{BB962C8B-B14F-4D97-AF65-F5344CB8AC3E}">
        <p14:creationId xmlns:p14="http://schemas.microsoft.com/office/powerpoint/2010/main" val="1136378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E92601E-DA5A-45C3-A5BF-8642020CD50D}"/>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es-us"/>
              <a:t>Haga clic para editar el encabezado de la plantilla</a:t>
            </a:r>
          </a:p>
        </p:txBody>
      </p:sp>
      <p:sp>
        <p:nvSpPr>
          <p:cNvPr id="1027" name="Text Placeholder 2">
            <a:extLst>
              <a:ext uri="{FF2B5EF4-FFF2-40B4-BE49-F238E27FC236}">
                <a16:creationId xmlns:a16="http://schemas.microsoft.com/office/drawing/2014/main" id="{5050B2B9-EE46-4235-AF87-40B90D4C7895}"/>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es-us"/>
              <a:t>Haga clic para editar los estilos de texto principal</a:t>
            </a:r>
          </a:p>
          <a:p>
            <a:pPr lvl="1" rtl="0"/>
            <a:r>
              <a:rPr lang="es-us"/>
              <a:t>Segundo nivel</a:t>
            </a:r>
          </a:p>
          <a:p>
            <a:pPr lvl="2" rtl="0"/>
            <a:r>
              <a:rPr lang="es-us"/>
              <a:t>Tercer nivel</a:t>
            </a:r>
          </a:p>
          <a:p>
            <a:pPr lvl="3" rtl="0"/>
            <a:r>
              <a:rPr lang="es-us"/>
              <a:t>Cuarto nivel</a:t>
            </a:r>
          </a:p>
          <a:p>
            <a:pPr lvl="4" rtl="0"/>
            <a:r>
              <a:rPr lang="es-us"/>
              <a:t>Quinto nivel</a:t>
            </a:r>
          </a:p>
        </p:txBody>
      </p:sp>
      <p:sp>
        <p:nvSpPr>
          <p:cNvPr id="5" name="Footer Placeholder 4">
            <a:extLst>
              <a:ext uri="{FF2B5EF4-FFF2-40B4-BE49-F238E27FC236}">
                <a16:creationId xmlns:a16="http://schemas.microsoft.com/office/drawing/2014/main" id="{E4F7A569-9920-4F50-889C-B0C126901DA1}"/>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rtl="0">
              <a:defRPr/>
            </a:pPr>
            <a:endParaRPr lang="en-US"/>
          </a:p>
        </p:txBody>
      </p:sp>
      <p:sp>
        <p:nvSpPr>
          <p:cNvPr id="6" name="Slide Number Placeholder 5">
            <a:extLst>
              <a:ext uri="{FF2B5EF4-FFF2-40B4-BE49-F238E27FC236}">
                <a16:creationId xmlns:a16="http://schemas.microsoft.com/office/drawing/2014/main" id="{B25938FB-2B19-425D-86F9-9B48A4B00BC8}"/>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Arial" panose="020B0604020202020204" pitchFamily="34" charset="0"/>
              </a:defRPr>
            </a:lvl1pPr>
          </a:lstStyle>
          <a:p>
            <a:pPr rtl="0">
              <a:defRPr/>
            </a:pPr>
            <a:fld id="{CEB44211-8A54-4E0D-9B7F-806BB0A060D2}" type="slidenum">
              <a:rPr lang="en-US" altLang="en-US"/>
              <a:pPr rtl="0">
                <a:defRPr/>
              </a:pPr>
              <a:t>‹#›</a:t>
            </a:fld>
            <a:endParaRPr lang="en-US" altLang="en-US"/>
          </a:p>
        </p:txBody>
      </p:sp>
      <p:sp>
        <p:nvSpPr>
          <p:cNvPr id="7" name="Rectangle 9">
            <a:extLst>
              <a:ext uri="{FF2B5EF4-FFF2-40B4-BE49-F238E27FC236}">
                <a16:creationId xmlns:a16="http://schemas.microsoft.com/office/drawing/2014/main" id="{E151DC97-13F8-4D07-AC86-8BA10E35D9E4}"/>
              </a:ext>
            </a:extLst>
          </p:cNvPr>
          <p:cNvSpPr txBox="1">
            <a:spLocks noChangeArrowheads="1"/>
          </p:cNvSpPr>
          <p:nvPr/>
        </p:nvSpPr>
        <p:spPr>
          <a:xfrm>
            <a:off x="4572000" y="6191250"/>
            <a:ext cx="2844800" cy="365125"/>
          </a:xfrm>
          <a:prstGeom prst="rect">
            <a:avLst/>
          </a:prstGeom>
        </p:spPr>
        <p:txBody>
          <a:bodyPr rtlCol="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rtl="0" eaLnBrk="1" hangingPunct="1">
              <a:defRPr/>
            </a:pPr>
            <a:fld id="{DDAD36F0-22A2-4277-B20B-CE9CB3CA6FD8}" type="slidenum">
              <a:rPr lang="en-US" altLang="en-US" sz="1200" b="1" smtClean="0">
                <a:solidFill>
                  <a:schemeClr val="bg1"/>
                </a:solidFill>
                <a:latin typeface="Calibri" panose="020F0502020204030204" pitchFamily="34" charset="0"/>
                <a:cs typeface="Arial" panose="020B0604020202020204" pitchFamily="34" charset="0"/>
              </a:rPr>
              <a:pPr algn="ctr" rtl="0" eaLnBrk="1" hangingPunct="1">
                <a:defRPr/>
              </a:pPr>
              <a:t>‹#›</a:t>
            </a:fld>
            <a:endParaRPr lang="en-US" altLang="en-US" sz="1200" b="1">
              <a:solidFill>
                <a:schemeClr val="bg1"/>
              </a:solidFill>
              <a:latin typeface="Calibri" panose="020F0502020204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9A8C99D-4C58-408D-B4E1-775B1B602D7A}"/>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es-us"/>
              <a:t>Haga clic para editar el encabezado de la plantilla</a:t>
            </a:r>
          </a:p>
        </p:txBody>
      </p:sp>
      <p:sp>
        <p:nvSpPr>
          <p:cNvPr id="2051" name="Text Placeholder 2">
            <a:extLst>
              <a:ext uri="{FF2B5EF4-FFF2-40B4-BE49-F238E27FC236}">
                <a16:creationId xmlns:a16="http://schemas.microsoft.com/office/drawing/2014/main" id="{0A62E72E-22C0-4A88-B10B-421F0B5C5AC4}"/>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es-us"/>
              <a:t>Haga clic para editar los estilos de texto principal</a:t>
            </a:r>
          </a:p>
          <a:p>
            <a:pPr lvl="1" rtl="0"/>
            <a:r>
              <a:rPr lang="es-us"/>
              <a:t>Segundo nivel</a:t>
            </a:r>
          </a:p>
          <a:p>
            <a:pPr lvl="2" rtl="0"/>
            <a:r>
              <a:rPr lang="es-us"/>
              <a:t>Tercer nivel</a:t>
            </a:r>
          </a:p>
          <a:p>
            <a:pPr lvl="3" rtl="0"/>
            <a:r>
              <a:rPr lang="es-us"/>
              <a:t>Cuarto nivel</a:t>
            </a:r>
          </a:p>
          <a:p>
            <a:pPr lvl="4" rtl="0"/>
            <a:r>
              <a:rPr lang="es-us"/>
              <a:t>Quinto nivel</a:t>
            </a:r>
          </a:p>
        </p:txBody>
      </p:sp>
      <p:sp>
        <p:nvSpPr>
          <p:cNvPr id="5" name="Footer Placeholder 4">
            <a:extLst>
              <a:ext uri="{FF2B5EF4-FFF2-40B4-BE49-F238E27FC236}">
                <a16:creationId xmlns:a16="http://schemas.microsoft.com/office/drawing/2014/main" id="{BF75B05D-CE57-4BFF-9FE3-396B554C7261}"/>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rtl="0">
              <a:defRPr/>
            </a:pPr>
            <a:endParaRPr lang="en-US"/>
          </a:p>
        </p:txBody>
      </p:sp>
      <p:sp>
        <p:nvSpPr>
          <p:cNvPr id="6" name="Slide Number Placeholder 5">
            <a:extLst>
              <a:ext uri="{FF2B5EF4-FFF2-40B4-BE49-F238E27FC236}">
                <a16:creationId xmlns:a16="http://schemas.microsoft.com/office/drawing/2014/main" id="{5CBB6C8F-A971-453D-A6F9-314BDD93BA37}"/>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Arial" panose="020B0604020202020204" pitchFamily="34" charset="0"/>
              </a:defRPr>
            </a:lvl1pPr>
          </a:lstStyle>
          <a:p>
            <a:pPr rtl="0">
              <a:defRPr/>
            </a:pPr>
            <a:fld id="{58E9324D-4195-4EFC-9AF8-8FDBD29CD164}" type="slidenum">
              <a:rPr lang="en-US" altLang="en-US"/>
              <a:pPr rtl="0">
                <a:defRPr/>
              </a:pPr>
              <a:t>‹#›</a:t>
            </a:fld>
            <a:endParaRPr lang="en-US" altLang="en-US"/>
          </a:p>
        </p:txBody>
      </p:sp>
      <p:sp>
        <p:nvSpPr>
          <p:cNvPr id="7" name="Rectangle 9">
            <a:extLst>
              <a:ext uri="{FF2B5EF4-FFF2-40B4-BE49-F238E27FC236}">
                <a16:creationId xmlns:a16="http://schemas.microsoft.com/office/drawing/2014/main" id="{8EA11F7F-51C8-4C11-83B8-F4CDEB93E28F}"/>
              </a:ext>
            </a:extLst>
          </p:cNvPr>
          <p:cNvSpPr txBox="1">
            <a:spLocks noChangeArrowheads="1"/>
          </p:cNvSpPr>
          <p:nvPr/>
        </p:nvSpPr>
        <p:spPr>
          <a:xfrm>
            <a:off x="4572000" y="6216650"/>
            <a:ext cx="2844800" cy="365125"/>
          </a:xfrm>
          <a:prstGeom prst="rect">
            <a:avLst/>
          </a:prstGeom>
        </p:spPr>
        <p:txBody>
          <a:bodyPr rtlCol="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rtl="0" eaLnBrk="1" hangingPunct="1">
              <a:defRPr/>
            </a:pPr>
            <a:fld id="{90A2CC56-4F07-49E8-BEFD-F97E4FBF1565}" type="slidenum">
              <a:rPr lang="en-US" altLang="en-US" sz="1200" b="1" smtClean="0">
                <a:solidFill>
                  <a:srgbClr val="FFFFFF"/>
                </a:solidFill>
                <a:latin typeface="Calibri" panose="020F0502020204030204" pitchFamily="34" charset="0"/>
                <a:cs typeface="Arial" panose="020B0604020202020204" pitchFamily="34" charset="0"/>
              </a:rPr>
              <a:pPr algn="ctr" rtl="0" eaLnBrk="1" hangingPunct="1">
                <a:defRPr/>
              </a:pPr>
              <a:t>‹#›</a:t>
            </a:fld>
            <a:endParaRPr lang="en-US" altLang="en-US" sz="1200" b="1">
              <a:solidFill>
                <a:srgbClr val="FFFFFF"/>
              </a:solidFill>
              <a:latin typeface="Calibri" panose="020F0502020204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504" r:id="rId1"/>
    <p:sldLayoutId id="2147484505" r:id="rId2"/>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16B50ADE-95B9-4EE7-9E85-2E70DAB0E097}"/>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es-us"/>
              <a:t>Haga clic para editar el encabezado de la plantilla</a:t>
            </a:r>
          </a:p>
        </p:txBody>
      </p:sp>
      <p:sp>
        <p:nvSpPr>
          <p:cNvPr id="3075" name="Text Placeholder 2">
            <a:extLst>
              <a:ext uri="{FF2B5EF4-FFF2-40B4-BE49-F238E27FC236}">
                <a16:creationId xmlns:a16="http://schemas.microsoft.com/office/drawing/2014/main" id="{D9C52290-7596-444B-9C76-A4A65FCBDE8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es-us"/>
              <a:t>Haga clic para editar los estilos de texto principal</a:t>
            </a:r>
          </a:p>
          <a:p>
            <a:pPr lvl="1" rtl="0"/>
            <a:r>
              <a:rPr lang="es-us"/>
              <a:t>Segundo nivel</a:t>
            </a:r>
          </a:p>
          <a:p>
            <a:pPr lvl="2" rtl="0"/>
            <a:r>
              <a:rPr lang="es-us"/>
              <a:t>Tercer nivel</a:t>
            </a:r>
          </a:p>
          <a:p>
            <a:pPr lvl="3" rtl="0"/>
            <a:r>
              <a:rPr lang="es-us"/>
              <a:t>Cuarto nivel</a:t>
            </a:r>
          </a:p>
          <a:p>
            <a:pPr lvl="4" rtl="0"/>
            <a:r>
              <a:rPr lang="es-us"/>
              <a:t>Quinto nivel</a:t>
            </a:r>
          </a:p>
        </p:txBody>
      </p:sp>
      <p:sp>
        <p:nvSpPr>
          <p:cNvPr id="5" name="Footer Placeholder 4">
            <a:extLst>
              <a:ext uri="{FF2B5EF4-FFF2-40B4-BE49-F238E27FC236}">
                <a16:creationId xmlns:a16="http://schemas.microsoft.com/office/drawing/2014/main" id="{DCFD5178-7064-4532-A2A6-7DD230B5AA9D}"/>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rtl="0">
              <a:defRPr/>
            </a:pPr>
            <a:endParaRPr lang="en-US"/>
          </a:p>
        </p:txBody>
      </p:sp>
      <p:sp>
        <p:nvSpPr>
          <p:cNvPr id="6" name="Slide Number Placeholder 5">
            <a:extLst>
              <a:ext uri="{FF2B5EF4-FFF2-40B4-BE49-F238E27FC236}">
                <a16:creationId xmlns:a16="http://schemas.microsoft.com/office/drawing/2014/main" id="{3878D763-9C74-4231-AD3E-3186BA96FBC1}"/>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Arial" panose="020B0604020202020204" pitchFamily="34" charset="0"/>
              </a:defRPr>
            </a:lvl1pPr>
          </a:lstStyle>
          <a:p>
            <a:pPr rtl="0">
              <a:defRPr/>
            </a:pPr>
            <a:fld id="{CE5C0D8E-508D-46C3-96C2-624C33568555}" type="slidenum">
              <a:rPr lang="en-US" altLang="en-US"/>
              <a:pPr rtl="0">
                <a:defRPr/>
              </a:pPr>
              <a:t>‹#›</a:t>
            </a:fld>
            <a:endParaRPr lang="en-US" altLang="en-US"/>
          </a:p>
        </p:txBody>
      </p:sp>
      <p:sp>
        <p:nvSpPr>
          <p:cNvPr id="7" name="Rectangle 9">
            <a:extLst>
              <a:ext uri="{FF2B5EF4-FFF2-40B4-BE49-F238E27FC236}">
                <a16:creationId xmlns:a16="http://schemas.microsoft.com/office/drawing/2014/main" id="{C9EC760F-06AC-4749-B5AC-5FA90BAE73DC}"/>
              </a:ext>
            </a:extLst>
          </p:cNvPr>
          <p:cNvSpPr txBox="1">
            <a:spLocks noChangeArrowheads="1"/>
          </p:cNvSpPr>
          <p:nvPr userDrawn="1"/>
        </p:nvSpPr>
        <p:spPr>
          <a:xfrm>
            <a:off x="4572000" y="6216650"/>
            <a:ext cx="2844800" cy="365125"/>
          </a:xfrm>
          <a:prstGeom prst="rect">
            <a:avLst/>
          </a:prstGeom>
        </p:spPr>
        <p:txBody>
          <a:bodyPr rtlCol="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rtl="0" eaLnBrk="1" hangingPunct="1">
              <a:defRPr/>
            </a:pPr>
            <a:fld id="{DF4BA08A-CD86-411E-9533-538D211E987D}" type="slidenum">
              <a:rPr lang="en-US" altLang="en-US" sz="1200" b="1" smtClean="0">
                <a:solidFill>
                  <a:srgbClr val="FFFFFF"/>
                </a:solidFill>
                <a:latin typeface="Calibri" panose="020F0502020204030204" pitchFamily="34" charset="0"/>
                <a:cs typeface="Arial" panose="020B0604020202020204" pitchFamily="34" charset="0"/>
              </a:rPr>
              <a:pPr algn="ctr" rtl="0" eaLnBrk="1" hangingPunct="1">
                <a:defRPr/>
              </a:pPr>
              <a:t>‹#›</a:t>
            </a:fld>
            <a:endParaRPr lang="en-US" altLang="en-US" sz="1200" b="1">
              <a:solidFill>
                <a:srgbClr val="FFFFFF"/>
              </a:solidFill>
              <a:latin typeface="Calibri" panose="020F0502020204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506" r:id="rId1"/>
    <p:sldLayoutId id="2147484507" r:id="rId2"/>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DF3D620F-E2CB-4F26-9AD0-4253E4F5305D}"/>
              </a:ext>
            </a:extLst>
          </p:cNvPr>
          <p:cNvSpPr>
            <a:spLocks noGrp="1"/>
          </p:cNvSpPr>
          <p:nvPr>
            <p:ph idx="1"/>
          </p:nvPr>
        </p:nvSpPr>
        <p:spPr>
          <a:xfrm>
            <a:off x="1524000" y="838200"/>
            <a:ext cx="9144000" cy="5181600"/>
          </a:xfrm>
          <a:effectLst>
            <a:outerShdw blurRad="50800" dist="38100" dir="2700000" algn="tl" rotWithShape="0">
              <a:prstClr val="black">
                <a:alpha val="40000"/>
              </a:prstClr>
            </a:outerShdw>
          </a:effectLst>
        </p:spPr>
        <p:txBody>
          <a:bodyPr rtlCol="0" anchor="ctr"/>
          <a:lstStyle/>
          <a:p>
            <a:pPr marL="0" indent="0" algn="ctr" rtl="0" eaLnBrk="1" hangingPunct="1">
              <a:lnSpc>
                <a:spcPct val="150000"/>
              </a:lnSpc>
              <a:buFont typeface="Arial" panose="020B0604020202020204" pitchFamily="34" charset="0"/>
              <a:buNone/>
            </a:pPr>
            <a:r>
              <a:rPr lang="es-us" sz="4800" b="1" dirty="0">
                <a:solidFill>
                  <a:srgbClr val="FFFFFF"/>
                </a:solidFill>
                <a:ea typeface="ＭＳ Ｐゴシック" panose="020B0600070205080204" pitchFamily="34" charset="-128"/>
                <a:cs typeface="Arial" panose="020B0604020202020204" pitchFamily="34" charset="0"/>
              </a:rPr>
              <a:t>Módulo 2:</a:t>
            </a:r>
          </a:p>
          <a:p>
            <a:pPr marL="0" indent="0" algn="ctr" rtl="0" eaLnBrk="1" hangingPunct="1">
              <a:buFont typeface="Arial" panose="020B0604020202020204" pitchFamily="34" charset="0"/>
              <a:buNone/>
            </a:pPr>
            <a:r>
              <a:rPr lang="es-us" sz="4800" dirty="0">
                <a:solidFill>
                  <a:srgbClr val="FFFFFF"/>
                </a:solidFill>
                <a:ea typeface="ＭＳ Ｐゴシック" panose="020B0600070205080204" pitchFamily="34" charset="-128"/>
                <a:cs typeface="Arial" panose="020B0604020202020204" pitchFamily="34" charset="0"/>
              </a:rPr>
              <a:t>Etanol y </a:t>
            </a:r>
            <a:br>
              <a:rPr lang="en-US" altLang="en-US" sz="4800" dirty="0">
                <a:solidFill>
                  <a:srgbClr val="FFFFFF"/>
                </a:solidFill>
                <a:ea typeface="ＭＳ Ｐゴシック" panose="020B0600070205080204" pitchFamily="34" charset="-128"/>
                <a:cs typeface="Arial" panose="020B0604020202020204" pitchFamily="34" charset="0"/>
              </a:rPr>
            </a:br>
            <a:r>
              <a:rPr lang="es-us" sz="4800" dirty="0">
                <a:solidFill>
                  <a:srgbClr val="FFFFFF"/>
                </a:solidFill>
                <a:ea typeface="ＭＳ Ｐゴシック" panose="020B0600070205080204" pitchFamily="34" charset="-128"/>
                <a:cs typeface="Arial" panose="020B0604020202020204" pitchFamily="34" charset="0"/>
              </a:rPr>
              <a:t>Combustibles Mezclados </a:t>
            </a:r>
            <a:br>
              <a:rPr lang="es-us" sz="4800" dirty="0">
                <a:solidFill>
                  <a:srgbClr val="FFFFFF"/>
                </a:solidFill>
                <a:ea typeface="ＭＳ Ｐゴシック" panose="020B0600070205080204" pitchFamily="34" charset="-128"/>
                <a:cs typeface="Arial" panose="020B0604020202020204" pitchFamily="34" charset="0"/>
              </a:rPr>
            </a:br>
            <a:r>
              <a:rPr lang="es-us" sz="4800" dirty="0">
                <a:solidFill>
                  <a:srgbClr val="FFFFFF"/>
                </a:solidFill>
                <a:ea typeface="ＭＳ Ｐゴシック" panose="020B0600070205080204" pitchFamily="34" charset="-128"/>
                <a:cs typeface="Arial" panose="020B0604020202020204" pitchFamily="34" charset="0"/>
              </a:rPr>
              <a:t>con Etanol</a:t>
            </a:r>
          </a:p>
          <a:p>
            <a:pPr marL="0" indent="0" rtl="0">
              <a:buFont typeface="Arial" panose="020B0604020202020204" pitchFamily="34" charset="0"/>
              <a:buNone/>
            </a:pPr>
            <a:endParaRPr lang="en-US" altLang="en-US" dirty="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A04CF76-F438-4D57-AE6C-4C267B34A0C3}"/>
              </a:ext>
            </a:extLst>
          </p:cNvPr>
          <p:cNvSpPr>
            <a:spLocks noGrp="1"/>
          </p:cNvSpPr>
          <p:nvPr>
            <p:ph type="title"/>
          </p:nvPr>
        </p:nvSpPr>
        <p:spPr>
          <a:xfrm>
            <a:off x="609600" y="1"/>
            <a:ext cx="9601200" cy="884236"/>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Resumen</a:t>
            </a:r>
          </a:p>
        </p:txBody>
      </p:sp>
      <p:sp>
        <p:nvSpPr>
          <p:cNvPr id="33795" name="Rectangle 3">
            <a:extLst>
              <a:ext uri="{FF2B5EF4-FFF2-40B4-BE49-F238E27FC236}">
                <a16:creationId xmlns:a16="http://schemas.microsoft.com/office/drawing/2014/main" id="{BC5314DD-AA21-4E2E-88F4-081990BAF806}"/>
              </a:ext>
            </a:extLst>
          </p:cNvPr>
          <p:cNvSpPr>
            <a:spLocks noGrp="1"/>
          </p:cNvSpPr>
          <p:nvPr>
            <p:ph type="body" idx="1"/>
          </p:nvPr>
        </p:nvSpPr>
        <p:spPr>
          <a:xfrm>
            <a:off x="609600" y="1371600"/>
            <a:ext cx="10972800" cy="4602163"/>
          </a:xfrm>
        </p:spPr>
        <p:txBody>
          <a:bodyPr rtlCol="0"/>
          <a:lstStyle/>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El etanol ha sido un aditivo de la gasolina desde la década </a:t>
            </a:r>
            <a:b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 1980</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El uso de etanol se ha expandido drásticamente en EE. UU. desde mediados de la década de 2000</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producción y el uso de etanol siguen aumentando </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Se espera un aumento de las necesidades de transporte para llevar el producto al mercado</a:t>
            </a:r>
          </a:p>
          <a:p>
            <a:pPr rtl="0" eaLnBrk="1" hangingPunct="1">
              <a:lnSpc>
                <a:spcPct val="90000"/>
              </a:lnSpc>
            </a:pPr>
            <a:endPar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7E9A366-31BA-46D4-A192-FF88DAB94AEA}"/>
              </a:ext>
            </a:extLst>
          </p:cNvPr>
          <p:cNvSpPr>
            <a:spLocks noGrp="1"/>
          </p:cNvSpPr>
          <p:nvPr>
            <p:ph type="title"/>
          </p:nvPr>
        </p:nvSpPr>
        <p:spPr>
          <a:xfrm>
            <a:off x="533400" y="1"/>
            <a:ext cx="9677400" cy="838199"/>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Objetivo</a:t>
            </a:r>
          </a:p>
        </p:txBody>
      </p:sp>
      <p:sp>
        <p:nvSpPr>
          <p:cNvPr id="15363" name="Rectangle 3">
            <a:extLst>
              <a:ext uri="{FF2B5EF4-FFF2-40B4-BE49-F238E27FC236}">
                <a16:creationId xmlns:a16="http://schemas.microsoft.com/office/drawing/2014/main" id="{9D376E45-A46C-4A4C-9A70-F18957C5A297}"/>
              </a:ext>
            </a:extLst>
          </p:cNvPr>
          <p:cNvSpPr>
            <a:spLocks noGrp="1"/>
          </p:cNvSpPr>
          <p:nvPr>
            <p:ph type="body" idx="1"/>
          </p:nvPr>
        </p:nvSpPr>
        <p:spPr>
          <a:xfrm>
            <a:off x="609600" y="1371600"/>
            <a:ext cx="10820400" cy="1974850"/>
          </a:xfrm>
        </p:spPr>
        <p:txBody>
          <a:bodyPr rtlCol="0"/>
          <a:lstStyle/>
          <a:p>
            <a:pPr marL="0" indent="0" rtl="0" eaLnBrk="1" hangingPunct="1">
              <a:lnSpc>
                <a:spcPct val="90000"/>
              </a:lnSpc>
              <a:buFont typeface="Arial" panose="020B0604020202020204" pitchFamily="34" charset="0"/>
              <a:buNone/>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Al terminar este módulo, los participantes podrán describir el uso del etanol y los combustibles mezclados con etanol en los Estados Unidos.</a:t>
            </a:r>
          </a:p>
        </p:txBody>
      </p:sp>
      <p:pic>
        <p:nvPicPr>
          <p:cNvPr id="15364" name="Picture 6" descr="biodiesel-refinery">
            <a:extLst>
              <a:ext uri="{FF2B5EF4-FFF2-40B4-BE49-F238E27FC236}">
                <a16:creationId xmlns:a16="http://schemas.microsoft.com/office/drawing/2014/main" id="{E9B6DACB-6C51-4968-A40D-A8E15B837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87" t="4324" r="2144" b="3632"/>
          <a:stretch>
            <a:fillRect/>
          </a:stretch>
        </p:blipFill>
        <p:spPr bwMode="auto">
          <a:xfrm>
            <a:off x="2971800" y="2819400"/>
            <a:ext cx="6294437" cy="25955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A4B99AE-3730-400C-B48B-203B13619579}"/>
              </a:ext>
            </a:extLst>
          </p:cNvPr>
          <p:cNvSpPr>
            <a:spLocks noGrp="1"/>
          </p:cNvSpPr>
          <p:nvPr>
            <p:ph type="title" idx="4294967295"/>
          </p:nvPr>
        </p:nvSpPr>
        <p:spPr>
          <a:xfrm>
            <a:off x="609600" y="0"/>
            <a:ext cx="9525000" cy="884237"/>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Introducción</a:t>
            </a:r>
          </a:p>
        </p:txBody>
      </p:sp>
      <p:sp>
        <p:nvSpPr>
          <p:cNvPr id="11267" name="Rectangle 3">
            <a:extLst>
              <a:ext uri="{FF2B5EF4-FFF2-40B4-BE49-F238E27FC236}">
                <a16:creationId xmlns:a16="http://schemas.microsoft.com/office/drawing/2014/main" id="{9C1CB5FE-C3CA-436A-8991-71DDD119D4E3}"/>
              </a:ext>
            </a:extLst>
          </p:cNvPr>
          <p:cNvSpPr>
            <a:spLocks noGrp="1"/>
          </p:cNvSpPr>
          <p:nvPr>
            <p:ph type="body" sz="half" idx="4294967295"/>
          </p:nvPr>
        </p:nvSpPr>
        <p:spPr>
          <a:xfrm>
            <a:off x="609600" y="1371600"/>
            <a:ext cx="5410200" cy="4602163"/>
          </a:xfrm>
        </p:spPr>
        <p:txBody>
          <a:bodyPr rtlCol="0"/>
          <a:lstStyle/>
          <a:p>
            <a:pPr marL="0" indent="0" rtl="0">
              <a:lnSpc>
                <a:spcPct val="90000"/>
              </a:lnSpc>
              <a:buClr>
                <a:schemeClr val="bg1"/>
              </a:buClr>
              <a:buFont typeface="Arial" panose="020B0604020202020204" pitchFamily="34" charset="0"/>
              <a:buNone/>
              <a:defRPr/>
            </a:pPr>
            <a:r>
              <a:rPr lang="es-us" sz="2800" dirty="0">
                <a:solidFill>
                  <a:schemeClr val="bg1"/>
                </a:solidFill>
                <a:ea typeface="ＭＳ Ｐゴシック" pitchFamily="34" charset="-128"/>
                <a:cs typeface="Arial" pitchFamily="34" charset="0"/>
              </a:rPr>
              <a:t>14 de mayo de 2007:</a:t>
            </a:r>
          </a:p>
          <a:p>
            <a:pPr lvl="1" rtl="0">
              <a:lnSpc>
                <a:spcPct val="90000"/>
              </a:lnSpc>
              <a:buClr>
                <a:schemeClr val="bg1"/>
              </a:buClr>
              <a:defRPr/>
            </a:pPr>
            <a:r>
              <a:rPr lang="es-us" sz="2600" dirty="0">
                <a:solidFill>
                  <a:schemeClr val="bg1"/>
                </a:solidFill>
                <a:ea typeface="ＭＳ Ｐゴシック" pitchFamily="34" charset="-128"/>
                <a:cs typeface="Arial" pitchFamily="34" charset="0"/>
              </a:rPr>
              <a:t>Un camión cisterna volcó y se incendió</a:t>
            </a:r>
          </a:p>
          <a:p>
            <a:pPr lvl="1" rtl="0">
              <a:lnSpc>
                <a:spcPct val="90000"/>
              </a:lnSpc>
              <a:buClr>
                <a:schemeClr val="bg1"/>
              </a:buClr>
              <a:defRPr/>
            </a:pPr>
            <a:r>
              <a:rPr lang="es-us" sz="2600" dirty="0">
                <a:solidFill>
                  <a:schemeClr val="bg1"/>
                </a:solidFill>
                <a:ea typeface="ＭＳ Ｐゴシック" pitchFamily="34" charset="-128"/>
                <a:cs typeface="Arial" pitchFamily="34" charset="0"/>
              </a:rPr>
              <a:t>8000 galones de etanol liberados</a:t>
            </a:r>
          </a:p>
          <a:p>
            <a:pPr lvl="1" rtl="0">
              <a:lnSpc>
                <a:spcPct val="90000"/>
              </a:lnSpc>
              <a:buClr>
                <a:schemeClr val="bg1"/>
              </a:buClr>
              <a:defRPr/>
            </a:pPr>
            <a:r>
              <a:rPr lang="es-us" sz="2600" dirty="0">
                <a:solidFill>
                  <a:schemeClr val="bg1"/>
                </a:solidFill>
                <a:ea typeface="ＭＳ Ｐゴシック" pitchFamily="34" charset="-128"/>
                <a:cs typeface="Arial" pitchFamily="34" charset="0"/>
              </a:rPr>
              <a:t>El conductor murió</a:t>
            </a:r>
          </a:p>
          <a:p>
            <a:pPr lvl="1" rtl="0">
              <a:lnSpc>
                <a:spcPct val="90000"/>
              </a:lnSpc>
              <a:buClr>
                <a:schemeClr val="bg1"/>
              </a:buClr>
              <a:defRPr/>
            </a:pPr>
            <a:r>
              <a:rPr lang="es-us" sz="2600" dirty="0">
                <a:solidFill>
                  <a:schemeClr val="bg1"/>
                </a:solidFill>
                <a:ea typeface="ＭＳ Ｐゴシック" pitchFamily="34" charset="-128"/>
                <a:cs typeface="Arial" pitchFamily="34" charset="0"/>
              </a:rPr>
              <a:t>Envió una corriente ardiente de etanol hacia la calle</a:t>
            </a:r>
          </a:p>
          <a:p>
            <a:pPr rtl="0">
              <a:buClr>
                <a:schemeClr val="bg1"/>
              </a:buClr>
              <a:defRPr/>
            </a:pPr>
            <a:endParaRPr lang="en-US" altLang="en-US" sz="2800" dirty="0">
              <a:solidFill>
                <a:schemeClr val="bg1"/>
              </a:solidFill>
              <a:ea typeface="ＭＳ Ｐゴシック" pitchFamily="34" charset="-128"/>
            </a:endParaRPr>
          </a:p>
          <a:p>
            <a:pPr rtl="0">
              <a:buClr>
                <a:schemeClr val="bg1"/>
              </a:buClr>
              <a:defRPr/>
            </a:pPr>
            <a:endParaRPr lang="en-US" altLang="en-US" sz="2800" dirty="0">
              <a:ea typeface="ＭＳ Ｐゴシック" pitchFamily="34" charset="-128"/>
            </a:endParaRPr>
          </a:p>
        </p:txBody>
      </p:sp>
      <p:sp>
        <p:nvSpPr>
          <p:cNvPr id="17413" name="TextBox 1">
            <a:extLst>
              <a:ext uri="{FF2B5EF4-FFF2-40B4-BE49-F238E27FC236}">
                <a16:creationId xmlns:a16="http://schemas.microsoft.com/office/drawing/2014/main" id="{6B8BDC98-AD17-4D70-939F-E898B5368329}"/>
              </a:ext>
            </a:extLst>
          </p:cNvPr>
          <p:cNvSpPr txBox="1">
            <a:spLocks noChangeArrowheads="1"/>
          </p:cNvSpPr>
          <p:nvPr/>
        </p:nvSpPr>
        <p:spPr bwMode="auto">
          <a:xfrm>
            <a:off x="6400800" y="52578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rtl="0" eaLnBrk="1" hangingPunct="1">
              <a:spcBef>
                <a:spcPct val="0"/>
              </a:spcBef>
              <a:buFontTx/>
              <a:buNone/>
            </a:pPr>
            <a:r>
              <a:rPr lang="es-us" sz="2400">
                <a:solidFill>
                  <a:srgbClr val="FFFFFF"/>
                </a:solidFill>
                <a:cs typeface="Arial" panose="020B0604020202020204" pitchFamily="34" charset="0"/>
              </a:rPr>
              <a:t>Baltimore (Maryland)</a:t>
            </a:r>
          </a:p>
        </p:txBody>
      </p:sp>
      <p:pic>
        <p:nvPicPr>
          <p:cNvPr id="2" name="Picture 1">
            <a:extLst>
              <a:ext uri="{FF2B5EF4-FFF2-40B4-BE49-F238E27FC236}">
                <a16:creationId xmlns:a16="http://schemas.microsoft.com/office/drawing/2014/main" id="{20A32298-D9E0-4F48-8419-6738BA093190}"/>
              </a:ext>
            </a:extLst>
          </p:cNvPr>
          <p:cNvPicPr>
            <a:picLocks noChangeAspect="1"/>
          </p:cNvPicPr>
          <p:nvPr/>
        </p:nvPicPr>
        <p:blipFill rotWithShape="1">
          <a:blip r:embed="rId3"/>
          <a:srcRect b="16506"/>
          <a:stretch/>
        </p:blipFill>
        <p:spPr>
          <a:xfrm>
            <a:off x="6439546" y="1138237"/>
            <a:ext cx="3810000" cy="4119563"/>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E2C19A0-BCB3-4333-8ED2-7F78B7136352}"/>
              </a:ext>
            </a:extLst>
          </p:cNvPr>
          <p:cNvSpPr>
            <a:spLocks noGrp="1"/>
          </p:cNvSpPr>
          <p:nvPr>
            <p:ph type="title" idx="4294967295"/>
          </p:nvPr>
        </p:nvSpPr>
        <p:spPr>
          <a:xfrm>
            <a:off x="609600" y="1"/>
            <a:ext cx="9525000" cy="838199"/>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Introducción</a:t>
            </a:r>
          </a:p>
        </p:txBody>
      </p:sp>
      <p:sp>
        <p:nvSpPr>
          <p:cNvPr id="8195" name="Rectangle 3">
            <a:extLst>
              <a:ext uri="{FF2B5EF4-FFF2-40B4-BE49-F238E27FC236}">
                <a16:creationId xmlns:a16="http://schemas.microsoft.com/office/drawing/2014/main" id="{C0BF6185-F294-4A62-B2EF-61E362885DF6}"/>
              </a:ext>
            </a:extLst>
          </p:cNvPr>
          <p:cNvSpPr>
            <a:spLocks noGrp="1"/>
          </p:cNvSpPr>
          <p:nvPr>
            <p:ph type="body" sz="half" idx="4294967295"/>
          </p:nvPr>
        </p:nvSpPr>
        <p:spPr>
          <a:xfrm>
            <a:off x="228600" y="1371600"/>
            <a:ext cx="6823075" cy="5334000"/>
          </a:xfrm>
        </p:spPr>
        <p:txBody>
          <a:bodyPr rtlCol="0"/>
          <a:lstStyle/>
          <a:p>
            <a:pPr marL="400050" lvl="1" indent="0" rtl="0">
              <a:lnSpc>
                <a:spcPct val="90000"/>
              </a:lnSpc>
              <a:buClr>
                <a:schemeClr val="bg1"/>
              </a:buClr>
              <a:buNone/>
              <a:defRPr/>
            </a:pPr>
            <a:r>
              <a:rPr lang="es-us" dirty="0">
                <a:solidFill>
                  <a:schemeClr val="bg1"/>
                </a:solidFill>
                <a:latin typeface="+mj-lt"/>
                <a:ea typeface="ＭＳ Ｐゴシック" pitchFamily="34" charset="-128"/>
              </a:rPr>
              <a:t>20 de octubre de 2006:</a:t>
            </a:r>
          </a:p>
          <a:p>
            <a:pPr marL="1257300" lvl="2" indent="-457200" rtl="0">
              <a:lnSpc>
                <a:spcPct val="90000"/>
              </a:lnSpc>
              <a:buClr>
                <a:schemeClr val="bg1"/>
              </a:buClr>
              <a:buFontTx/>
              <a:buChar char="–"/>
              <a:defRPr/>
            </a:pPr>
            <a:r>
              <a:rPr lang="es-us" dirty="0">
                <a:solidFill>
                  <a:schemeClr val="bg1"/>
                </a:solidFill>
                <a:ea typeface="ＭＳ Ｐゴシック" pitchFamily="34" charset="-128"/>
              </a:rPr>
              <a:t>Un tren que transportaba 86 vagones cisterna de combustible de etanol desnaturalizado</a:t>
            </a:r>
          </a:p>
          <a:p>
            <a:pPr marL="1257300" lvl="2" indent="-457200" rtl="0">
              <a:lnSpc>
                <a:spcPct val="90000"/>
              </a:lnSpc>
              <a:buClr>
                <a:schemeClr val="bg1"/>
              </a:buClr>
              <a:buFontTx/>
              <a:buChar char="–"/>
              <a:defRPr/>
            </a:pPr>
            <a:r>
              <a:rPr lang="es-us" dirty="0">
                <a:solidFill>
                  <a:schemeClr val="bg1"/>
                </a:solidFill>
                <a:ea typeface="ＭＳ Ｐゴシック" pitchFamily="34" charset="-128"/>
              </a:rPr>
              <a:t>El tren se descarriló al cruzar el puente ferroviario sobre el río Beaver</a:t>
            </a:r>
          </a:p>
          <a:p>
            <a:pPr marL="1257300" lvl="2" indent="-457200" rtl="0">
              <a:lnSpc>
                <a:spcPct val="90000"/>
              </a:lnSpc>
              <a:buClr>
                <a:schemeClr val="bg1"/>
              </a:buClr>
              <a:buFontTx/>
              <a:buChar char="–"/>
              <a:defRPr/>
            </a:pPr>
            <a:r>
              <a:rPr lang="es-us" dirty="0">
                <a:solidFill>
                  <a:schemeClr val="bg1"/>
                </a:solidFill>
                <a:latin typeface="+mj-lt"/>
                <a:ea typeface="ＭＳ Ｐゴシック" pitchFamily="34" charset="-128"/>
              </a:rPr>
              <a:t>Los vagones cisterna se encendieron e incendiaron</a:t>
            </a:r>
          </a:p>
          <a:p>
            <a:pPr marL="1257300" lvl="2" indent="-457200" rtl="0">
              <a:lnSpc>
                <a:spcPct val="90000"/>
              </a:lnSpc>
              <a:buClr>
                <a:schemeClr val="bg1"/>
              </a:buClr>
              <a:buFontTx/>
              <a:buChar char="–"/>
              <a:defRPr/>
            </a:pPr>
            <a:r>
              <a:rPr lang="es-us" dirty="0">
                <a:solidFill>
                  <a:schemeClr val="bg1"/>
                </a:solidFill>
                <a:latin typeface="+mj-lt"/>
                <a:ea typeface="ＭＳ Ｐゴシック" pitchFamily="34" charset="-128"/>
              </a:rPr>
              <a:t>Parte del combustible de etanol desnaturalizado no quemado se liberó en el río y el suelo circundante</a:t>
            </a:r>
          </a:p>
          <a:p>
            <a:pPr rtl="0">
              <a:buClr>
                <a:schemeClr val="bg1"/>
              </a:buClr>
              <a:defRPr/>
            </a:pPr>
            <a:endParaRPr lang="en-US" sz="2800" dirty="0">
              <a:ea typeface="ＭＳ Ｐゴシック" pitchFamily="34" charset="-128"/>
            </a:endParaRPr>
          </a:p>
        </p:txBody>
      </p:sp>
      <p:sp>
        <p:nvSpPr>
          <p:cNvPr id="19463" name="TextBox 1">
            <a:extLst>
              <a:ext uri="{FF2B5EF4-FFF2-40B4-BE49-F238E27FC236}">
                <a16:creationId xmlns:a16="http://schemas.microsoft.com/office/drawing/2014/main" id="{01530A99-D699-4C40-AA38-3742DF21B13F}"/>
              </a:ext>
            </a:extLst>
          </p:cNvPr>
          <p:cNvSpPr txBox="1">
            <a:spLocks noChangeArrowheads="1"/>
          </p:cNvSpPr>
          <p:nvPr/>
        </p:nvSpPr>
        <p:spPr bwMode="auto">
          <a:xfrm>
            <a:off x="7239000" y="4602163"/>
            <a:ext cx="431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rtl="0" eaLnBrk="1" hangingPunct="1">
              <a:spcBef>
                <a:spcPct val="0"/>
              </a:spcBef>
              <a:buFontTx/>
              <a:buNone/>
            </a:pPr>
            <a:r>
              <a:rPr lang="es-us" sz="2400">
                <a:solidFill>
                  <a:srgbClr val="FFFFFF"/>
                </a:solidFill>
                <a:cs typeface="Arial" panose="020B0604020202020204" pitchFamily="34" charset="0"/>
              </a:rPr>
              <a:t>New Brighton, Pensilvania</a:t>
            </a:r>
            <a:endParaRPr lang="en-US" altLang="en-US" sz="2400" dirty="0">
              <a:solidFill>
                <a:srgbClr val="000000"/>
              </a:solidFill>
              <a:cs typeface="Arial" panose="020B0604020202020204" pitchFamily="34" charset="0"/>
            </a:endParaRPr>
          </a:p>
        </p:txBody>
      </p:sp>
      <p:pic>
        <p:nvPicPr>
          <p:cNvPr id="2" name="Picture 1">
            <a:extLst>
              <a:ext uri="{FF2B5EF4-FFF2-40B4-BE49-F238E27FC236}">
                <a16:creationId xmlns:a16="http://schemas.microsoft.com/office/drawing/2014/main" id="{72413A03-8E04-4E4C-90F5-EB321AEB7DC9}"/>
              </a:ext>
            </a:extLst>
          </p:cNvPr>
          <p:cNvPicPr>
            <a:picLocks noChangeAspect="1"/>
          </p:cNvPicPr>
          <p:nvPr/>
        </p:nvPicPr>
        <p:blipFill>
          <a:blip r:embed="rId3"/>
          <a:stretch>
            <a:fillRect/>
          </a:stretch>
        </p:blipFill>
        <p:spPr>
          <a:xfrm>
            <a:off x="7239000" y="1681957"/>
            <a:ext cx="4286250" cy="283845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09B0615-7BC6-48C1-B901-61DE8D09F0C6}"/>
              </a:ext>
            </a:extLst>
          </p:cNvPr>
          <p:cNvSpPr>
            <a:spLocks noGrp="1"/>
          </p:cNvSpPr>
          <p:nvPr>
            <p:ph type="title"/>
          </p:nvPr>
        </p:nvSpPr>
        <p:spPr>
          <a:xfrm>
            <a:off x="609600" y="1"/>
            <a:ext cx="9601200" cy="838199"/>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Introducción</a:t>
            </a:r>
          </a:p>
        </p:txBody>
      </p:sp>
      <p:sp>
        <p:nvSpPr>
          <p:cNvPr id="21507" name="Rectangle 3">
            <a:extLst>
              <a:ext uri="{FF2B5EF4-FFF2-40B4-BE49-F238E27FC236}">
                <a16:creationId xmlns:a16="http://schemas.microsoft.com/office/drawing/2014/main" id="{92411A74-B724-4BE8-AEDB-30767A135EA5}"/>
              </a:ext>
            </a:extLst>
          </p:cNvPr>
          <p:cNvSpPr>
            <a:spLocks noGrp="1"/>
          </p:cNvSpPr>
          <p:nvPr>
            <p:ph sz="half" idx="1"/>
          </p:nvPr>
        </p:nvSpPr>
        <p:spPr>
          <a:xfrm>
            <a:off x="609600" y="1371600"/>
            <a:ext cx="5867400" cy="4724400"/>
          </a:xfrm>
        </p:spPr>
        <p:txBody>
          <a:bodyPr rtlCol="0"/>
          <a:lstStyle/>
          <a:p>
            <a:pPr rtl="0" eaLnBrk="1" hangingPunct="1">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Los combustibles automotrices principales son gasolina y diésel</a:t>
            </a:r>
          </a:p>
          <a:p>
            <a:pPr rtl="0" eaLnBrk="1" hangingPunct="1">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producción predominante de la industria automotriz estadounidense eran </a:t>
            </a:r>
            <a:b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los vehículos de gasolina</a:t>
            </a:r>
          </a:p>
          <a:p>
            <a:pPr rtl="0" eaLnBrk="1" hangingPunct="1">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gasolina y el diésel son hidrocarburos derivados del petróleo crudo</a:t>
            </a:r>
          </a:p>
        </p:txBody>
      </p:sp>
      <p:pic>
        <p:nvPicPr>
          <p:cNvPr id="2" name="Picture 1">
            <a:extLst>
              <a:ext uri="{FF2B5EF4-FFF2-40B4-BE49-F238E27FC236}">
                <a16:creationId xmlns:a16="http://schemas.microsoft.com/office/drawing/2014/main" id="{53D2251C-F716-43EE-96D2-2B63BFB29C99}"/>
              </a:ext>
            </a:extLst>
          </p:cNvPr>
          <p:cNvPicPr>
            <a:picLocks noChangeAspect="1"/>
          </p:cNvPicPr>
          <p:nvPr/>
        </p:nvPicPr>
        <p:blipFill>
          <a:blip r:embed="rId3"/>
          <a:stretch>
            <a:fillRect/>
          </a:stretch>
        </p:blipFill>
        <p:spPr>
          <a:xfrm>
            <a:off x="6592203" y="1852613"/>
            <a:ext cx="4990197" cy="3328987"/>
          </a:xfrm>
          <a:prstGeom prst="rect">
            <a:avLst/>
          </a:prstGeom>
          <a:ln>
            <a:solidFill>
              <a:schemeClr val="tx1"/>
            </a:solidFill>
          </a:ln>
          <a:effectLst>
            <a:outerShdw blurRad="50800" dist="38100" dir="2700000" algn="tl" rotWithShape="0">
              <a:prstClr val="black">
                <a:alpha val="40000"/>
              </a:prstClr>
            </a:outerShdw>
          </a:effectLst>
        </p:spPr>
      </p:pic>
      <p:pic>
        <p:nvPicPr>
          <p:cNvPr id="8" name="Content Placeholder 5">
            <a:extLst>
              <a:ext uri="{FF2B5EF4-FFF2-40B4-BE49-F238E27FC236}">
                <a16:creationId xmlns:a16="http://schemas.microsoft.com/office/drawing/2014/main" id="{3D71EB6C-90CD-4D36-BF6D-1FC31AB89AA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9982200" y="3962400"/>
            <a:ext cx="1924050" cy="1638300"/>
          </a:xfrm>
          <a:ln>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D673712-7114-4D66-B9B7-24E379CBFEA1}"/>
              </a:ext>
            </a:extLst>
          </p:cNvPr>
          <p:cNvSpPr>
            <a:spLocks noGrp="1"/>
          </p:cNvSpPr>
          <p:nvPr>
            <p:ph type="title"/>
          </p:nvPr>
        </p:nvSpPr>
        <p:spPr>
          <a:xfrm>
            <a:off x="609600" y="1"/>
            <a:ext cx="9601200" cy="838199"/>
          </a:xfrm>
        </p:spPr>
        <p:txBody>
          <a:bodyPr rtlCol="0"/>
          <a:lstStyle/>
          <a:p>
            <a:pPr rtl="0" eaLnBrk="1" hangingPunct="1"/>
            <a:r>
              <a:rPr lang="es-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Introducción</a:t>
            </a:r>
          </a:p>
        </p:txBody>
      </p:sp>
      <p:sp>
        <p:nvSpPr>
          <p:cNvPr id="14339" name="Content Placeholder 7">
            <a:extLst>
              <a:ext uri="{FF2B5EF4-FFF2-40B4-BE49-F238E27FC236}">
                <a16:creationId xmlns:a16="http://schemas.microsoft.com/office/drawing/2014/main" id="{0574F5E8-EAFD-468A-801C-4F0650AB963F}"/>
              </a:ext>
            </a:extLst>
          </p:cNvPr>
          <p:cNvSpPr>
            <a:spLocks noGrp="1"/>
          </p:cNvSpPr>
          <p:nvPr>
            <p:ph type="body" idx="2"/>
          </p:nvPr>
        </p:nvSpPr>
        <p:spPr>
          <a:xfrm>
            <a:off x="640080" y="1371600"/>
            <a:ext cx="10942320" cy="914400"/>
          </a:xfrm>
        </p:spPr>
        <p:txBody>
          <a:bodyPr rtlCol="0"/>
          <a:lstStyle/>
          <a:p>
            <a:pPr rtl="0" eaLnBrk="1" hangingPunct="1">
              <a:lnSpc>
                <a:spcPct val="90000"/>
              </a:lnSpc>
              <a:defRPr/>
            </a:pPr>
            <a:r>
              <a:rPr lang="es-us" dirty="0">
                <a:solidFill>
                  <a:schemeClr val="bg1"/>
                </a:solidFill>
                <a:latin typeface="Arial" pitchFamily="34" charset="0"/>
                <a:ea typeface="ＭＳ Ｐゴシック" pitchFamily="34" charset="-128"/>
                <a:cs typeface="Arial" pitchFamily="34" charset="0"/>
              </a:rPr>
              <a:t>Los combustibles mezclados con etanol son un componente sustancial del mercado estadounidense de combustibles </a:t>
            </a:r>
            <a:br>
              <a:rPr lang="es-us" dirty="0">
                <a:solidFill>
                  <a:schemeClr val="bg1"/>
                </a:solidFill>
                <a:latin typeface="Arial" pitchFamily="34" charset="0"/>
                <a:ea typeface="ＭＳ Ｐゴシック" pitchFamily="34" charset="-128"/>
                <a:cs typeface="Arial" pitchFamily="34" charset="0"/>
              </a:rPr>
            </a:br>
            <a:r>
              <a:rPr lang="es-us" dirty="0">
                <a:solidFill>
                  <a:schemeClr val="bg1"/>
                </a:solidFill>
                <a:latin typeface="Arial" pitchFamily="34" charset="0"/>
                <a:ea typeface="ＭＳ Ｐゴシック" pitchFamily="34" charset="-128"/>
                <a:cs typeface="Arial" pitchFamily="34" charset="0"/>
              </a:rPr>
              <a:t>para motores:</a:t>
            </a:r>
          </a:p>
          <a:p>
            <a:pPr rtl="0" eaLnBrk="1" hangingPunct="1">
              <a:lnSpc>
                <a:spcPct val="90000"/>
              </a:lnSpc>
            </a:pPr>
            <a:endParaRPr lang="en-US" altLang="en-US" dirty="0">
              <a:solidFill>
                <a:schemeClr val="bg1"/>
              </a:solidFill>
              <a:latin typeface="Arial" pitchFamily="34" charset="0"/>
              <a:ea typeface="ＭＳ Ｐゴシック" pitchFamily="34" charset="-128"/>
              <a:cs typeface="Arial" pitchFamily="34" charset="0"/>
            </a:endParaRPr>
          </a:p>
          <a:p>
            <a:pPr rtl="0" eaLnBrk="1" hangingPunct="1">
              <a:lnSpc>
                <a:spcPct val="90000"/>
              </a:lnSpc>
            </a:pPr>
            <a:endParaRPr lang="en-US" altLang="en-US" dirty="0">
              <a:solidFill>
                <a:schemeClr val="bg1"/>
              </a:solidFill>
              <a:latin typeface="Arial" pitchFamily="34" charset="0"/>
              <a:ea typeface="ＭＳ Ｐゴシック" pitchFamily="34" charset="-128"/>
              <a:cs typeface="Arial" pitchFamily="34" charset="0"/>
            </a:endParaRPr>
          </a:p>
          <a:p>
            <a:pPr marL="0" indent="0" rtl="0" eaLnBrk="1" hangingPunct="1">
              <a:lnSpc>
                <a:spcPct val="90000"/>
              </a:lnSpc>
              <a:buNone/>
            </a:pPr>
            <a:endParaRPr lang="en-US" altLang="en-US" dirty="0">
              <a:solidFill>
                <a:schemeClr val="bg1"/>
              </a:solidFill>
              <a:latin typeface="Arial" pitchFamily="34" charset="0"/>
              <a:ea typeface="ＭＳ Ｐゴシック" pitchFamily="34" charset="-128"/>
              <a:cs typeface="Arial" pitchFamily="34" charset="0"/>
            </a:endParaRPr>
          </a:p>
          <a:p>
            <a:pPr rtl="0" eaLnBrk="1" hangingPunct="1">
              <a:lnSpc>
                <a:spcPct val="90000"/>
              </a:lnSpc>
              <a:defRPr/>
            </a:pPr>
            <a:endParaRPr lang="en-US" altLang="en-US" dirty="0">
              <a:solidFill>
                <a:schemeClr val="bg1"/>
              </a:solidFill>
              <a:latin typeface="Arial" pitchFamily="34" charset="0"/>
              <a:ea typeface="ＭＳ Ｐゴシック" pitchFamily="34" charset="-128"/>
              <a:cs typeface="Arial" pitchFamily="34" charset="0"/>
            </a:endParaRPr>
          </a:p>
          <a:p>
            <a:pPr rtl="0" eaLnBrk="1" hangingPunct="1">
              <a:buFont typeface="Arial" panose="020B0604020202020204" pitchFamily="34" charset="0"/>
              <a:buNone/>
              <a:defRPr/>
            </a:pPr>
            <a:endParaRPr lang="en-US" altLang="en-US" dirty="0">
              <a:solidFill>
                <a:schemeClr val="bg1"/>
              </a:solidFill>
              <a:latin typeface="Arial" pitchFamily="34" charset="0"/>
              <a:ea typeface="ＭＳ Ｐゴシック" pitchFamily="34" charset="-128"/>
            </a:endParaRPr>
          </a:p>
        </p:txBody>
      </p:sp>
      <p:pic>
        <p:nvPicPr>
          <p:cNvPr id="23556" name="Picture 4">
            <a:extLst>
              <a:ext uri="{FF2B5EF4-FFF2-40B4-BE49-F238E27FC236}">
                <a16:creationId xmlns:a16="http://schemas.microsoft.com/office/drawing/2014/main" id="{4FADFD5B-5906-48EB-B079-7AB70C524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2466172"/>
            <a:ext cx="2743200" cy="136508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extBox 1">
            <a:extLst>
              <a:ext uri="{FF2B5EF4-FFF2-40B4-BE49-F238E27FC236}">
                <a16:creationId xmlns:a16="http://schemas.microsoft.com/office/drawing/2014/main" id="{25853A5B-6429-4634-BC2F-C5E163958481}"/>
              </a:ext>
            </a:extLst>
          </p:cNvPr>
          <p:cNvSpPr txBox="1"/>
          <p:nvPr/>
        </p:nvSpPr>
        <p:spPr>
          <a:xfrm>
            <a:off x="609600" y="2582073"/>
            <a:ext cx="7543800" cy="1532727"/>
          </a:xfrm>
          <a:prstGeom prst="rect">
            <a:avLst/>
          </a:prstGeom>
          <a:noFill/>
        </p:spPr>
        <p:txBody>
          <a:bodyPr wrap="square" rtlCol="0">
            <a:spAutoFit/>
          </a:bodyPr>
          <a:lstStyle/>
          <a:p>
            <a:pPr marL="914400" lvl="1" indent="-457200" rtl="0" eaLnBrk="1" hangingPunct="1">
              <a:lnSpc>
                <a:spcPct val="90000"/>
              </a:lnSpc>
              <a:buFont typeface="Arial" panose="020B0604020202020204" pitchFamily="34" charset="0"/>
              <a:buChar char="–"/>
              <a:defRPr/>
            </a:pPr>
            <a:r>
              <a:rPr lang="es-us" sz="2600" dirty="0">
                <a:solidFill>
                  <a:schemeClr val="bg1"/>
                </a:solidFill>
              </a:rPr>
              <a:t>El etanol mezclado en casi toda la gasolina sin plomo</a:t>
            </a:r>
            <a:endParaRPr lang="en-US" altLang="ja-JP" sz="2600" dirty="0">
              <a:solidFill>
                <a:schemeClr val="bg1"/>
              </a:solidFill>
            </a:endParaRPr>
          </a:p>
          <a:p>
            <a:pPr marL="914400" lvl="1" indent="-457200" rtl="0" eaLnBrk="1" hangingPunct="1">
              <a:lnSpc>
                <a:spcPct val="90000"/>
              </a:lnSpc>
              <a:buFont typeface="Arial" panose="020B0604020202020204" pitchFamily="34" charset="0"/>
              <a:buChar char="–"/>
              <a:defRPr/>
            </a:pPr>
            <a:r>
              <a:rPr lang="es-us" sz="2600" dirty="0">
                <a:solidFill>
                  <a:schemeClr val="bg1"/>
                </a:solidFill>
              </a:rPr>
              <a:t>Disponible en todos los EE. UU. y en todos los grados de octano de gasolina</a:t>
            </a:r>
            <a:endParaRPr lang="en-US" altLang="en-US" dirty="0">
              <a:solidFill>
                <a:schemeClr val="bg1"/>
              </a:solidFill>
              <a:cs typeface="Arial" pitchFamily="34" charset="0"/>
            </a:endParaRPr>
          </a:p>
        </p:txBody>
      </p:sp>
      <p:sp>
        <p:nvSpPr>
          <p:cNvPr id="3" name="TextBox 2">
            <a:extLst>
              <a:ext uri="{FF2B5EF4-FFF2-40B4-BE49-F238E27FC236}">
                <a16:creationId xmlns:a16="http://schemas.microsoft.com/office/drawing/2014/main" id="{CEB4D291-F3F5-4AE3-9F37-664C0813C118}"/>
              </a:ext>
            </a:extLst>
          </p:cNvPr>
          <p:cNvSpPr txBox="1"/>
          <p:nvPr/>
        </p:nvSpPr>
        <p:spPr>
          <a:xfrm>
            <a:off x="640080" y="4078272"/>
            <a:ext cx="10942320" cy="1255728"/>
          </a:xfrm>
          <a:prstGeom prst="rect">
            <a:avLst/>
          </a:prstGeom>
          <a:noFill/>
        </p:spPr>
        <p:txBody>
          <a:bodyPr wrap="square" rtlCol="0">
            <a:spAutoFit/>
          </a:bodyPr>
          <a:lstStyle/>
          <a:p>
            <a:pPr marL="342900" indent="-342900" rtl="0" eaLnBrk="1" hangingPunct="1">
              <a:lnSpc>
                <a:spcPct val="90000"/>
              </a:lnSpc>
              <a:buFont typeface="Arial" panose="020B0604020202020204" pitchFamily="34" charset="0"/>
              <a:buChar char="•"/>
            </a:pPr>
            <a:r>
              <a:rPr lang="es-us" sz="2800" dirty="0">
                <a:solidFill>
                  <a:schemeClr val="bg1"/>
                </a:solidFill>
                <a:cs typeface="Arial" panose="020B0604020202020204" pitchFamily="34" charset="0"/>
              </a:rPr>
              <a:t>Las </a:t>
            </a:r>
            <a:r>
              <a:rPr lang="es-us" sz="2800" dirty="0" err="1">
                <a:solidFill>
                  <a:schemeClr val="bg1"/>
                </a:solidFill>
                <a:cs typeface="Arial" panose="020B0604020202020204" pitchFamily="34" charset="0"/>
              </a:rPr>
              <a:t>biorefinerías</a:t>
            </a:r>
            <a:r>
              <a:rPr lang="es-us" sz="2800" dirty="0">
                <a:solidFill>
                  <a:schemeClr val="bg1"/>
                </a:solidFill>
                <a:cs typeface="Arial" panose="020B0604020202020204" pitchFamily="34" charset="0"/>
              </a:rPr>
              <a:t>, plantas de producción de etanol, existen en varios estados</a:t>
            </a:r>
          </a:p>
          <a:p>
            <a:pPr marL="342900" indent="-342900" rtl="0" eaLnBrk="1" hangingPunct="1">
              <a:lnSpc>
                <a:spcPct val="90000"/>
              </a:lnSpc>
              <a:buFont typeface="Arial" panose="020B0604020202020204" pitchFamily="34" charset="0"/>
              <a:buChar char="•"/>
            </a:pPr>
            <a:r>
              <a:rPr lang="es-us" sz="2800" dirty="0">
                <a:solidFill>
                  <a:schemeClr val="bg1"/>
                </a:solidFill>
                <a:cs typeface="Arial" panose="020B0604020202020204" pitchFamily="34" charset="0"/>
              </a:rPr>
              <a:t>Se espera un aumento de las necesidades de transporte para llevar el producto al mercado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8B6D27A-2E69-48D8-BFFC-54F949936DA6}"/>
              </a:ext>
            </a:extLst>
          </p:cNvPr>
          <p:cNvSpPr>
            <a:spLocks noGrp="1"/>
          </p:cNvSpPr>
          <p:nvPr>
            <p:ph type="title"/>
          </p:nvPr>
        </p:nvSpPr>
        <p:spPr>
          <a:xfrm>
            <a:off x="609600" y="381001"/>
            <a:ext cx="10058400" cy="914399"/>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Historia de los combustibles </a:t>
            </a:r>
            <a:b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2"/>
                </a:solidFill>
                <a:latin typeface="Arial" panose="020B0604020202020204" pitchFamily="34" charset="0"/>
                <a:ea typeface="ＭＳ Ｐゴシック" panose="020B0600070205080204" pitchFamily="34" charset="-128"/>
                <a:cs typeface="Arial" panose="020B0604020202020204" pitchFamily="34" charset="0"/>
              </a:rPr>
              <a:t>mezclados con etanol</a:t>
            </a:r>
          </a:p>
        </p:txBody>
      </p:sp>
      <p:sp>
        <p:nvSpPr>
          <p:cNvPr id="27651" name="Rectangle 3">
            <a:extLst>
              <a:ext uri="{FF2B5EF4-FFF2-40B4-BE49-F238E27FC236}">
                <a16:creationId xmlns:a16="http://schemas.microsoft.com/office/drawing/2014/main" id="{8A7F521B-1BC1-4267-8E69-2001601DEA88}"/>
              </a:ext>
            </a:extLst>
          </p:cNvPr>
          <p:cNvSpPr>
            <a:spLocks noGrp="1"/>
          </p:cNvSpPr>
          <p:nvPr>
            <p:ph type="body" idx="1"/>
          </p:nvPr>
        </p:nvSpPr>
        <p:spPr>
          <a:xfrm>
            <a:off x="609600" y="1524000"/>
            <a:ext cx="7162800" cy="4449763"/>
          </a:xfrm>
        </p:spPr>
        <p:txBody>
          <a:bodyPr rtlCol="0"/>
          <a:lstStyle/>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¡El etanol se utilizó para el Ford </a:t>
            </a:r>
            <a:r>
              <a:rPr lang="es-us" sz="28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Model</a:t>
            </a: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 original!</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El etanol ha sido un aditivo de la gasolina desde la década de 1980</a:t>
            </a:r>
          </a:p>
          <a:p>
            <a:pPr rtl="0" eaLnBrk="1" hangingPunct="1">
              <a:lnSpc>
                <a:spcPct val="90000"/>
              </a:lnSpc>
            </a:pPr>
            <a:endParaRPr lang="en-US" altLang="en-US" sz="2800" dirty="0">
              <a:solidFill>
                <a:schemeClr val="bg1"/>
              </a:solidFill>
              <a:latin typeface="Arial" panose="020B0604020202020204" pitchFamily="34"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A8B9B559-BB94-4D96-903D-37D0956E72C6}"/>
              </a:ext>
            </a:extLst>
          </p:cNvPr>
          <p:cNvPicPr>
            <a:picLocks noChangeAspect="1"/>
          </p:cNvPicPr>
          <p:nvPr/>
        </p:nvPicPr>
        <p:blipFill>
          <a:blip r:embed="rId3"/>
          <a:stretch>
            <a:fillRect/>
          </a:stretch>
        </p:blipFill>
        <p:spPr>
          <a:xfrm>
            <a:off x="8534400" y="1371601"/>
            <a:ext cx="3253145" cy="1827854"/>
          </a:xfrm>
          <a:prstGeom prst="rect">
            <a:avLst/>
          </a:prstGeom>
          <a:ln>
            <a:solidFill>
              <a:schemeClr val="tx1"/>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1D747085-4B3F-48E8-8229-B8310D21F4DF}"/>
              </a:ext>
            </a:extLst>
          </p:cNvPr>
          <p:cNvSpPr txBox="1"/>
          <p:nvPr/>
        </p:nvSpPr>
        <p:spPr>
          <a:xfrm>
            <a:off x="609600" y="3352800"/>
            <a:ext cx="10972800" cy="2256002"/>
          </a:xfrm>
          <a:prstGeom prst="rect">
            <a:avLst/>
          </a:prstGeom>
          <a:noFill/>
        </p:spPr>
        <p:txBody>
          <a:bodyPr wrap="square" rtlCol="0">
            <a:spAutoFit/>
          </a:bodyPr>
          <a:lstStyle/>
          <a:p>
            <a:pPr marL="342900" lvl="0" indent="-342900" rtl="0" eaLnBrk="1" hangingPunct="1">
              <a:lnSpc>
                <a:spcPct val="90000"/>
              </a:lnSpc>
              <a:spcBef>
                <a:spcPct val="20000"/>
              </a:spcBef>
              <a:buFont typeface="Arial" panose="020B0604020202020204" pitchFamily="34" charset="0"/>
              <a:buChar char="•"/>
            </a:pPr>
            <a:r>
              <a:rPr lang="es-us" sz="2800" dirty="0">
                <a:solidFill>
                  <a:prstClr val="white"/>
                </a:solidFill>
                <a:cs typeface="Arial" panose="020B0604020202020204" pitchFamily="34" charset="0"/>
              </a:rPr>
              <a:t>Su función principal fue la mejora de la calidad del aire</a:t>
            </a:r>
          </a:p>
          <a:p>
            <a:pPr marL="742950" lvl="1" indent="-285750" rtl="0" eaLnBrk="1" hangingPunct="1">
              <a:lnSpc>
                <a:spcPct val="90000"/>
              </a:lnSpc>
              <a:spcBef>
                <a:spcPct val="20000"/>
              </a:spcBef>
              <a:buFont typeface="Arial" panose="020B0604020202020204" pitchFamily="34" charset="0"/>
              <a:buChar char="–"/>
            </a:pPr>
            <a:r>
              <a:rPr lang="es-us" sz="2600" dirty="0">
                <a:solidFill>
                  <a:prstClr val="white"/>
                </a:solidFill>
                <a:cs typeface="Arial" panose="020B0604020202020204" pitchFamily="34" charset="0"/>
              </a:rPr>
              <a:t>Reemplaza el plomo, el éter </a:t>
            </a:r>
            <a:r>
              <a:rPr lang="es-us" sz="2600" dirty="0" err="1">
                <a:solidFill>
                  <a:prstClr val="white"/>
                </a:solidFill>
                <a:cs typeface="Arial" panose="020B0604020202020204" pitchFamily="34" charset="0"/>
              </a:rPr>
              <a:t>metil</a:t>
            </a:r>
            <a:r>
              <a:rPr lang="es-us" sz="2600" dirty="0">
                <a:solidFill>
                  <a:prstClr val="white"/>
                </a:solidFill>
                <a:cs typeface="Arial" panose="020B0604020202020204" pitchFamily="34" charset="0"/>
              </a:rPr>
              <a:t> </a:t>
            </a:r>
            <a:r>
              <a:rPr lang="es-us" sz="2600" dirty="0" err="1">
                <a:solidFill>
                  <a:prstClr val="white"/>
                </a:solidFill>
                <a:cs typeface="Arial" panose="020B0604020202020204" pitchFamily="34" charset="0"/>
              </a:rPr>
              <a:t>terbutílico</a:t>
            </a:r>
            <a:r>
              <a:rPr lang="es-us" sz="2600" dirty="0">
                <a:solidFill>
                  <a:prstClr val="white"/>
                </a:solidFill>
                <a:cs typeface="Arial" panose="020B0604020202020204" pitchFamily="34" charset="0"/>
              </a:rPr>
              <a:t> (MTBE) y otros productos químicos nocivos</a:t>
            </a:r>
          </a:p>
          <a:p>
            <a:pPr marL="342900" lvl="0" indent="-342900" rtl="0" eaLnBrk="1" hangingPunct="1">
              <a:lnSpc>
                <a:spcPct val="90000"/>
              </a:lnSpc>
              <a:spcBef>
                <a:spcPct val="20000"/>
              </a:spcBef>
              <a:buFont typeface="Arial" panose="020B0604020202020204" pitchFamily="34" charset="0"/>
              <a:buChar char="•"/>
            </a:pPr>
            <a:r>
              <a:rPr lang="es-us" sz="2800" dirty="0">
                <a:solidFill>
                  <a:prstClr val="white"/>
                </a:solidFill>
              </a:rPr>
              <a:t>Su función secundaria fue la mejora del octanaje</a:t>
            </a:r>
          </a:p>
          <a:p>
            <a:pPr marL="342900" lvl="0" indent="-342900" rtl="0" eaLnBrk="1" hangingPunct="1">
              <a:lnSpc>
                <a:spcPct val="90000"/>
              </a:lnSpc>
              <a:spcBef>
                <a:spcPct val="20000"/>
              </a:spcBef>
              <a:buFont typeface="Arial" panose="020B0604020202020204" pitchFamily="34" charset="0"/>
              <a:buChar char="•"/>
            </a:pPr>
            <a:r>
              <a:rPr lang="es-us" sz="2800" dirty="0">
                <a:solidFill>
                  <a:prstClr val="white"/>
                </a:solidFill>
              </a:rPr>
              <a:t>Su función actual es el octanaje, la calidad del aire y el aumento de la producción de energía doméstica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0C41094-86CB-410C-828A-348DFFD8FE2A}"/>
              </a:ext>
            </a:extLst>
          </p:cNvPr>
          <p:cNvSpPr>
            <a:spLocks noGrp="1"/>
          </p:cNvSpPr>
          <p:nvPr>
            <p:ph type="title"/>
          </p:nvPr>
        </p:nvSpPr>
        <p:spPr>
          <a:xfrm>
            <a:off x="609600" y="393701"/>
            <a:ext cx="10058400" cy="825499"/>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Historia de los combustibles </a:t>
            </a:r>
            <a:b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2"/>
                </a:solidFill>
                <a:latin typeface="Arial" panose="020B0604020202020204" pitchFamily="34" charset="0"/>
                <a:ea typeface="ＭＳ Ｐゴシック" panose="020B0600070205080204" pitchFamily="34" charset="-128"/>
                <a:cs typeface="Arial" panose="020B0604020202020204" pitchFamily="34" charset="0"/>
              </a:rPr>
              <a:t>mezclados con etanol</a:t>
            </a:r>
          </a:p>
        </p:txBody>
      </p:sp>
      <p:sp>
        <p:nvSpPr>
          <p:cNvPr id="29699" name="Content Placeholder 2">
            <a:extLst>
              <a:ext uri="{FF2B5EF4-FFF2-40B4-BE49-F238E27FC236}">
                <a16:creationId xmlns:a16="http://schemas.microsoft.com/office/drawing/2014/main" id="{1BC04923-461E-4C47-A1A1-9817D0FC8F73}"/>
              </a:ext>
            </a:extLst>
          </p:cNvPr>
          <p:cNvSpPr>
            <a:spLocks noGrp="1"/>
          </p:cNvSpPr>
          <p:nvPr>
            <p:ph type="body" idx="1"/>
          </p:nvPr>
        </p:nvSpPr>
        <p:spPr>
          <a:xfrm>
            <a:off x="609600" y="1524000"/>
            <a:ext cx="10972800" cy="4449763"/>
          </a:xfrm>
        </p:spPr>
        <p:txBody>
          <a:bodyPr rtlCol="0"/>
          <a:lstStyle/>
          <a:p>
            <a:pPr marL="0" indent="0" rtl="0">
              <a:lnSpc>
                <a:spcPct val="90000"/>
              </a:lnSpc>
              <a:buFont typeface="Arial" panose="020B0604020202020204" pitchFamily="34" charset="0"/>
              <a:buNone/>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En la década de 2010:</a:t>
            </a:r>
          </a:p>
          <a:p>
            <a:pPr lvl="1" rtl="0">
              <a:lnSpc>
                <a:spcPct val="90000"/>
              </a:lnSpc>
              <a:buFont typeface="Arial" panose="020B0604020202020204" pitchFamily="34" charset="0"/>
              <a:buChar char="‒"/>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EPA aprobó hasta un 15 % de etanol por volumen (E15) permitido en la gasolina</a:t>
            </a:r>
          </a:p>
          <a:p>
            <a:pPr lvl="1" rtl="0">
              <a:lnSpc>
                <a:spcPct val="90000"/>
              </a:lnSpc>
              <a:buFont typeface="Arial" panose="020B0604020202020204" pitchFamily="34" charset="0"/>
              <a:buChar char="‒"/>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Los combustibles flexibles de etanol están cada día más disponibles</a:t>
            </a:r>
            <a:endParaRPr lang="en-US" altLang="en-US" sz="26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2" name="Picture 1">
            <a:extLst>
              <a:ext uri="{FF2B5EF4-FFF2-40B4-BE49-F238E27FC236}">
                <a16:creationId xmlns:a16="http://schemas.microsoft.com/office/drawing/2014/main" id="{293AA4D3-E994-4AC5-B207-B4CC8CD23CF0}"/>
              </a:ext>
            </a:extLst>
          </p:cNvPr>
          <p:cNvPicPr>
            <a:picLocks noChangeAspect="1"/>
          </p:cNvPicPr>
          <p:nvPr/>
        </p:nvPicPr>
        <p:blipFill rotWithShape="1">
          <a:blip r:embed="rId3"/>
          <a:srcRect t="13099" b="28441"/>
          <a:stretch/>
        </p:blipFill>
        <p:spPr>
          <a:xfrm>
            <a:off x="6429103" y="3354552"/>
            <a:ext cx="2638697" cy="2316163"/>
          </a:xfrm>
          <a:prstGeom prst="rect">
            <a:avLst/>
          </a:prstGeom>
          <a:ln>
            <a:solidFill>
              <a:schemeClr val="tx1"/>
            </a:solidFill>
          </a:ln>
          <a:effectLst>
            <a:outerShdw blurRad="50800" dist="38100" dir="2700000" algn="tl" rotWithShape="0">
              <a:prstClr val="black">
                <a:alpha val="40000"/>
              </a:prstClr>
            </a:outerShdw>
          </a:effectLst>
        </p:spPr>
      </p:pic>
      <p:pic>
        <p:nvPicPr>
          <p:cNvPr id="29700" name="Picture 4" descr="\\dc1\Pub\Market Development\Projects\Logos\E15\E15 Label.03.09.12.jpg">
            <a:extLst>
              <a:ext uri="{FF2B5EF4-FFF2-40B4-BE49-F238E27FC236}">
                <a16:creationId xmlns:a16="http://schemas.microsoft.com/office/drawing/2014/main" id="{039A184C-EAE0-4EFC-9635-A0C1073CE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540" y="3354552"/>
            <a:ext cx="2685660" cy="231616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DAFC225-7763-440B-837E-30E802753A39}"/>
              </a:ext>
            </a:extLst>
          </p:cNvPr>
          <p:cNvSpPr>
            <a:spLocks noGrp="1"/>
          </p:cNvSpPr>
          <p:nvPr>
            <p:ph type="title"/>
          </p:nvPr>
        </p:nvSpPr>
        <p:spPr>
          <a:xfrm>
            <a:off x="609600" y="152400"/>
            <a:ext cx="10972800" cy="1265238"/>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Mezclas comunes de etanol y </a:t>
            </a:r>
            <a:br>
              <a:rPr lang="en-US" altLang="en-US" sz="4400" b="0" dirty="0">
                <a:solidFill>
                  <a:srgbClr val="006FE8"/>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latin typeface="Arial" panose="020B0604020202020204" pitchFamily="34" charset="0"/>
                <a:ea typeface="ＭＳ Ｐゴシック" panose="020B0600070205080204" pitchFamily="34" charset="-128"/>
                <a:cs typeface="Arial" panose="020B0604020202020204" pitchFamily="34" charset="0"/>
              </a:rPr>
              <a:t>combustibles mezclados con etanol</a:t>
            </a:r>
          </a:p>
        </p:txBody>
      </p:sp>
      <p:graphicFrame>
        <p:nvGraphicFramePr>
          <p:cNvPr id="4" name="Content Placeholder 3">
            <a:extLst>
              <a:ext uri="{FF2B5EF4-FFF2-40B4-BE49-F238E27FC236}">
                <a16:creationId xmlns:a16="http://schemas.microsoft.com/office/drawing/2014/main" id="{9C330441-4B1E-4F9A-B214-EEB1904CF4BD}"/>
              </a:ext>
            </a:extLst>
          </p:cNvPr>
          <p:cNvGraphicFramePr>
            <a:graphicFrameLocks noGrp="1"/>
          </p:cNvGraphicFramePr>
          <p:nvPr>
            <p:ph idx="1"/>
            <p:extLst>
              <p:ext uri="{D42A27DB-BD31-4B8C-83A1-F6EECF244321}">
                <p14:modId xmlns:p14="http://schemas.microsoft.com/office/powerpoint/2010/main" val="166769193"/>
              </p:ext>
            </p:extLst>
          </p:nvPr>
        </p:nvGraphicFramePr>
        <p:xfrm>
          <a:off x="2057400" y="1423930"/>
          <a:ext cx="8153400" cy="357650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67000">
                  <a:extLst>
                    <a:ext uri="{9D8B030D-6E8A-4147-A177-3AD203B41FA5}">
                      <a16:colId xmlns:a16="http://schemas.microsoft.com/office/drawing/2014/main" val="20000"/>
                    </a:ext>
                  </a:extLst>
                </a:gridCol>
                <a:gridCol w="2108200">
                  <a:extLst>
                    <a:ext uri="{9D8B030D-6E8A-4147-A177-3AD203B41FA5}">
                      <a16:colId xmlns:a16="http://schemas.microsoft.com/office/drawing/2014/main" val="20001"/>
                    </a:ext>
                  </a:extLst>
                </a:gridCol>
                <a:gridCol w="3378200">
                  <a:extLst>
                    <a:ext uri="{9D8B030D-6E8A-4147-A177-3AD203B41FA5}">
                      <a16:colId xmlns:a16="http://schemas.microsoft.com/office/drawing/2014/main" val="20002"/>
                    </a:ext>
                  </a:extLst>
                </a:gridCol>
              </a:tblGrid>
              <a:tr h="640153">
                <a:tc>
                  <a:txBody>
                    <a:bodyPr/>
                    <a:lstStyle/>
                    <a:p>
                      <a:pPr rtl="0"/>
                      <a:r>
                        <a:rPr lang="es-us" sz="1800"/>
                        <a:t>Nombre común</a:t>
                      </a:r>
                    </a:p>
                  </a:txBody>
                  <a:tcPr marT="45725" marB="45725"/>
                </a:tc>
                <a:tc>
                  <a:txBody>
                    <a:bodyPr/>
                    <a:lstStyle/>
                    <a:p>
                      <a:pPr rtl="0"/>
                      <a:r>
                        <a:rPr lang="es-us" sz="1800"/>
                        <a:t>Concentración etanol</a:t>
                      </a:r>
                    </a:p>
                  </a:txBody>
                  <a:tcPr marT="45725" marB="45725"/>
                </a:tc>
                <a:tc>
                  <a:txBody>
                    <a:bodyPr/>
                    <a:lstStyle/>
                    <a:p>
                      <a:pPr rtl="0"/>
                      <a:r>
                        <a:rPr lang="es-us" sz="1800"/>
                        <a:t>Siglas/sinónimos</a:t>
                      </a:r>
                    </a:p>
                  </a:txBody>
                  <a:tcPr marT="45725" marB="45725"/>
                </a:tc>
                <a:extLst>
                  <a:ext uri="{0D108BD9-81ED-4DB2-BD59-A6C34878D82A}">
                    <a16:rowId xmlns:a16="http://schemas.microsoft.com/office/drawing/2014/main" val="10000"/>
                  </a:ext>
                </a:extLst>
              </a:tr>
              <a:tr h="640153">
                <a:tc>
                  <a:txBody>
                    <a:bodyPr/>
                    <a:lstStyle/>
                    <a:p>
                      <a:pPr rtl="0"/>
                      <a:r>
                        <a:rPr lang="es-us" sz="1800" dirty="0"/>
                        <a:t>Etanol</a:t>
                      </a:r>
                    </a:p>
                  </a:txBody>
                  <a:tcPr marT="45725" marB="45725"/>
                </a:tc>
                <a:tc>
                  <a:txBody>
                    <a:bodyPr/>
                    <a:lstStyle/>
                    <a:p>
                      <a:pPr rtl="0"/>
                      <a:r>
                        <a:rPr lang="es-us" sz="1800"/>
                        <a:t>Volumen del 100 %</a:t>
                      </a:r>
                    </a:p>
                  </a:txBody>
                  <a:tcPr marT="45725" marB="45725"/>
                </a:tc>
                <a:tc>
                  <a:txBody>
                    <a:bodyPr/>
                    <a:lstStyle/>
                    <a:p>
                      <a:pPr rtl="0"/>
                      <a:r>
                        <a:rPr lang="es-us" sz="1800"/>
                        <a:t>Alcohol etílico, licores destilados, alcohol de bebidas, puro</a:t>
                      </a:r>
                      <a:endParaRPr lang="en-US" sz="1800" dirty="0"/>
                    </a:p>
                  </a:txBody>
                  <a:tcPr marT="45725" marB="45725"/>
                </a:tc>
                <a:extLst>
                  <a:ext uri="{0D108BD9-81ED-4DB2-BD59-A6C34878D82A}">
                    <a16:rowId xmlns:a16="http://schemas.microsoft.com/office/drawing/2014/main" val="10001"/>
                  </a:ext>
                </a:extLst>
              </a:tr>
              <a:tr h="370883">
                <a:tc>
                  <a:txBody>
                    <a:bodyPr/>
                    <a:lstStyle/>
                    <a:p>
                      <a:pPr rtl="0"/>
                      <a:r>
                        <a:rPr lang="es-us" sz="1800"/>
                        <a:t>Combustible de etanol desnaturalizado</a:t>
                      </a:r>
                    </a:p>
                  </a:txBody>
                  <a:tcPr marT="45725" marB="45725"/>
                </a:tc>
                <a:tc>
                  <a:txBody>
                    <a:bodyPr/>
                    <a:lstStyle/>
                    <a:p>
                      <a:pPr rtl="0"/>
                      <a:r>
                        <a:rPr lang="es-us" sz="1800"/>
                        <a:t>Volumen del 95-98 %</a:t>
                      </a:r>
                    </a:p>
                  </a:txBody>
                  <a:tcPr marT="45725" marB="45725"/>
                </a:tc>
                <a:tc>
                  <a:txBody>
                    <a:bodyPr/>
                    <a:lstStyle/>
                    <a:p>
                      <a:pPr rtl="0"/>
                      <a:r>
                        <a:rPr lang="es-us" sz="1800"/>
                        <a:t>E95-E98, alcohol combustible</a:t>
                      </a:r>
                    </a:p>
                  </a:txBody>
                  <a:tcPr marT="45725" marB="45725"/>
                </a:tc>
                <a:extLst>
                  <a:ext uri="{0D108BD9-81ED-4DB2-BD59-A6C34878D82A}">
                    <a16:rowId xmlns:a16="http://schemas.microsoft.com/office/drawing/2014/main" val="10002"/>
                  </a:ext>
                </a:extLst>
              </a:tr>
              <a:tr h="370883">
                <a:tc>
                  <a:txBody>
                    <a:bodyPr/>
                    <a:lstStyle/>
                    <a:p>
                      <a:pPr rtl="0"/>
                      <a:r>
                        <a:rPr lang="es-us" sz="1800"/>
                        <a:t>E85*</a:t>
                      </a:r>
                    </a:p>
                  </a:txBody>
                  <a:tcPr marT="45725" marB="45725"/>
                </a:tc>
                <a:tc>
                  <a:txBody>
                    <a:bodyPr/>
                    <a:lstStyle/>
                    <a:p>
                      <a:pPr rtl="0"/>
                      <a:r>
                        <a:rPr lang="es-us" sz="1800"/>
                        <a:t>Volumen del 51-85 %</a:t>
                      </a:r>
                      <a:endParaRPr lang="en-US" sz="1800" dirty="0"/>
                    </a:p>
                  </a:txBody>
                  <a:tcPr marT="45725" marB="45725"/>
                </a:tc>
                <a:tc>
                  <a:txBody>
                    <a:bodyPr/>
                    <a:lstStyle/>
                    <a:p>
                      <a:pPr rtl="0"/>
                      <a:r>
                        <a:rPr lang="es-us" sz="1800"/>
                        <a:t>Combustible flexible de etanol, E85</a:t>
                      </a:r>
                    </a:p>
                  </a:txBody>
                  <a:tcPr marT="45725" marB="45725"/>
                </a:tc>
                <a:extLst>
                  <a:ext uri="{0D108BD9-81ED-4DB2-BD59-A6C34878D82A}">
                    <a16:rowId xmlns:a16="http://schemas.microsoft.com/office/drawing/2014/main" val="10003"/>
                  </a:ext>
                </a:extLst>
              </a:tr>
              <a:tr h="370883">
                <a:tc>
                  <a:txBody>
                    <a:bodyPr/>
                    <a:lstStyle/>
                    <a:p>
                      <a:pPr rtl="0"/>
                      <a:r>
                        <a:rPr lang="es-us" sz="1800"/>
                        <a:t>E15*</a:t>
                      </a:r>
                    </a:p>
                  </a:txBody>
                  <a:tcPr marT="45725" marB="45725"/>
                </a:tc>
                <a:tc>
                  <a:txBody>
                    <a:bodyPr/>
                    <a:lstStyle/>
                    <a:p>
                      <a:pPr rtl="0"/>
                      <a:r>
                        <a:rPr lang="es-us" sz="1800"/>
                        <a:t>Volumen del 15 %</a:t>
                      </a:r>
                    </a:p>
                  </a:txBody>
                  <a:tcPr marT="45725" marB="45725"/>
                </a:tc>
                <a:tc>
                  <a:txBody>
                    <a:bodyPr/>
                    <a:lstStyle/>
                    <a:p>
                      <a:pPr rtl="0"/>
                      <a:r>
                        <a:rPr lang="es-us" sz="1800"/>
                        <a:t>E15, gasolina sin plomo</a:t>
                      </a:r>
                      <a:endParaRPr lang="en-US" sz="1800" dirty="0"/>
                    </a:p>
                  </a:txBody>
                  <a:tcPr marT="45725" marB="45725"/>
                </a:tc>
                <a:extLst>
                  <a:ext uri="{0D108BD9-81ED-4DB2-BD59-A6C34878D82A}">
                    <a16:rowId xmlns:a16="http://schemas.microsoft.com/office/drawing/2014/main" val="10004"/>
                  </a:ext>
                </a:extLst>
              </a:tr>
              <a:tr h="370883">
                <a:tc>
                  <a:txBody>
                    <a:bodyPr/>
                    <a:lstStyle/>
                    <a:p>
                      <a:pPr rtl="0"/>
                      <a:r>
                        <a:rPr lang="es-us" sz="1800"/>
                        <a:t>E10*</a:t>
                      </a:r>
                    </a:p>
                  </a:txBody>
                  <a:tcPr marT="45725" marB="45725"/>
                </a:tc>
                <a:tc>
                  <a:txBody>
                    <a:bodyPr/>
                    <a:lstStyle/>
                    <a:p>
                      <a:pPr rtl="0"/>
                      <a:r>
                        <a:rPr lang="es-us" sz="1800"/>
                        <a:t>Volumen del 10 %</a:t>
                      </a:r>
                    </a:p>
                  </a:txBody>
                  <a:tcPr marT="45725" marB="45725"/>
                </a:tc>
                <a:tc>
                  <a:txBody>
                    <a:bodyPr/>
                    <a:lstStyle/>
                    <a:p>
                      <a:pPr rtl="0"/>
                      <a:r>
                        <a:rPr lang="es-us" sz="1800" dirty="0"/>
                        <a:t>E10, gasolina sin plomo</a:t>
                      </a:r>
                      <a:endParaRPr lang="en-US" sz="1800" dirty="0"/>
                    </a:p>
                  </a:txBody>
                  <a:tcPr marT="45725" marB="45725"/>
                </a:tc>
                <a:extLst>
                  <a:ext uri="{0D108BD9-81ED-4DB2-BD59-A6C34878D82A}">
                    <a16:rowId xmlns:a16="http://schemas.microsoft.com/office/drawing/2014/main" val="10005"/>
                  </a:ext>
                </a:extLst>
              </a:tr>
            </a:tbl>
          </a:graphicData>
        </a:graphic>
      </p:graphicFrame>
      <p:sp>
        <p:nvSpPr>
          <p:cNvPr id="31777" name="TextBox 4">
            <a:extLst>
              <a:ext uri="{FF2B5EF4-FFF2-40B4-BE49-F238E27FC236}">
                <a16:creationId xmlns:a16="http://schemas.microsoft.com/office/drawing/2014/main" id="{12209270-9E70-4DCF-808A-B2A40B7F0D3F}"/>
              </a:ext>
            </a:extLst>
          </p:cNvPr>
          <p:cNvSpPr txBox="1">
            <a:spLocks noChangeArrowheads="1"/>
          </p:cNvSpPr>
          <p:nvPr/>
        </p:nvSpPr>
        <p:spPr bwMode="auto">
          <a:xfrm>
            <a:off x="2057400" y="5029200"/>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rtl="0" eaLnBrk="1" hangingPunct="1">
              <a:spcBef>
                <a:spcPct val="0"/>
              </a:spcBef>
              <a:buFontTx/>
              <a:buNone/>
            </a:pPr>
            <a:r>
              <a:rPr lang="es-us" sz="2400" dirty="0">
                <a:solidFill>
                  <a:srgbClr val="FFFFFF"/>
                </a:solidFill>
                <a:cs typeface="Arial" panose="020B0604020202020204" pitchFamily="34" charset="0"/>
              </a:rPr>
              <a:t>* “EXX” se usa comúnmente para indicar la concentración de etanol en % de volumen.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8BD9980522ED479C512EC977991EAE" ma:contentTypeVersion="13" ma:contentTypeDescription="Create a new document." ma:contentTypeScope="" ma:versionID="14ee48337cd9bca6bcec809af2f25d54">
  <xsd:schema xmlns:xsd="http://www.w3.org/2001/XMLSchema" xmlns:xs="http://www.w3.org/2001/XMLSchema" xmlns:p="http://schemas.microsoft.com/office/2006/metadata/properties" xmlns:ns2="9659d145-d520-4658-b925-eca3bc946a0b" xmlns:ns3="679f892f-2c11-43a9-b10f-e0092ef5799b" targetNamespace="http://schemas.microsoft.com/office/2006/metadata/properties" ma:root="true" ma:fieldsID="cf40a550308b68aefc8db5915aa2ac90" ns2:_="" ns3:_="">
    <xsd:import namespace="9659d145-d520-4658-b925-eca3bc946a0b"/>
    <xsd:import namespace="679f892f-2c11-43a9-b10f-e0092ef579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9d145-d520-4658-b925-eca3bc946a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9f892f-2c11-43a9-b10f-e0092ef579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97612F-2401-4967-AC61-CD96E5327359}">
  <ds:schemaRefs>
    <ds:schemaRef ds:uri="9659d145-d520-4658-b925-eca3bc946a0b"/>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679f892f-2c11-43a9-b10f-e0092ef5799b"/>
    <ds:schemaRef ds:uri="http://www.w3.org/XML/1998/namespace"/>
  </ds:schemaRefs>
</ds:datastoreItem>
</file>

<file path=customXml/itemProps2.xml><?xml version="1.0" encoding="utf-8"?>
<ds:datastoreItem xmlns:ds="http://schemas.openxmlformats.org/officeDocument/2006/customXml" ds:itemID="{9D3E7C2A-6244-46AE-AA38-EE507D17D19C}">
  <ds:schemaRefs>
    <ds:schemaRef ds:uri="http://schemas.microsoft.com/sharepoint/v3/contenttype/forms"/>
  </ds:schemaRefs>
</ds:datastoreItem>
</file>

<file path=customXml/itemProps3.xml><?xml version="1.0" encoding="utf-8"?>
<ds:datastoreItem xmlns:ds="http://schemas.openxmlformats.org/officeDocument/2006/customXml" ds:itemID="{DE43283B-D020-4368-954E-BA8684DA2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59d145-d520-4658-b925-eca3bc946a0b"/>
    <ds:schemaRef ds:uri="679f892f-2c11-43a9-b10f-e0092ef579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49263</TotalTime>
  <Words>2469</Words>
  <Application>Microsoft Office PowerPoint</Application>
  <PresentationFormat>Widescreen</PresentationFormat>
  <Paragraphs>142</Paragraphs>
  <Slides>10</Slides>
  <Notes>10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10</vt:i4>
      </vt:variant>
    </vt:vector>
  </HeadingPairs>
  <TitlesOfParts>
    <vt:vector size="15" baseType="lpstr">
      <vt:lpstr>Arial</vt:lpstr>
      <vt:lpstr>Calibri</vt:lpstr>
      <vt:lpstr>Office Theme</vt:lpstr>
      <vt:lpstr>1_Office Theme</vt:lpstr>
      <vt:lpstr>2_Office Theme</vt:lpstr>
      <vt:lpstr>PowerPoint Presentation</vt:lpstr>
      <vt:lpstr>Objetivo</vt:lpstr>
      <vt:lpstr>Introducción</vt:lpstr>
      <vt:lpstr>Introducción</vt:lpstr>
      <vt:lpstr>Introducción</vt:lpstr>
      <vt:lpstr>Introducción</vt:lpstr>
      <vt:lpstr>Historia de los combustibles  mezclados con etanol</vt:lpstr>
      <vt:lpstr>Historia de los combustibles  mezclados con etanol</vt:lpstr>
      <vt:lpstr>Mezclas comunes de etanol y  combustibles mezclados con etanol</vt:lpstr>
      <vt:lpstr>Resumen</vt:lpstr>
    </vt:vector>
  </TitlesOfParts>
  <Company>Andrew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RFA</dc:creator>
  <cp:lastModifiedBy>Missy Ruff</cp:lastModifiedBy>
  <cp:revision>253</cp:revision>
  <cp:lastPrinted>2016-01-29T15:06:32Z</cp:lastPrinted>
  <dcterms:modified xsi:type="dcterms:W3CDTF">2022-03-16T17:39:35Z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0x010100238BD9980522ED479C512EC977991EAE</vt:lpwstr>
  </property>
</Properties>
</file>