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971" r:id="rId5"/>
  </p:sldMasterIdLst>
  <p:notesMasterIdLst>
    <p:notesMasterId r:id="rId14"/>
  </p:notesMasterIdLst>
  <p:handoutMasterIdLst>
    <p:handoutMasterId r:id="rId15"/>
  </p:handoutMasterIdLst>
  <p:sldIdLst>
    <p:sldId id="319" r:id="rId6"/>
    <p:sldId id="317" r:id="rId7"/>
    <p:sldId id="309" r:id="rId8"/>
    <p:sldId id="320" r:id="rId9"/>
    <p:sldId id="314" r:id="rId10"/>
    <p:sldId id="307" r:id="rId11"/>
    <p:sldId id="315" r:id="rId12"/>
    <p:sldId id="316" r:id="rId13"/>
  </p:sldIdLst>
  <p:sldSz cx="12192000" cy="6858000"/>
  <p:notesSz cx="7010400" cy="9296400"/>
  <p:defaultTextStyle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72" userDrawn="1">
          <p15:clr>
            <a:srgbClr val="A4A3A4"/>
          </p15:clr>
        </p15:guide>
        <p15:guide id="2" pos="4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200"/>
    <a:srgbClr val="214C7A"/>
    <a:srgbClr val="1A2450"/>
    <a:srgbClr val="003175"/>
    <a:srgbClr val="28567B"/>
    <a:srgbClr val="006FE8"/>
    <a:srgbClr val="FFB005"/>
    <a:srgbClr val="FF0000"/>
    <a:srgbClr val="5DBA3E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6161ED-E6F6-4FBA-8A42-988D210EDE59}" v="47" dt="2026-03-06T21:26:33.3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47" autoAdjust="0"/>
    <p:restoredTop sz="87711" autoAdjust="0"/>
  </p:normalViewPr>
  <p:slideViewPr>
    <p:cSldViewPr>
      <p:cViewPr varScale="1">
        <p:scale>
          <a:sx n="69" d="100"/>
          <a:sy n="69" d="100"/>
        </p:scale>
        <p:origin x="1291" y="62"/>
      </p:cViewPr>
      <p:guideLst>
        <p:guide orient="horz" pos="672"/>
        <p:guide pos="448"/>
      </p:guideLst>
    </p:cSldViewPr>
  </p:slideViewPr>
  <p:outlineViewPr>
    <p:cViewPr>
      <p:scale>
        <a:sx n="33" d="100"/>
        <a:sy n="33" d="100"/>
      </p:scale>
      <p:origin x="0" y="3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14"/>
    </p:cViewPr>
  </p:sorterViewPr>
  <p:notesViewPr>
    <p:cSldViewPr>
      <p:cViewPr varScale="1">
        <p:scale>
          <a:sx n="84" d="100"/>
          <a:sy n="84" d="100"/>
        </p:scale>
        <p:origin x="-3168" y="-6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ssy Ruff" userId="2fedf697-c7c4-47e5-81d4-5bd69038a8f8" providerId="ADAL" clId="{7BFC989C-9026-4FDF-A8BA-5762B3585EB1}"/>
    <pc:docChg chg="undo custSel delSld modSld">
      <pc:chgData name="Missy Ruff" userId="2fedf697-c7c4-47e5-81d4-5bd69038a8f8" providerId="ADAL" clId="{7BFC989C-9026-4FDF-A8BA-5762B3585EB1}" dt="2026-03-06T21:26:33.329" v="146" actId="1035"/>
      <pc:docMkLst>
        <pc:docMk/>
      </pc:docMkLst>
      <pc:sldChg chg="delSp modSp mod">
        <pc:chgData name="Missy Ruff" userId="2fedf697-c7c4-47e5-81d4-5bd69038a8f8" providerId="ADAL" clId="{7BFC989C-9026-4FDF-A8BA-5762B3585EB1}" dt="2026-03-06T19:45:25.380" v="98" actId="478"/>
        <pc:sldMkLst>
          <pc:docMk/>
          <pc:sldMk cId="0" sldId="307"/>
        </pc:sldMkLst>
        <pc:spChg chg="del">
          <ac:chgData name="Missy Ruff" userId="2fedf697-c7c4-47e5-81d4-5bd69038a8f8" providerId="ADAL" clId="{7BFC989C-9026-4FDF-A8BA-5762B3585EB1}" dt="2026-03-06T19:45:25.380" v="98" actId="478"/>
          <ac:spMkLst>
            <pc:docMk/>
            <pc:sldMk cId="0" sldId="307"/>
            <ac:spMk id="8" creationId="{0DD73719-5E1A-8511-5040-666C49C909CE}"/>
          </ac:spMkLst>
        </pc:spChg>
        <pc:spChg chg="mod">
          <ac:chgData name="Missy Ruff" userId="2fedf697-c7c4-47e5-81d4-5bd69038a8f8" providerId="ADAL" clId="{7BFC989C-9026-4FDF-A8BA-5762B3585EB1}" dt="2026-03-06T19:44:21.615" v="93" actId="1036"/>
          <ac:spMkLst>
            <pc:docMk/>
            <pc:sldMk cId="0" sldId="307"/>
            <ac:spMk id="11266" creationId="{48C72842-0B36-4554-AD70-C200368F8BB5}"/>
          </ac:spMkLst>
        </pc:spChg>
        <pc:spChg chg="mod">
          <ac:chgData name="Missy Ruff" userId="2fedf697-c7c4-47e5-81d4-5bd69038a8f8" providerId="ADAL" clId="{7BFC989C-9026-4FDF-A8BA-5762B3585EB1}" dt="2026-03-06T19:45:00.931" v="97" actId="255"/>
          <ac:spMkLst>
            <pc:docMk/>
            <pc:sldMk cId="0" sldId="307"/>
            <ac:spMk id="11267" creationId="{3AF13659-6741-4A51-92A6-79A51E2B1A20}"/>
          </ac:spMkLst>
        </pc:spChg>
      </pc:sldChg>
      <pc:sldChg chg="modSp">
        <pc:chgData name="Missy Ruff" userId="2fedf697-c7c4-47e5-81d4-5bd69038a8f8" providerId="ADAL" clId="{7BFC989C-9026-4FDF-A8BA-5762B3585EB1}" dt="2026-03-06T20:30:40.261" v="128" actId="1035"/>
        <pc:sldMkLst>
          <pc:docMk/>
          <pc:sldMk cId="0" sldId="309"/>
        </pc:sldMkLst>
        <pc:spChg chg="mod">
          <ac:chgData name="Missy Ruff" userId="2fedf697-c7c4-47e5-81d4-5bd69038a8f8" providerId="ADAL" clId="{7BFC989C-9026-4FDF-A8BA-5762B3585EB1}" dt="2026-03-06T20:30:40.261" v="128" actId="1035"/>
          <ac:spMkLst>
            <pc:docMk/>
            <pc:sldMk cId="0" sldId="309"/>
            <ac:spMk id="7170" creationId="{98287486-E498-4926-A52B-26FAB819B1C8}"/>
          </ac:spMkLst>
        </pc:spChg>
        <pc:spChg chg="mod">
          <ac:chgData name="Missy Ruff" userId="2fedf697-c7c4-47e5-81d4-5bd69038a8f8" providerId="ADAL" clId="{7BFC989C-9026-4FDF-A8BA-5762B3585EB1}" dt="2026-03-06T20:30:40.261" v="128" actId="1035"/>
          <ac:spMkLst>
            <pc:docMk/>
            <pc:sldMk cId="0" sldId="309"/>
            <ac:spMk id="7171" creationId="{C88253E9-F4D6-473B-8797-A10DE3D26B12}"/>
          </ac:spMkLst>
        </pc:spChg>
      </pc:sldChg>
      <pc:sldChg chg="modSp">
        <pc:chgData name="Missy Ruff" userId="2fedf697-c7c4-47e5-81d4-5bd69038a8f8" providerId="ADAL" clId="{7BFC989C-9026-4FDF-A8BA-5762B3585EB1}" dt="2026-03-06T20:30:56.572" v="129" actId="1036"/>
        <pc:sldMkLst>
          <pc:docMk/>
          <pc:sldMk cId="0" sldId="314"/>
        </pc:sldMkLst>
        <pc:spChg chg="mod">
          <ac:chgData name="Missy Ruff" userId="2fedf697-c7c4-47e5-81d4-5bd69038a8f8" providerId="ADAL" clId="{7BFC989C-9026-4FDF-A8BA-5762B3585EB1}" dt="2026-03-06T20:30:56.572" v="129" actId="1036"/>
          <ac:spMkLst>
            <pc:docMk/>
            <pc:sldMk cId="0" sldId="314"/>
            <ac:spMk id="6148" creationId="{B3272180-015B-4F9A-AC98-ABF3E02F03A3}"/>
          </ac:spMkLst>
        </pc:spChg>
        <pc:spChg chg="mod">
          <ac:chgData name="Missy Ruff" userId="2fedf697-c7c4-47e5-81d4-5bd69038a8f8" providerId="ADAL" clId="{7BFC989C-9026-4FDF-A8BA-5762B3585EB1}" dt="2026-03-06T20:30:56.572" v="129" actId="1036"/>
          <ac:spMkLst>
            <pc:docMk/>
            <pc:sldMk cId="0" sldId="314"/>
            <ac:spMk id="9219" creationId="{3396EDD4-01EF-4749-8908-FB059567BEA3}"/>
          </ac:spMkLst>
        </pc:spChg>
      </pc:sldChg>
      <pc:sldChg chg="modSp mod">
        <pc:chgData name="Missy Ruff" userId="2fedf697-c7c4-47e5-81d4-5bd69038a8f8" providerId="ADAL" clId="{7BFC989C-9026-4FDF-A8BA-5762B3585EB1}" dt="2026-03-06T21:26:33.329" v="146" actId="1035"/>
        <pc:sldMkLst>
          <pc:docMk/>
          <pc:sldMk cId="0" sldId="315"/>
        </pc:sldMkLst>
        <pc:spChg chg="mod">
          <ac:chgData name="Missy Ruff" userId="2fedf697-c7c4-47e5-81d4-5bd69038a8f8" providerId="ADAL" clId="{7BFC989C-9026-4FDF-A8BA-5762B3585EB1}" dt="2026-03-06T20:31:11.100" v="131" actId="1036"/>
          <ac:spMkLst>
            <pc:docMk/>
            <pc:sldMk cId="0" sldId="315"/>
            <ac:spMk id="13314" creationId="{32D5989B-06CE-4A5C-84F4-3EE1824AB4E3}"/>
          </ac:spMkLst>
        </pc:spChg>
        <pc:spChg chg="mod">
          <ac:chgData name="Missy Ruff" userId="2fedf697-c7c4-47e5-81d4-5bd69038a8f8" providerId="ADAL" clId="{7BFC989C-9026-4FDF-A8BA-5762B3585EB1}" dt="2026-03-06T21:26:33.329" v="146" actId="1035"/>
          <ac:spMkLst>
            <pc:docMk/>
            <pc:sldMk cId="0" sldId="315"/>
            <ac:spMk id="13315" creationId="{F5E195D3-D54C-4DD7-B911-933932349A6F}"/>
          </ac:spMkLst>
        </pc:spChg>
      </pc:sldChg>
      <pc:sldChg chg="addSp modSp mod">
        <pc:chgData name="Missy Ruff" userId="2fedf697-c7c4-47e5-81d4-5bd69038a8f8" providerId="ADAL" clId="{7BFC989C-9026-4FDF-A8BA-5762B3585EB1}" dt="2026-03-06T21:26:32.445" v="145" actId="14100"/>
        <pc:sldMkLst>
          <pc:docMk/>
          <pc:sldMk cId="0" sldId="316"/>
        </pc:sldMkLst>
        <pc:spChg chg="mod">
          <ac:chgData name="Missy Ruff" userId="2fedf697-c7c4-47e5-81d4-5bd69038a8f8" providerId="ADAL" clId="{7BFC989C-9026-4FDF-A8BA-5762B3585EB1}" dt="2026-03-06T21:26:32.258" v="144" actId="14100"/>
          <ac:spMkLst>
            <pc:docMk/>
            <pc:sldMk cId="0" sldId="316"/>
            <ac:spMk id="5" creationId="{65756929-2160-4749-C507-2DE1267D7868}"/>
          </ac:spMkLst>
        </pc:spChg>
        <pc:spChg chg="mod">
          <ac:chgData name="Missy Ruff" userId="2fedf697-c7c4-47e5-81d4-5bd69038a8f8" providerId="ADAL" clId="{7BFC989C-9026-4FDF-A8BA-5762B3585EB1}" dt="2026-03-06T21:26:32.050" v="143" actId="1036"/>
          <ac:spMkLst>
            <pc:docMk/>
            <pc:sldMk cId="0" sldId="316"/>
            <ac:spMk id="14338" creationId="{1143CA12-E9FF-4894-B75A-5034CDFCCB97}"/>
          </ac:spMkLst>
        </pc:spChg>
        <pc:picChg chg="add mod">
          <ac:chgData name="Missy Ruff" userId="2fedf697-c7c4-47e5-81d4-5bd69038a8f8" providerId="ADAL" clId="{7BFC989C-9026-4FDF-A8BA-5762B3585EB1}" dt="2026-03-06T21:25:41.582" v="135" actId="1076"/>
          <ac:picMkLst>
            <pc:docMk/>
            <pc:sldMk cId="0" sldId="316"/>
            <ac:picMk id="2" creationId="{94E9C79C-37FD-7842-5F5B-88E16DCE0F45}"/>
          </ac:picMkLst>
        </pc:picChg>
        <pc:picChg chg="mod">
          <ac:chgData name="Missy Ruff" userId="2fedf697-c7c4-47e5-81d4-5bd69038a8f8" providerId="ADAL" clId="{7BFC989C-9026-4FDF-A8BA-5762B3585EB1}" dt="2026-03-06T21:26:32.445" v="145" actId="14100"/>
          <ac:picMkLst>
            <pc:docMk/>
            <pc:sldMk cId="0" sldId="316"/>
            <ac:picMk id="4" creationId="{9434AE79-D741-AE74-F2C7-1EB16AD66C4D}"/>
          </ac:picMkLst>
        </pc:picChg>
      </pc:sldChg>
      <pc:sldChg chg="modSp mod">
        <pc:chgData name="Missy Ruff" userId="2fedf697-c7c4-47e5-81d4-5bd69038a8f8" providerId="ADAL" clId="{7BFC989C-9026-4FDF-A8BA-5762B3585EB1}" dt="2026-03-06T19:35:14.335" v="87" actId="732"/>
        <pc:sldMkLst>
          <pc:docMk/>
          <pc:sldMk cId="2606394677" sldId="317"/>
        </pc:sldMkLst>
        <pc:picChg chg="mod modCrop">
          <ac:chgData name="Missy Ruff" userId="2fedf697-c7c4-47e5-81d4-5bd69038a8f8" providerId="ADAL" clId="{7BFC989C-9026-4FDF-A8BA-5762B3585EB1}" dt="2026-03-06T19:35:14.335" v="87" actId="732"/>
          <ac:picMkLst>
            <pc:docMk/>
            <pc:sldMk cId="2606394677" sldId="317"/>
            <ac:picMk id="5" creationId="{93156355-DEF5-D9BF-E2A9-90DF15007F7C}"/>
          </ac:picMkLst>
        </pc:picChg>
      </pc:sldChg>
      <pc:sldChg chg="modSp mod">
        <pc:chgData name="Missy Ruff" userId="2fedf697-c7c4-47e5-81d4-5bd69038a8f8" providerId="ADAL" clId="{7BFC989C-9026-4FDF-A8BA-5762B3585EB1}" dt="2026-03-06T19:43:44.417" v="91" actId="1036"/>
        <pc:sldMkLst>
          <pc:docMk/>
          <pc:sldMk cId="2842865289" sldId="320"/>
        </pc:sldMkLst>
        <pc:spChg chg="mod">
          <ac:chgData name="Missy Ruff" userId="2fedf697-c7c4-47e5-81d4-5bd69038a8f8" providerId="ADAL" clId="{7BFC989C-9026-4FDF-A8BA-5762B3585EB1}" dt="2026-03-06T19:43:44.417" v="91" actId="1036"/>
          <ac:spMkLst>
            <pc:docMk/>
            <pc:sldMk cId="2842865289" sldId="320"/>
            <ac:spMk id="35" creationId="{27D9FABF-6C8D-5FB6-2A68-06629DF2A49A}"/>
          </ac:spMkLst>
        </pc:spChg>
        <pc:spChg chg="mod">
          <ac:chgData name="Missy Ruff" userId="2fedf697-c7c4-47e5-81d4-5bd69038a8f8" providerId="ADAL" clId="{7BFC989C-9026-4FDF-A8BA-5762B3585EB1}" dt="2026-03-06T19:43:44.417" v="91" actId="1036"/>
          <ac:spMkLst>
            <pc:docMk/>
            <pc:sldMk cId="2842865289" sldId="320"/>
            <ac:spMk id="36" creationId="{34E91056-B03B-E5FE-A759-97D1196D3F3F}"/>
          </ac:spMkLst>
        </pc:spChg>
        <pc:spChg chg="mod">
          <ac:chgData name="Missy Ruff" userId="2fedf697-c7c4-47e5-81d4-5bd69038a8f8" providerId="ADAL" clId="{7BFC989C-9026-4FDF-A8BA-5762B3585EB1}" dt="2026-03-06T19:43:44.417" v="91" actId="1036"/>
          <ac:spMkLst>
            <pc:docMk/>
            <pc:sldMk cId="2842865289" sldId="320"/>
            <ac:spMk id="37" creationId="{0CE52B3D-D035-4C51-C1EA-0C35385E09B4}"/>
          </ac:spMkLst>
        </pc:spChg>
        <pc:spChg chg="mod">
          <ac:chgData name="Missy Ruff" userId="2fedf697-c7c4-47e5-81d4-5bd69038a8f8" providerId="ADAL" clId="{7BFC989C-9026-4FDF-A8BA-5762B3585EB1}" dt="2026-03-06T19:43:44.417" v="91" actId="1036"/>
          <ac:spMkLst>
            <pc:docMk/>
            <pc:sldMk cId="2842865289" sldId="320"/>
            <ac:spMk id="38" creationId="{113885B3-62CB-B621-40F5-4BFA5053E64C}"/>
          </ac:spMkLst>
        </pc:spChg>
        <pc:spChg chg="mod">
          <ac:chgData name="Missy Ruff" userId="2fedf697-c7c4-47e5-81d4-5bd69038a8f8" providerId="ADAL" clId="{7BFC989C-9026-4FDF-A8BA-5762B3585EB1}" dt="2026-03-06T19:43:44.417" v="91" actId="1036"/>
          <ac:spMkLst>
            <pc:docMk/>
            <pc:sldMk cId="2842865289" sldId="320"/>
            <ac:spMk id="39" creationId="{5F1DD1D8-35DC-9383-8FFA-A6C5EAC2CC5E}"/>
          </ac:spMkLst>
        </pc:spChg>
        <pc:spChg chg="mod">
          <ac:chgData name="Missy Ruff" userId="2fedf697-c7c4-47e5-81d4-5bd69038a8f8" providerId="ADAL" clId="{7BFC989C-9026-4FDF-A8BA-5762B3585EB1}" dt="2026-03-06T19:43:44.417" v="91" actId="1036"/>
          <ac:spMkLst>
            <pc:docMk/>
            <pc:sldMk cId="2842865289" sldId="320"/>
            <ac:spMk id="40" creationId="{E5E95E94-0EF7-CA91-905E-C0A614CB7639}"/>
          </ac:spMkLst>
        </pc:spChg>
        <pc:spChg chg="mod">
          <ac:chgData name="Missy Ruff" userId="2fedf697-c7c4-47e5-81d4-5bd69038a8f8" providerId="ADAL" clId="{7BFC989C-9026-4FDF-A8BA-5762B3585EB1}" dt="2026-03-06T19:43:37.150" v="89" actId="1036"/>
          <ac:spMkLst>
            <pc:docMk/>
            <pc:sldMk cId="2842865289" sldId="320"/>
            <ac:spMk id="8194" creationId="{83D65696-FAA5-6D43-BB33-6D6A35017DC2}"/>
          </ac:spMkLst>
        </pc:spChg>
        <pc:spChg chg="mod">
          <ac:chgData name="Missy Ruff" userId="2fedf697-c7c4-47e5-81d4-5bd69038a8f8" providerId="ADAL" clId="{7BFC989C-9026-4FDF-A8BA-5762B3585EB1}" dt="2026-03-06T19:43:29.762" v="88" actId="255"/>
          <ac:spMkLst>
            <pc:docMk/>
            <pc:sldMk cId="2842865289" sldId="320"/>
            <ac:spMk id="8195" creationId="{3996C1B4-C34D-B160-C4F1-D7C51244DE8E}"/>
          </ac:spMkLst>
        </pc:spChg>
        <pc:grpChg chg="mod">
          <ac:chgData name="Missy Ruff" userId="2fedf697-c7c4-47e5-81d4-5bd69038a8f8" providerId="ADAL" clId="{7BFC989C-9026-4FDF-A8BA-5762B3585EB1}" dt="2026-03-06T19:43:44.417" v="91" actId="1036"/>
          <ac:grpSpMkLst>
            <pc:docMk/>
            <pc:sldMk cId="2842865289" sldId="320"/>
            <ac:grpSpMk id="12" creationId="{FB0D844F-20F6-076E-4FC8-558B9C0C7258}"/>
          </ac:grpSpMkLst>
        </pc:grpChg>
        <pc:grpChg chg="mod">
          <ac:chgData name="Missy Ruff" userId="2fedf697-c7c4-47e5-81d4-5bd69038a8f8" providerId="ADAL" clId="{7BFC989C-9026-4FDF-A8BA-5762B3585EB1}" dt="2026-03-06T19:43:44.417" v="91" actId="1036"/>
          <ac:grpSpMkLst>
            <pc:docMk/>
            <pc:sldMk cId="2842865289" sldId="320"/>
            <ac:grpSpMk id="29" creationId="{3AEE2955-356D-345A-E46A-229AE0E52A3E}"/>
          </ac:grpSpMkLst>
        </pc:grpChg>
        <pc:grpChg chg="mod">
          <ac:chgData name="Missy Ruff" userId="2fedf697-c7c4-47e5-81d4-5bd69038a8f8" providerId="ADAL" clId="{7BFC989C-9026-4FDF-A8BA-5762B3585EB1}" dt="2026-03-06T19:43:44.417" v="91" actId="1036"/>
          <ac:grpSpMkLst>
            <pc:docMk/>
            <pc:sldMk cId="2842865289" sldId="320"/>
            <ac:grpSpMk id="30" creationId="{5F652A03-8547-1367-AB37-FC03B2B8D30A}"/>
          </ac:grpSpMkLst>
        </pc:grpChg>
        <pc:grpChg chg="mod">
          <ac:chgData name="Missy Ruff" userId="2fedf697-c7c4-47e5-81d4-5bd69038a8f8" providerId="ADAL" clId="{7BFC989C-9026-4FDF-A8BA-5762B3585EB1}" dt="2026-03-06T19:43:44.417" v="91" actId="1036"/>
          <ac:grpSpMkLst>
            <pc:docMk/>
            <pc:sldMk cId="2842865289" sldId="320"/>
            <ac:grpSpMk id="31" creationId="{8DF4D217-4E22-26C8-0852-CC90CCD673F2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8B3A8F-C353-43A3-858F-1959E50669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D28A3-AA71-4AB1-A910-D83DAAB97A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DB233F3-8777-41CA-9060-CF84EB3A05B6}" type="datetimeFigureOut">
              <a:rPr lang="en-US"/>
              <a:pPr>
                <a:defRPr/>
              </a:pPr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CE8CE-D6DB-432B-961A-BF92CE30E1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6317A-554A-460D-98E2-B451033952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EF7BEB-0D55-4C68-963C-ABF9B68BF5F2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A27C38-0531-4C52-B751-ABC636C55D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2830" tIns="46415" rIns="92830" bIns="46415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3C052-C48F-485A-A3A7-D09AA0B5E43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fld id="{45127296-13F2-48FE-AB76-48D8D119FA5F}" type="datetimeFigureOut">
              <a:rPr lang="en-US"/>
              <a:t>3/25/2026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57A56FD-DA6F-4686-BECC-D626E21544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anchor="ctr"/>
          <a:lstStyle/>
          <a:p>
            <a:pPr lvl="0"/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FB8755A-9D4C-4578-9582-264F298A58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2830" tIns="46415" rIns="92830" bIns="46415">
            <a:normAutofit/>
          </a:bodyPr>
          <a:lstStyle/>
          <a:p>
            <a:pPr lvl="0"/>
            <a:r>
              <a:t>Haz clic para editar los estilos de texto maestro.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BD898-CAA6-43A0-A421-7DBEFB748F5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2830" tIns="46415" rIns="92830" bIns="46415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487C8-F421-4697-9948-E0156C082E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37E3E25F-0318-4EBD-8522-F292A3571278}" type="slidenum">
              <a:rPr lang="en-US" altLang="en-US"/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10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pPr>
            <a:r>
              <a:rPr b="1"/>
              <a:t>Tiempo del módulo: </a:t>
            </a:r>
            <a:r>
              <a:t>10 minutos/ 25 minutos</a:t>
            </a:r>
          </a:p>
          <a:p>
            <a:endParaRPr sz="100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defRPr sz="10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pPr>
            <a:r>
              <a:t>Durante esta parte del curso, deberá facilitar las siguientes actividades: </a:t>
            </a:r>
          </a:p>
          <a:p>
            <a:pPr marL="171450" indent="-171450">
              <a:buFont typeface="Arial" pitchFamily="34" charset="0"/>
              <a:buChar char="•"/>
              <a:defRPr sz="10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pPr>
            <a:r>
              <a:t>Presentación de los instructores </a:t>
            </a:r>
          </a:p>
          <a:p>
            <a:pPr marL="171450" indent="-171450">
              <a:buFont typeface="Arial" pitchFamily="34" charset="0"/>
              <a:buChar char="•"/>
              <a:defRPr sz="10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pPr>
            <a:r>
              <a:t>Presentación de los participantes del curso </a:t>
            </a:r>
          </a:p>
          <a:p>
            <a:pPr>
              <a:defRPr sz="10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pPr>
            <a:r>
              <a:t>      -(Diga quiénes son, su experiencia y sus expectativas) </a:t>
            </a:r>
          </a:p>
          <a:p>
            <a:pPr marL="171450" indent="-171450">
              <a:buFont typeface="Arial" pitchFamily="34" charset="0"/>
              <a:buChar char="•"/>
              <a:defRPr sz="10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pPr>
            <a:r>
              <a:t>Descripción general del manual del participante y otros recursos.</a:t>
            </a:r>
          </a:p>
          <a:p>
            <a:endParaRPr sz="100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defRPr sz="10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pPr>
            <a:r>
              <a:t>Para impartir este curso necesitarás los siguientes materiales:</a:t>
            </a:r>
          </a:p>
          <a:p>
            <a:pPr marL="171450" indent="-171450">
              <a:buFont typeface="Arial" pitchFamily="34" charset="0"/>
              <a:buChar char="•"/>
              <a:defRPr sz="1000" i="1">
                <a:latin typeface="Arial" pitchFamily="34" charset="0"/>
                <a:ea typeface="ＭＳ Ｐゴシック" pitchFamily="34" charset="-128"/>
                <a:cs typeface="Arial" pitchFamily="34" charset="0"/>
              </a:defRPr>
            </a:pPr>
            <a:r>
              <a:t>Guía de capacitación para el programa de respuesta a emergencias por etanol (descargable o disponible en línea)</a:t>
            </a:r>
            <a:endParaRPr sz="100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defRPr sz="10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pPr>
            <a:r>
              <a:t>     -Incluye vídeos </a:t>
            </a:r>
          </a:p>
          <a:p>
            <a:pPr marL="171450" indent="-171450">
              <a:buFont typeface="Arial" pitchFamily="34" charset="0"/>
              <a:buChar char="•"/>
              <a:defRPr sz="10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pPr>
            <a:r>
              <a:t>Ordenador y proyector/pantalla</a:t>
            </a:r>
          </a:p>
          <a:p>
            <a:pPr marL="171450" indent="-171450">
              <a:buFont typeface="Arial" pitchFamily="34" charset="0"/>
              <a:buChar char="•"/>
              <a:defRPr sz="10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pPr>
            <a:r>
              <a:t>Pizarra de papel o pizarra blanca</a:t>
            </a:r>
          </a:p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3E25F-0318-4EBD-8522-F292A3571278}" type="slidenum">
              <a:rPr lang="en-US" altLang="en-US" smtClean="0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403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5345E-9201-9AB8-A4C7-AF32825F2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D186FE01-60EA-EAFB-0C9D-31FE4B4E01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5AA74894-BDD6-4D7C-37EE-4B404D234E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pPr>
            <a:r>
              <a:t>Sesión informativa sobre seguridad de las instalaciones: familiarizar a los participantes con el lugar/las instalaciones.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0D28EBF7-A16E-7827-DB7B-F187BC0C5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C58FE87-84BC-4124-990A-2959FD2EDE02}" type="slidenum">
              <a:rPr lang="en-US" altLang="en-US"/>
              <a:pPr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599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8AE12B05-2950-45DE-8B3F-EC33793AE1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E79304-A23D-4B0A-B7EA-E319940742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1000" b="1">
                <a:latin typeface="Arial" pitchFamily="34" charset="0"/>
                <a:cs typeface="Arial" pitchFamily="34" charset="0"/>
              </a:defRPr>
            </a:pPr>
            <a:r>
              <a:t>Público objetivo</a:t>
            </a:r>
            <a:endParaRPr sz="1000">
              <a:latin typeface="Arial" pitchFamily="34" charset="0"/>
              <a:cs typeface="Arial" pitchFamily="34" charset="0"/>
            </a:endParaRPr>
          </a:p>
          <a:p>
            <a:pPr>
              <a:defRPr sz="1000">
                <a:latin typeface="Arial" pitchFamily="34" charset="0"/>
                <a:cs typeface="Arial" pitchFamily="34" charset="0"/>
              </a:defRPr>
            </a:pPr>
            <a:r>
              <a:t>Este curso ha sido desarrollado para personal de respuesta a emergencias con etanol y para quienes trabajan en instalaciones de almacenamiento o transporte de combustibles. </a:t>
            </a:r>
          </a:p>
          <a:p>
            <a:endParaRPr sz="1000">
              <a:latin typeface="Arial" pitchFamily="34" charset="0"/>
              <a:cs typeface="Arial" pitchFamily="34" charset="0"/>
            </a:endParaRPr>
          </a:p>
          <a:p>
            <a:pPr>
              <a:defRPr sz="1000" b="1">
                <a:latin typeface="Arial" pitchFamily="34" charset="0"/>
                <a:cs typeface="Arial" pitchFamily="34" charset="0"/>
              </a:defRPr>
            </a:pPr>
            <a:r>
              <a:t>Método de entrega</a:t>
            </a:r>
            <a:endParaRPr sz="1000">
              <a:latin typeface="Arial" pitchFamily="34" charset="0"/>
              <a:cs typeface="Arial" pitchFamily="34" charset="0"/>
            </a:endParaRPr>
          </a:p>
          <a:p>
            <a:pPr>
              <a:defRPr sz="1000">
                <a:latin typeface="Arial" pitchFamily="34" charset="0"/>
                <a:cs typeface="Arial" pitchFamily="34" charset="0"/>
              </a:defRPr>
            </a:pPr>
            <a:r>
              <a:t>El curso se imparte mediante:</a:t>
            </a:r>
          </a:p>
          <a:p>
            <a:pPr marL="171450" indent="-171450">
              <a:buFont typeface="Arial" pitchFamily="34" charset="0"/>
              <a:buChar char="•"/>
              <a:defRPr sz="1000">
                <a:latin typeface="Arial" pitchFamily="34" charset="0"/>
                <a:cs typeface="Arial" pitchFamily="34" charset="0"/>
              </a:defRPr>
            </a:pPr>
            <a:r>
              <a:t>Clase magistral con presentaciones de PowerPoint </a:t>
            </a:r>
          </a:p>
          <a:p>
            <a:pPr marL="171450" indent="-171450">
              <a:buFont typeface="Arial" pitchFamily="34" charset="0"/>
              <a:buChar char="•"/>
              <a:defRPr sz="1000">
                <a:latin typeface="Arial" pitchFamily="34" charset="0"/>
                <a:cs typeface="Arial" pitchFamily="34" charset="0"/>
              </a:defRPr>
            </a:pPr>
            <a:r>
              <a:t>Vídeos</a:t>
            </a:r>
          </a:p>
          <a:p>
            <a:pPr marL="171450" indent="-171450">
              <a:buFont typeface="Arial" pitchFamily="34" charset="0"/>
              <a:buChar char="•"/>
              <a:defRPr sz="1000">
                <a:latin typeface="Arial" pitchFamily="34" charset="0"/>
                <a:cs typeface="Arial" pitchFamily="34" charset="0"/>
              </a:defRPr>
            </a:pPr>
            <a:r>
              <a:t>Hipervínculos</a:t>
            </a:r>
          </a:p>
          <a:p>
            <a:pPr marL="171450" indent="-171450">
              <a:buFont typeface="Arial" pitchFamily="34" charset="0"/>
              <a:buChar char="•"/>
              <a:defRPr sz="1000">
                <a:latin typeface="Arial" pitchFamily="34" charset="0"/>
                <a:cs typeface="Arial" pitchFamily="34" charset="0"/>
              </a:defRPr>
            </a:pPr>
            <a:r>
              <a:t>Ejercicios</a:t>
            </a:r>
          </a:p>
          <a:p>
            <a:pPr marL="171450" indent="-171450">
              <a:buFont typeface="Arial" pitchFamily="34" charset="0"/>
              <a:buChar char="•"/>
              <a:defRPr sz="1000">
                <a:latin typeface="Arial" pitchFamily="34" charset="0"/>
                <a:cs typeface="Arial" pitchFamily="34" charset="0"/>
              </a:defRPr>
            </a:pPr>
            <a:r>
              <a:t>Debates entre los participantes</a:t>
            </a:r>
          </a:p>
          <a:p>
            <a:pPr>
              <a:defRPr sz="1000">
                <a:latin typeface="Arial" pitchFamily="34" charset="0"/>
                <a:cs typeface="Arial" pitchFamily="34" charset="0"/>
              </a:defRPr>
            </a:pPr>
            <a:r>
              <a:t> </a:t>
            </a:r>
          </a:p>
          <a:p>
            <a:pPr>
              <a:defRPr sz="1000" b="1">
                <a:latin typeface="Arial" pitchFamily="34" charset="0"/>
                <a:cs typeface="Arial" pitchFamily="34" charset="0"/>
              </a:defRPr>
            </a:pPr>
            <a:r>
              <a:t>Requisitos previos del curso</a:t>
            </a:r>
            <a:endParaRPr sz="100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  <a:defRPr sz="1000">
                <a:latin typeface="Arial" pitchFamily="34" charset="0"/>
                <a:cs typeface="Arial" pitchFamily="34" charset="0"/>
              </a:defRPr>
            </a:pPr>
            <a:r>
              <a:t>Ninguno</a:t>
            </a:r>
          </a:p>
          <a:p>
            <a:pPr>
              <a:defRPr sz="1000">
                <a:latin typeface="Arial" pitchFamily="34" charset="0"/>
                <a:cs typeface="Arial" pitchFamily="34" charset="0"/>
              </a:defRPr>
            </a:pPr>
            <a:r>
              <a:t> </a:t>
            </a:r>
          </a:p>
          <a:p>
            <a:pPr>
              <a:defRPr sz="1000" b="1">
                <a:latin typeface="Arial" pitchFamily="34" charset="0"/>
                <a:cs typeface="Arial" pitchFamily="34" charset="0"/>
              </a:defRPr>
            </a:pPr>
            <a:r>
              <a:t>Duración del curso </a:t>
            </a:r>
          </a:p>
          <a:p>
            <a:pPr>
              <a:defRPr sz="10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Ajusta el tiempo en función del tamaño de la clase y el nivel de experiencia.</a:t>
            </a:r>
            <a:endParaRPr sz="100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  <a:defRPr sz="1000">
                <a:latin typeface="Arial" pitchFamily="34" charset="0"/>
                <a:cs typeface="Arial" pitchFamily="34" charset="0"/>
              </a:defRPr>
            </a:pPr>
            <a:r>
              <a:t>4 horas - Clase magistral con presentaciones de PowerPoint </a:t>
            </a:r>
          </a:p>
          <a:p>
            <a:pPr marL="171450" indent="-171450">
              <a:buFont typeface="Arial" pitchFamily="34" charset="0"/>
              <a:buChar char="•"/>
              <a:defRPr sz="1000">
                <a:latin typeface="Arial" pitchFamily="34" charset="0"/>
                <a:cs typeface="Arial" pitchFamily="34" charset="0"/>
              </a:defRPr>
            </a:pPr>
            <a:r>
              <a:t>6 horas - Clase magistral con presentaciones de PowerPoint y actividades para los participantes.</a:t>
            </a:r>
          </a:p>
          <a:p>
            <a:endParaRPr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A2141FE4-85A1-4398-8E64-11962B0FB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C3E15AE-27B8-4071-8AB8-1CBA73D3A4F3}" type="slidenum">
              <a:rPr lang="en-US" altLang="en-US"/>
              <a:pPr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8933A-1AB0-86C5-6B87-41D741BF0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5DED85D9-245C-F1B6-53EA-28DD489794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383B205-1910-AD2B-7F54-B26CF0351D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>
              <a:ea typeface="ＭＳ Ｐゴシック" panose="020B0600070205080204" pitchFamily="34" charset="-128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3CB003D3-8FAD-0628-B7ED-00F00206DD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DF92CF9-BE46-4DAF-88D0-52517E16C79A}" type="slidenum">
              <a:rPr lang="en-US" altLang="en-US"/>
              <a:pPr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159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B6799A66-0B69-4C3D-BCE5-A6C48F6D51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16DE014A-C7DD-48D9-B99B-BBDC1C6962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pPr>
            <a:r>
              <a:t>Más de 16 mil millones de galones de etanol se transportan a lo largo de nuestro país en vagones cisterna de ferrocarril, camiones cisterna de carretera, buques de carga/barcazas y oleoductos. El etanol es actualmente uno de los materiales peligrosos más transportados por ferrocarril. Es importante que los servicios de emergencia de todo el país estén bien preparados y capacitados para hacer frente a emergencias relacionadas con el etanol y los combustibles mezclados con etanol. 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E2B2E54D-9879-4C17-BBC9-41020B19DB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5EF5BE0-2D73-45DF-B15E-3DCBA2807787}" type="slidenum">
              <a:rPr lang="en-US" altLang="en-US"/>
              <a:pPr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049622C7-AC7B-45D0-B8C8-CC0EFCB0F2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9A3746AF-E4C2-41A6-90F6-B8D429B9A4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>
              <a:ea typeface="ＭＳ Ｐゴシック" panose="020B0600070205080204" pitchFamily="34" charset="-128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DBE9FCA7-649F-4EDF-86CE-81B525F986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6D74372-5788-431B-B8D7-6A74EC3C3E4C}" type="slidenum">
              <a:rPr lang="en-US" altLang="en-US"/>
              <a:pPr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F41693FA-271F-48AE-973A-F59A76CC59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C17B3E-59C0-4A1F-B761-89F86E217A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Font typeface="Arial" panose="020B0604020202020204" pitchFamily="34" charset="0"/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Incluido con este programa de capacitación se encuentran: </a:t>
            </a:r>
          </a:p>
          <a:p>
            <a:pPr marL="171450" indent="-171450">
              <a:buFont typeface="Arial" panose="020B0604020202020204" pitchFamily="34" charset="0"/>
              <a:buChar char="•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Programa de capacitación con presentaciones de PowerPoint y videos. </a:t>
            </a:r>
          </a:p>
          <a:p>
            <a:pPr marL="171450" indent="-171450">
              <a:buFont typeface="Arial" panose="020B0604020202020204" pitchFamily="34" charset="0"/>
              <a:buChar char="•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Presentaciones de PowerPoint del módulo con notas para el instructor</a:t>
            </a:r>
          </a:p>
          <a:p>
            <a:pPr marL="171450" indent="-171450">
              <a:buFont typeface="Arial" panose="020B0604020202020204" pitchFamily="34" charset="0"/>
              <a:buChar char="•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Manual del instructor </a:t>
            </a:r>
          </a:p>
          <a:p>
            <a:pPr marL="171450" indent="-171450">
              <a:buFont typeface="Arial" panose="020B0604020202020204" pitchFamily="34" charset="0"/>
              <a:buChar char="•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Guía del participante </a:t>
            </a:r>
          </a:p>
          <a:p>
            <a:pPr marL="171450" indent="-171450">
              <a:buFont typeface="Arial" panose="020B0604020202020204" pitchFamily="34" charset="0"/>
              <a:buChar char="•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Vídeo sobre consideraciones para la respuesta ante emergencias</a:t>
            </a:r>
          </a:p>
          <a:p>
            <a:pPr marL="171450" indent="-171450">
              <a:buFont typeface="Arial" panose="020B0604020202020204" pitchFamily="34" charset="0"/>
              <a:buChar char="•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Vídeo sobre cómo responder a incidentes relacionados con el etanol</a:t>
            </a:r>
          </a:p>
          <a:p>
            <a:pPr marL="171450" indent="-171450">
              <a:buFont typeface="Arial" panose="020B0604020202020204" pitchFamily="34" charset="0"/>
              <a:buChar char="•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Presentación de PowerPoint sobre vagones cisterna ferroviarios (Introducción a la presentación de PowerPoint) </a:t>
            </a:r>
          </a:p>
          <a:p>
            <a:pPr marL="171450" indent="-171450">
              <a:buFont typeface="Arial" panose="020B0604020202020204" pitchFamily="34" charset="0"/>
              <a:buChar char="•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Vídeo 101 sobre vagones cisterna ferroviarios</a:t>
            </a:r>
          </a:p>
          <a:p>
            <a:pPr marL="171450" indent="-171450">
              <a:buFont typeface="Arial" panose="020B0604020202020204" pitchFamily="34" charset="0"/>
              <a:buChar char="•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U.S. DOT ERG</a:t>
            </a:r>
          </a:p>
          <a:p>
            <a:pPr marL="171450" indent="-171450">
              <a:buFont typeface="Arial" panose="020B0604020202020204" pitchFamily="34" charset="0"/>
              <a:buChar char="•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Información de TRANSCAER</a:t>
            </a:r>
            <a:r>
              <a:rPr baseline="30000"/>
              <a:t>® </a:t>
            </a:r>
            <a:r>
              <a:t> y CHEMTREC</a:t>
            </a:r>
            <a:r>
              <a:rPr baseline="30000"/>
              <a:t>® </a:t>
            </a:r>
          </a:p>
          <a:p>
            <a:pPr marL="171450" indent="-171450">
              <a:buFont typeface="Arial" panose="020B0604020202020204" pitchFamily="34" charset="0"/>
              <a:buChar char="•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Etanol para combustible RFA: Directrices para la prevención de fugas y la mitigación de impactos </a:t>
            </a:r>
          </a:p>
          <a:p>
            <a:pPr marL="171450" indent="-171450">
              <a:buFont typeface="Arial" panose="020B0604020202020204" pitchFamily="34" charset="0"/>
              <a:buChar char="•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Gráfico DOT 17</a:t>
            </a:r>
          </a:p>
          <a:p>
            <a:pPr marL="171450" indent="-171450">
              <a:buFont typeface="Arial" panose="020B0604020202020204" pitchFamily="34" charset="0"/>
              <a:buChar char="•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Folleto 34 de la AAR</a:t>
            </a:r>
          </a:p>
          <a:p>
            <a:pPr marL="171450" indent="-171450">
              <a:buFont typeface="Arial" panose="020B0604020202020204" pitchFamily="34" charset="0"/>
              <a:buChar char="•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Video instructivo de la Asociación de Ferrocarriles de América sobre carga y descarga segura de materiales peligrosos.</a:t>
            </a:r>
          </a:p>
          <a:p>
            <a:pPr marL="171450" indent="-171450">
              <a:buFont typeface="Arial" panose="020B0604020202020204" pitchFamily="34" charset="0"/>
              <a:buChar char="•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Directrices de la RFA para el ensamblaje de tapas de acceso con bisagra y pernos  </a:t>
            </a:r>
          </a:p>
          <a:p>
            <a:pPr marL="171450" indent="-171450">
              <a:buFont typeface="Arial" panose="020B0604020202020204" pitchFamily="34" charset="0"/>
              <a:buChar char="•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Póster y folleto de RFA sobre cómo cerrar correctamente la boca de acceso a un vagón cisterna</a:t>
            </a:r>
          </a:p>
          <a:p>
            <a:pPr marL="171450" indent="-171450">
              <a:buFont typeface="Arial" panose="020B0604020202020204" pitchFamily="34" charset="0"/>
              <a:buChar char="•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Guía de campo para vagones cisterna</a:t>
            </a:r>
          </a:p>
          <a:p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C3CB7EA8-E5BC-4D45-A27C-65A809F939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5A78ACC-554A-459B-90F0-3CB86702BC94}" type="slidenum">
              <a:rPr lang="en-US" altLang="en-US"/>
              <a:pPr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9B58B269-4618-4064-8A3A-170D219443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5E0DCF13-79E0-4CCB-BB4B-99AC3217CC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pPr>
            <a:r>
              <a:t>Para obtener información adicional, visite los siguientes sitios web:</a:t>
            </a:r>
          </a:p>
          <a:p>
            <a:pPr>
              <a:defRPr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pPr>
            <a:r>
              <a:t>Asociación de Combustibles Renovables: </a:t>
            </a:r>
            <a:r>
              <a:rPr>
                <a:solidFill>
                  <a:srgbClr val="FFFF00"/>
                </a:solidFill>
              </a:rPr>
              <a:t>www.EthanolRFA.org</a:t>
            </a:r>
          </a:p>
          <a:p>
            <a:pPr>
              <a:defRPr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pPr>
            <a:r>
              <a:t>Respuesta ante emergencias con etanol: </a:t>
            </a:r>
            <a:r>
              <a:rPr>
                <a:solidFill>
                  <a:srgbClr val="FFFF00"/>
                </a:solidFill>
              </a:rPr>
              <a:t>www.EthanolResponse.com</a:t>
            </a:r>
          </a:p>
          <a:p>
            <a:pPr>
              <a:defRPr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pPr>
            <a:r>
              <a:t>TRANSCAER: </a:t>
            </a:r>
            <a:r>
              <a:rPr>
                <a:solidFill>
                  <a:srgbClr val="FFFF00"/>
                </a:solidFill>
              </a:rPr>
              <a:t>www.transcaer.com</a:t>
            </a:r>
          </a:p>
          <a:p>
            <a:endParaRPr>
              <a:ea typeface="ＭＳ Ｐゴシック" panose="020B0600070205080204" pitchFamily="34" charset="-128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D994666-724F-426B-AA84-6AA5A10947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B6F32DA-F6C6-47A0-8E81-6F2094604634}" type="slidenum">
              <a:rPr lang="en-US" altLang="en-US"/>
              <a:pPr eaLnBrk="1" hangingPunct="1"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E7C6B3-3FFA-7B72-6038-015E70F6D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443280"/>
            <a:ext cx="1438729" cy="310662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B18A9AB6-7023-63F5-D37C-D40F02476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562"/>
            <a:ext cx="11277600" cy="579438"/>
          </a:xfrm>
        </p:spPr>
        <p:txBody>
          <a:bodyPr/>
          <a:lstStyle>
            <a:lvl1pPr algn="ctr">
              <a:defRPr sz="3600" b="0">
                <a:solidFill>
                  <a:schemeClr val="bg1"/>
                </a:solidFill>
              </a:defRPr>
            </a:lvl1pPr>
          </a:lstStyle>
          <a:p>
            <a:r>
              <a:t>Haz clic para editar el estilo del título principal.</a:t>
            </a:r>
          </a:p>
        </p:txBody>
      </p:sp>
    </p:spTree>
    <p:extLst>
      <p:ext uri="{BB962C8B-B14F-4D97-AF65-F5344CB8AC3E}">
        <p14:creationId xmlns:p14="http://schemas.microsoft.com/office/powerpoint/2010/main" val="297140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4800" y="838200"/>
            <a:ext cx="4267200" cy="6019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7218947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t>Haz clic para editar los estilos de texto maestro.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29C961-785F-42CD-AED3-2F2C16E4A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43280"/>
            <a:ext cx="1438729" cy="310662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B985157D-E1B8-DD6D-E31F-079FDD593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562"/>
            <a:ext cx="11277600" cy="579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pPr lvl="0" algn="ctr"/>
            <a:r>
              <a:t>Haz clic para editar el estilo del título principal.</a:t>
            </a:r>
          </a:p>
        </p:txBody>
      </p:sp>
    </p:spTree>
    <p:extLst>
      <p:ext uri="{BB962C8B-B14F-4D97-AF65-F5344CB8AC3E}">
        <p14:creationId xmlns:p14="http://schemas.microsoft.com/office/powerpoint/2010/main" val="511861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38200"/>
            <a:ext cx="4267200" cy="6019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1109280"/>
            <a:ext cx="7218947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B985157D-E1B8-DD6D-E31F-079FDD593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562"/>
            <a:ext cx="11277600" cy="579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sz="3600" b="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A30D1-4146-9B9B-C13B-E13B0FEF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443280"/>
            <a:ext cx="1438729" cy="3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70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Right with Bor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4800" y="1143000"/>
            <a:ext cx="3810000" cy="5334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1052" y="1143000"/>
            <a:ext cx="7218947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29C961-785F-42CD-AED3-2F2C16E4A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43280"/>
            <a:ext cx="1438729" cy="310662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7A110E9B-8C16-B3E1-AD77-EF0B19A2B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562"/>
            <a:ext cx="11277600" cy="579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sz="3600" b="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1604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Left with Bor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3809999" cy="5334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1128330"/>
            <a:ext cx="7162800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A110E9B-8C16-B3E1-AD77-EF0B19A2B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562"/>
            <a:ext cx="11277600" cy="579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sz="3600" b="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09BFD-6BEC-DC72-78BB-C01556847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443280"/>
            <a:ext cx="1438729" cy="3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17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aseline="0">
                <a:solidFill>
                  <a:schemeClr val="bg1"/>
                </a:solidFill>
                <a:latin typeface="Arial" pitchFamily="34" charset="0"/>
              </a:defRPr>
            </a:lvl1pPr>
            <a:lvl2pPr>
              <a:defRPr sz="3200" baseline="0">
                <a:solidFill>
                  <a:schemeClr val="bg1"/>
                </a:solidFill>
                <a:latin typeface="Arial" pitchFamily="34" charset="0"/>
              </a:defRPr>
            </a:lvl2pPr>
            <a:lvl3pPr>
              <a:defRPr sz="3200" baseline="0">
                <a:solidFill>
                  <a:schemeClr val="bg1"/>
                </a:solidFill>
                <a:latin typeface="Arial" pitchFamily="34" charset="0"/>
              </a:defRPr>
            </a:lvl3pPr>
            <a:lvl4pPr>
              <a:defRPr sz="3200" baseline="0">
                <a:solidFill>
                  <a:schemeClr val="bg1"/>
                </a:solidFill>
                <a:latin typeface="Arial" pitchFamily="34" charset="0"/>
              </a:defRPr>
            </a:lvl4pPr>
            <a:lvl5pPr>
              <a:defRPr sz="3200" baseline="0">
                <a:solidFill>
                  <a:schemeClr val="bg1"/>
                </a:solidFill>
                <a:latin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7567B-B706-F656-A19C-835D288902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443280"/>
            <a:ext cx="1438729" cy="310662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8D0879EC-B759-D4C8-FCD1-59CC5122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2562"/>
            <a:ext cx="11582400" cy="579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sz="3600" b="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0168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0DA5C6-9597-B8ED-D484-290988A02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37" y="-40072"/>
            <a:ext cx="9123227" cy="60598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8EBFFC-F993-00D4-E8F7-BF20EA0D37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53" y="-40072"/>
            <a:ext cx="12320306" cy="69381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05A1F4C-275B-5168-82C6-84D2426DDED9}"/>
              </a:ext>
            </a:extLst>
          </p:cNvPr>
          <p:cNvGrpSpPr/>
          <p:nvPr userDrawn="1"/>
        </p:nvGrpSpPr>
        <p:grpSpPr>
          <a:xfrm>
            <a:off x="8458200" y="6134952"/>
            <a:ext cx="3476883" cy="513595"/>
            <a:chOff x="7162800" y="5943600"/>
            <a:chExt cx="4772283" cy="70494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EC34360-7AF6-D98D-6689-CB1610702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5943600"/>
              <a:ext cx="1686160" cy="7049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B2AFECA-222F-DAA7-DC01-28B08B6F1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0026" y="5999050"/>
              <a:ext cx="2915057" cy="533474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44795144-72A3-EBF8-A1B5-8893ABF0323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1" y="228601"/>
            <a:ext cx="2907339" cy="62777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87D75A-859E-A5D3-3EC4-4A8B0E5405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979003"/>
            <a:ext cx="4114800" cy="1123950"/>
          </a:xfrm>
        </p:spPr>
        <p:txBody>
          <a:bodyPr/>
          <a:lstStyle>
            <a:lvl1pPr marL="0" indent="0">
              <a:buNone/>
              <a:defRPr sz="6600" spc="300">
                <a:solidFill>
                  <a:srgbClr val="FFC200"/>
                </a:solidFill>
              </a:defRPr>
            </a:lvl1pPr>
            <a:lvl2pPr marL="457200" indent="0">
              <a:buNone/>
              <a:defRPr>
                <a:solidFill>
                  <a:srgbClr val="FFC200"/>
                </a:solidFill>
              </a:defRPr>
            </a:lvl2pPr>
            <a:lvl3pPr marL="914400" indent="0">
              <a:buNone/>
              <a:defRPr>
                <a:solidFill>
                  <a:srgbClr val="FFC200"/>
                </a:solidFill>
              </a:defRPr>
            </a:lvl3pPr>
            <a:lvl4pPr marL="1371600" indent="0">
              <a:buNone/>
              <a:defRPr>
                <a:solidFill>
                  <a:srgbClr val="FFC200"/>
                </a:solidFill>
              </a:defRPr>
            </a:lvl4pPr>
            <a:lvl5pPr marL="1828800" indent="0">
              <a:buNone/>
              <a:defRPr>
                <a:solidFill>
                  <a:srgbClr val="FFC200"/>
                </a:solidFill>
              </a:defRPr>
            </a:lvl5pPr>
          </a:lstStyle>
          <a:p>
            <a:pPr lvl="0"/>
            <a:r>
              <a:t>Etanol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592DD64-9022-B1F0-D8F6-04E5469E07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4141979"/>
            <a:ext cx="4114800" cy="400110"/>
          </a:xfrm>
          <a:solidFill>
            <a:srgbClr val="FFC200"/>
          </a:solidFill>
        </p:spPr>
        <p:txBody>
          <a:bodyPr wrap="square">
            <a:spAutoFit/>
          </a:bodyPr>
          <a:lstStyle>
            <a:lvl1pPr>
              <a:buNone/>
              <a:defRPr sz="2000" b="1" spc="300">
                <a:solidFill>
                  <a:srgbClr val="000000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 lvl="0" algn="ctr">
              <a:spcBef>
                <a:spcPct val="0"/>
              </a:spcBef>
            </a:pPr>
            <a:r>
              <a:t>Respuesta de emergencia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8D42B6A-6513-EDA4-A5F7-3DED5DF97D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4610976"/>
            <a:ext cx="4114800" cy="461665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spc="3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t>Módulo XX: Título</a:t>
            </a:r>
          </a:p>
        </p:txBody>
      </p:sp>
    </p:spTree>
    <p:extLst>
      <p:ext uri="{BB962C8B-B14F-4D97-AF65-F5344CB8AC3E}">
        <p14:creationId xmlns:p14="http://schemas.microsoft.com/office/powerpoint/2010/main" val="1907693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E7C6B3-3FFA-7B72-6038-015E70F6D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443280"/>
            <a:ext cx="1438729" cy="310662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B18A9AB6-7023-63F5-D37C-D40F02476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"/>
            <a:ext cx="11277600" cy="579438"/>
          </a:xfrm>
        </p:spPr>
        <p:txBody>
          <a:bodyPr/>
          <a:lstStyle>
            <a:lvl1pPr algn="ctr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3237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934200"/>
          </a:xfrm>
        </p:spPr>
        <p:txBody>
          <a:bodyPr/>
          <a:lstStyle/>
          <a:p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00A9542-A504-4E42-915A-FD11E50B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"/>
            <a:ext cx="11277600" cy="579438"/>
          </a:xfrm>
        </p:spPr>
        <p:txBody>
          <a:bodyPr/>
          <a:lstStyle>
            <a:lvl1pPr algn="ctr">
              <a:defRPr sz="3600" b="0">
                <a:solidFill>
                  <a:schemeClr val="tx1"/>
                </a:solidFill>
              </a:defRPr>
            </a:lvl1pPr>
          </a:lstStyle>
          <a:p>
            <a:r>
              <a:t>Haz clic para editar el estilo del título principal.</a:t>
            </a:r>
          </a:p>
        </p:txBody>
      </p:sp>
    </p:spTree>
    <p:extLst>
      <p:ext uri="{BB962C8B-B14F-4D97-AF65-F5344CB8AC3E}">
        <p14:creationId xmlns:p14="http://schemas.microsoft.com/office/powerpoint/2010/main" val="1803392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11277600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t>Haz clic para editar los estilos de texto maestro.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92B560-E015-6516-6B3A-D3E0FEABA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443280"/>
            <a:ext cx="1438729" cy="310662"/>
          </a:xfrm>
          <a:prstGeom prst="rect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77516A70-E084-7E96-2A9F-DCEFDC287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"/>
            <a:ext cx="11277600" cy="579438"/>
          </a:xfrm>
        </p:spPr>
        <p:txBody>
          <a:bodyPr/>
          <a:lstStyle>
            <a:lvl1pPr algn="ctr">
              <a:defRPr sz="3600" b="0">
                <a:solidFill>
                  <a:schemeClr val="bg1"/>
                </a:solidFill>
              </a:defRPr>
            </a:lvl1pPr>
          </a:lstStyle>
          <a:p>
            <a:r>
              <a:t>Haz clic para editar el estilo del título principal.</a:t>
            </a:r>
          </a:p>
        </p:txBody>
      </p:sp>
    </p:spTree>
    <p:extLst>
      <p:ext uri="{BB962C8B-B14F-4D97-AF65-F5344CB8AC3E}">
        <p14:creationId xmlns:p14="http://schemas.microsoft.com/office/powerpoint/2010/main" val="517469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952" y="0"/>
            <a:ext cx="6099048" cy="685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143000"/>
            <a:ext cx="5333999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64B30-91AD-10FE-D71E-B9FD55F4F9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43280"/>
            <a:ext cx="1438729" cy="310662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C2F8A192-A33A-FC6B-18C2-49936CB7B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"/>
            <a:ext cx="5334000" cy="579438"/>
          </a:xfrm>
        </p:spPr>
        <p:txBody>
          <a:bodyPr anchor="t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0598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38200"/>
            <a:ext cx="12192000" cy="6096000"/>
          </a:xfrm>
        </p:spPr>
        <p:txBody>
          <a:bodyPr/>
          <a:lstStyle/>
          <a:p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00A9542-A504-4E42-915A-FD11E50B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"/>
            <a:ext cx="11277600" cy="579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pPr lvl="0" algn="ctr"/>
            <a:r>
              <a:t>Haz clic para editar el estilo del título principal.</a:t>
            </a:r>
          </a:p>
        </p:txBody>
      </p:sp>
    </p:spTree>
    <p:extLst>
      <p:ext uri="{BB962C8B-B14F-4D97-AF65-F5344CB8AC3E}">
        <p14:creationId xmlns:p14="http://schemas.microsoft.com/office/powerpoint/2010/main" val="2655972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38200"/>
            <a:ext cx="6099048" cy="6019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1143000"/>
            <a:ext cx="5413248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1CEEAA7-DD30-D3F0-373F-A29C2773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"/>
            <a:ext cx="11277600" cy="579438"/>
          </a:xfrm>
        </p:spPr>
        <p:txBody>
          <a:bodyPr/>
          <a:lstStyle>
            <a:lvl1pPr algn="ctr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F9AEE0-1FFC-AB19-841C-1A793A20A8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443280"/>
            <a:ext cx="1438729" cy="3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97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 Left with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09280"/>
            <a:ext cx="5638800" cy="5334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1109280"/>
            <a:ext cx="5413248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3F97AAE1-DD09-5822-7AFB-5D4197C6A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"/>
            <a:ext cx="11277600" cy="579438"/>
          </a:xfrm>
        </p:spPr>
        <p:txBody>
          <a:bodyPr/>
          <a:lstStyle>
            <a:lvl1pPr algn="ctr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AE5486-31D7-E7A4-7532-EC7C28FEFF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443280"/>
            <a:ext cx="1438729" cy="3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98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 Right with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952" y="1105470"/>
            <a:ext cx="5716991" cy="5334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6988" y="1105470"/>
            <a:ext cx="5414211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64B30-91AD-10FE-D71E-B9FD55F4F9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43280"/>
            <a:ext cx="1438729" cy="310662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3F97AAE1-DD09-5822-7AFB-5D4197C6A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"/>
            <a:ext cx="11277600" cy="579438"/>
          </a:xfrm>
        </p:spPr>
        <p:txBody>
          <a:bodyPr/>
          <a:lstStyle>
            <a:lvl1pPr algn="ctr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1459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143000"/>
            <a:ext cx="2743200" cy="2590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5334000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699B4E2-3EB6-3682-EE21-9532913CDD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91600" y="1143000"/>
            <a:ext cx="2743200" cy="2590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C36E12B-1BF4-2872-E50F-948290F947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886200"/>
            <a:ext cx="2743200" cy="2590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7210E64-83A3-5254-4492-49D3A5548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600" y="3886200"/>
            <a:ext cx="2743200" cy="2590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190F37-4184-F707-D569-29F9C344B0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43280"/>
            <a:ext cx="1438729" cy="310662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EACCD2AE-3570-6A29-AD1B-D71B2541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" y="106362"/>
            <a:ext cx="11274552" cy="579438"/>
          </a:xfrm>
        </p:spPr>
        <p:txBody>
          <a:bodyPr/>
          <a:lstStyle>
            <a:lvl1pPr algn="ctr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7002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26140"/>
            <a:ext cx="2743200" cy="2590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1126140"/>
            <a:ext cx="5332476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699B4E2-3EB6-3682-EE21-9532913CDD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52800" y="1126140"/>
            <a:ext cx="2743200" cy="2590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C36E12B-1BF4-2872-E50F-948290F947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3869340"/>
            <a:ext cx="2743200" cy="2590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7210E64-83A3-5254-4492-49D3A5548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52800" y="3869340"/>
            <a:ext cx="2743200" cy="2590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EACCD2AE-3570-6A29-AD1B-D71B2541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" y="106362"/>
            <a:ext cx="11274552" cy="579438"/>
          </a:xfrm>
        </p:spPr>
        <p:txBody>
          <a:bodyPr/>
          <a:lstStyle>
            <a:lvl1pPr algn="ctr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3CE84C-9731-8500-6CDF-016EE31B6A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443280"/>
            <a:ext cx="1438729" cy="3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71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4800" y="838200"/>
            <a:ext cx="4267200" cy="6019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7218947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29C961-785F-42CD-AED3-2F2C16E4A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43280"/>
            <a:ext cx="1438729" cy="310662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B985157D-E1B8-DD6D-E31F-079FDD593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"/>
            <a:ext cx="11277600" cy="579438"/>
          </a:xfrm>
        </p:spPr>
        <p:txBody>
          <a:bodyPr/>
          <a:lstStyle>
            <a:lvl1pPr algn="ctr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6817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38200"/>
            <a:ext cx="4267200" cy="6019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1109280"/>
            <a:ext cx="7218947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B985157D-E1B8-DD6D-E31F-079FDD593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"/>
            <a:ext cx="11277600" cy="579438"/>
          </a:xfrm>
        </p:spPr>
        <p:txBody>
          <a:bodyPr/>
          <a:lstStyle>
            <a:lvl1pPr algn="ctr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A30D1-4146-9B9B-C13B-E13B0FEF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443280"/>
            <a:ext cx="1438729" cy="3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98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Right with Bor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4800" y="1143000"/>
            <a:ext cx="3810000" cy="5334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1052" y="1143000"/>
            <a:ext cx="7218947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29C961-785F-42CD-AED3-2F2C16E4A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43280"/>
            <a:ext cx="1438729" cy="310662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7A110E9B-8C16-B3E1-AD77-EF0B19A2B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"/>
            <a:ext cx="11277600" cy="579438"/>
          </a:xfrm>
        </p:spPr>
        <p:txBody>
          <a:bodyPr/>
          <a:lstStyle>
            <a:lvl1pPr algn="ctr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4504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Left with Bor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3809999" cy="5334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1128330"/>
            <a:ext cx="7162800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A110E9B-8C16-B3E1-AD77-EF0B19A2B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"/>
            <a:ext cx="11277600" cy="579438"/>
          </a:xfrm>
        </p:spPr>
        <p:txBody>
          <a:bodyPr/>
          <a:lstStyle>
            <a:lvl1pPr algn="ctr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09BFD-6BEC-DC72-78BB-C01556847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443280"/>
            <a:ext cx="1438729" cy="3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24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aseline="0">
                <a:solidFill>
                  <a:schemeClr val="bg1"/>
                </a:solidFill>
                <a:latin typeface="Arial" pitchFamily="34" charset="0"/>
              </a:defRPr>
            </a:lvl1pPr>
            <a:lvl2pPr>
              <a:defRPr sz="3200" baseline="0">
                <a:solidFill>
                  <a:schemeClr val="bg1"/>
                </a:solidFill>
                <a:latin typeface="Arial" pitchFamily="34" charset="0"/>
              </a:defRPr>
            </a:lvl2pPr>
            <a:lvl3pPr>
              <a:defRPr sz="3200" baseline="0">
                <a:solidFill>
                  <a:schemeClr val="bg1"/>
                </a:solidFill>
                <a:latin typeface="Arial" pitchFamily="34" charset="0"/>
              </a:defRPr>
            </a:lvl3pPr>
            <a:lvl4pPr>
              <a:defRPr sz="3200" baseline="0">
                <a:solidFill>
                  <a:schemeClr val="bg1"/>
                </a:solidFill>
                <a:latin typeface="Arial" pitchFamily="34" charset="0"/>
              </a:defRPr>
            </a:lvl4pPr>
            <a:lvl5pPr>
              <a:defRPr sz="3200" baseline="0">
                <a:solidFill>
                  <a:schemeClr val="bg1"/>
                </a:solidFill>
                <a:latin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7567B-B706-F656-A19C-835D288902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443280"/>
            <a:ext cx="1438729" cy="310662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8D0879EC-B759-D4C8-FCD1-59CC5122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06362"/>
            <a:ext cx="11582400" cy="579438"/>
          </a:xfrm>
        </p:spPr>
        <p:txBody>
          <a:bodyPr/>
          <a:lstStyle>
            <a:lvl1pPr algn="ctr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6792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11277600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92B560-E015-6516-6B3A-D3E0FEABA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443280"/>
            <a:ext cx="1438729" cy="310662"/>
          </a:xfrm>
          <a:prstGeom prst="rect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77516A70-E084-7E96-2A9F-DCEFDC287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"/>
            <a:ext cx="11277600" cy="579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sz="3600" b="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9430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0DA5C6-9597-B8ED-D484-290988A02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37" y="-40072"/>
            <a:ext cx="9123227" cy="60598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8EBFFC-F993-00D4-E8F7-BF20EA0D37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53" y="-40072"/>
            <a:ext cx="12320306" cy="69381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05A1F4C-275B-5168-82C6-84D2426DDED9}"/>
              </a:ext>
            </a:extLst>
          </p:cNvPr>
          <p:cNvGrpSpPr/>
          <p:nvPr userDrawn="1"/>
        </p:nvGrpSpPr>
        <p:grpSpPr>
          <a:xfrm>
            <a:off x="8458200" y="6134952"/>
            <a:ext cx="3476883" cy="513595"/>
            <a:chOff x="7162800" y="5943600"/>
            <a:chExt cx="4772283" cy="70494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EC34360-7AF6-D98D-6689-CB1610702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5943600"/>
              <a:ext cx="1686160" cy="7049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B2AFECA-222F-DAA7-DC01-28B08B6F1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0026" y="5999050"/>
              <a:ext cx="2915057" cy="533474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44795144-72A3-EBF8-A1B5-8893ABF0323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1" y="228601"/>
            <a:ext cx="2907339" cy="62777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87D75A-859E-A5D3-3EC4-4A8B0E5405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979003"/>
            <a:ext cx="4114800" cy="1123950"/>
          </a:xfrm>
        </p:spPr>
        <p:txBody>
          <a:bodyPr/>
          <a:lstStyle>
            <a:lvl1pPr marL="0" indent="0">
              <a:buNone/>
              <a:defRPr sz="6600" spc="300">
                <a:solidFill>
                  <a:srgbClr val="FFC200"/>
                </a:solidFill>
              </a:defRPr>
            </a:lvl1pPr>
            <a:lvl2pPr marL="457200" indent="0">
              <a:buNone/>
              <a:defRPr>
                <a:solidFill>
                  <a:srgbClr val="FFC200"/>
                </a:solidFill>
              </a:defRPr>
            </a:lvl2pPr>
            <a:lvl3pPr marL="914400" indent="0">
              <a:buNone/>
              <a:defRPr>
                <a:solidFill>
                  <a:srgbClr val="FFC200"/>
                </a:solidFill>
              </a:defRPr>
            </a:lvl3pPr>
            <a:lvl4pPr marL="1371600" indent="0">
              <a:buNone/>
              <a:defRPr>
                <a:solidFill>
                  <a:srgbClr val="FFC200"/>
                </a:solidFill>
              </a:defRPr>
            </a:lvl4pPr>
            <a:lvl5pPr marL="1828800" indent="0">
              <a:buNone/>
              <a:defRPr>
                <a:solidFill>
                  <a:srgbClr val="FFC200"/>
                </a:solidFill>
              </a:defRPr>
            </a:lvl5pPr>
          </a:lstStyle>
          <a:p>
            <a:pPr lvl="0"/>
            <a:r>
              <a:rPr lang="en-US" dirty="0"/>
              <a:t>Ethanol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592DD64-9022-B1F0-D8F6-04E5469E07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4141979"/>
            <a:ext cx="4114800" cy="400110"/>
          </a:xfrm>
          <a:solidFill>
            <a:srgbClr val="FFC200"/>
          </a:solidFill>
        </p:spPr>
        <p:txBody>
          <a:bodyPr wrap="square">
            <a:spAutoFit/>
          </a:bodyPr>
          <a:lstStyle>
            <a:lvl1pPr>
              <a:buNone/>
              <a:defRPr lang="en-US" sz="2000" b="1" spc="300" dirty="0">
                <a:solidFill>
                  <a:srgbClr val="000000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en-US" dirty="0"/>
              <a:t>Emergency Response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8D42B6A-6513-EDA4-A5F7-3DED5DF97D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4610976"/>
            <a:ext cx="4114800" cy="461665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400" spc="3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Module XX: Title</a:t>
            </a:r>
          </a:p>
        </p:txBody>
      </p:sp>
    </p:spTree>
    <p:extLst>
      <p:ext uri="{BB962C8B-B14F-4D97-AF65-F5344CB8AC3E}">
        <p14:creationId xmlns:p14="http://schemas.microsoft.com/office/powerpoint/2010/main" val="2782630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952" y="838200"/>
            <a:ext cx="6099048" cy="6019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143000"/>
            <a:ext cx="5333999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t>Haz clic para editar los estilos de texto maestro.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64B30-91AD-10FE-D71E-B9FD55F4F9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43280"/>
            <a:ext cx="1438729" cy="310662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C2F8A192-A33A-FC6B-18C2-49936CB7B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"/>
            <a:ext cx="11277600" cy="579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pPr lvl="0" algn="ctr"/>
            <a:r>
              <a:t>Haz clic para editar el estilo del título principal.</a:t>
            </a:r>
          </a:p>
        </p:txBody>
      </p:sp>
    </p:spTree>
    <p:extLst>
      <p:ext uri="{BB962C8B-B14F-4D97-AF65-F5344CB8AC3E}">
        <p14:creationId xmlns:p14="http://schemas.microsoft.com/office/powerpoint/2010/main" val="487050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38200"/>
            <a:ext cx="6099048" cy="6019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1143000"/>
            <a:ext cx="5413248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1CEEAA7-DD30-D3F0-373F-A29C2773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"/>
            <a:ext cx="11277600" cy="579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sz="3600" b="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F9AEE0-1FFC-AB19-841C-1A793A20A8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443280"/>
            <a:ext cx="1438729" cy="3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28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 Left with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09280"/>
            <a:ext cx="5638800" cy="5334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1109280"/>
            <a:ext cx="5413248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3F97AAE1-DD09-5822-7AFB-5D4197C6A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"/>
            <a:ext cx="11277600" cy="579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sz="3600" b="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AE5486-31D7-E7A4-7532-EC7C28FEFF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443280"/>
            <a:ext cx="1438729" cy="3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1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 Right with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952" y="1105470"/>
            <a:ext cx="5716991" cy="5334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6988" y="1105470"/>
            <a:ext cx="5414211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64B30-91AD-10FE-D71E-B9FD55F4F9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43280"/>
            <a:ext cx="1438729" cy="310662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3F97AAE1-DD09-5822-7AFB-5D4197C6A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"/>
            <a:ext cx="11277600" cy="579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sz="3600" b="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436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143000"/>
            <a:ext cx="2743200" cy="2590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5334000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699B4E2-3EB6-3682-EE21-9532913CDD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91600" y="1143000"/>
            <a:ext cx="2743200" cy="2590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C36E12B-1BF4-2872-E50F-948290F947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886200"/>
            <a:ext cx="2743200" cy="2590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7210E64-83A3-5254-4492-49D3A5548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600" y="3886200"/>
            <a:ext cx="2743200" cy="2590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190F37-4184-F707-D569-29F9C344B0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43280"/>
            <a:ext cx="1438729" cy="310662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EACCD2AE-3570-6A29-AD1B-D71B2541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" y="106362"/>
            <a:ext cx="11274552" cy="579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sz="3600" b="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5535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E4A0-FE9A-8DA6-A434-F054A5793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26140"/>
            <a:ext cx="2743200" cy="2590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0000E-6DF4-211C-8501-8E85DA808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1126140"/>
            <a:ext cx="5332476" cy="5334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699B4E2-3EB6-3682-EE21-9532913CDD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52800" y="1126140"/>
            <a:ext cx="2743200" cy="2590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C36E12B-1BF4-2872-E50F-948290F947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3869340"/>
            <a:ext cx="2743200" cy="2590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7210E64-83A3-5254-4492-49D3A5548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52800" y="3869340"/>
            <a:ext cx="2743200" cy="2590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EACCD2AE-3570-6A29-AD1B-D71B2541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" y="106362"/>
            <a:ext cx="11274552" cy="579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sz="3600" b="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3CE84C-9731-8500-6CDF-016EE31B6A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443280"/>
            <a:ext cx="1438729" cy="3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76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D8C52FE-ABC6-4F51-85B0-512BA35E03E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838200"/>
            <a:ext cx="1097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t>Haz clic para editar la plantilla del encabezado.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AF3E8F3-81B2-4788-A7C0-ED29155E5F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t>Haz clic para editar los estilos de texto maestro.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DE062-CC66-4FC5-ABD7-1E92A366C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00" y="228603"/>
            <a:ext cx="3860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7C623-9765-42B2-9221-C091E5B5E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0F9C7F6-D911-40C8-A450-DFB0A63DE127}" type="slidenum">
              <a:rPr lang="en-US" altLang="en-US"/>
              <a:t>‹Nº›</a:t>
            </a:fld>
            <a:endParaRPr lang="en-US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10B55568-E480-422B-8093-F3A8EE24BDFA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0" y="6216653"/>
            <a:ext cx="284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736DC77F-918F-4D66-9F3B-29DB763E3249}" type="slidenum">
              <a:rPr lang="en-US" altLang="en-US" sz="1200" b="1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‹Nº›</a:t>
            </a:fld>
            <a:endParaRPr sz="12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2B18BA-E808-FDA9-A129-76171EE0C1E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" y="-5213"/>
            <a:ext cx="12207240" cy="68684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8" r:id="rId2"/>
    <p:sldLayoutId id="2147483959" r:id="rId3"/>
    <p:sldLayoutId id="2147483961" r:id="rId4"/>
    <p:sldLayoutId id="2147483965" r:id="rId5"/>
    <p:sldLayoutId id="2147483964" r:id="rId6"/>
    <p:sldLayoutId id="2147483966" r:id="rId7"/>
    <p:sldLayoutId id="2147483962" r:id="rId8"/>
    <p:sldLayoutId id="2147483967" r:id="rId9"/>
    <p:sldLayoutId id="2147483960" r:id="rId10"/>
    <p:sldLayoutId id="2147483968" r:id="rId11"/>
    <p:sldLayoutId id="2147483963" r:id="rId12"/>
    <p:sldLayoutId id="2147483969" r:id="rId13"/>
    <p:sldLayoutId id="2147483957" r:id="rId14"/>
    <p:sldLayoutId id="2147483970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D8C52FE-ABC6-4F51-85B0-512BA35E03E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838200"/>
            <a:ext cx="1097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t>Haz clic para editar la plantilla del encabezado.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AF3E8F3-81B2-4788-A7C0-ED29155E5F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t>Haz clic para editar los estilos de texto maestro.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DE062-CC66-4FC5-ABD7-1E92A366C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00" y="228603"/>
            <a:ext cx="3860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7C623-9765-42B2-9221-C091E5B5E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0F9C7F6-D911-40C8-A450-DFB0A63DE127}" type="slidenum">
              <a:rPr lang="en-US" altLang="en-US"/>
              <a:t>‹Nº›</a:t>
            </a:fld>
            <a:endParaRPr lang="en-US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10B55568-E480-422B-8093-F3A8EE24BDFA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0" y="6216653"/>
            <a:ext cx="284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736DC77F-918F-4D66-9F3B-29DB763E3249}" type="slidenum">
              <a:rPr lang="en-US" altLang="en-US" sz="1200" b="1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‹Nº›</a:t>
            </a:fld>
            <a:endParaRPr sz="12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2B18BA-E808-FDA9-A129-76171EE0C1E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" y="-5213"/>
            <a:ext cx="12207240" cy="686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1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30323-518C-1A8F-02B3-687CF4B752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4731603"/>
            <a:ext cx="4267200" cy="830997"/>
          </a:xfrm>
        </p:spPr>
        <p:txBody>
          <a:bodyPr/>
          <a:lstStyle/>
          <a:p>
            <a:r>
              <a:rPr dirty="0" err="1"/>
              <a:t>Módulo</a:t>
            </a:r>
            <a:r>
              <a:rPr dirty="0"/>
              <a:t> 1: </a:t>
            </a:r>
            <a:r>
              <a:rPr dirty="0" err="1"/>
              <a:t>Introducción</a:t>
            </a:r>
            <a:r>
              <a:rPr dirty="0"/>
              <a:t> al </a:t>
            </a:r>
            <a:r>
              <a:rPr dirty="0" err="1"/>
              <a:t>etanol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91BB-622E-D86A-954A-E97830B5487C}"/>
              </a:ext>
            </a:extLst>
          </p:cNvPr>
          <p:cNvSpPr txBox="1"/>
          <p:nvPr/>
        </p:nvSpPr>
        <p:spPr>
          <a:xfrm>
            <a:off x="381000" y="2971800"/>
            <a:ext cx="4114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eaLnBrk="0" hangingPunct="0">
              <a:spcBef>
                <a:spcPct val="20000"/>
              </a:spcBef>
              <a:buFont typeface="Arial" panose="020B0604020202020204" pitchFamily="34" charset="0"/>
              <a:buNone/>
              <a:defRPr sz="6600" spc="300">
                <a:solidFill>
                  <a:srgbClr val="FFC2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indent="0" eaLnBrk="0" hangingPunct="0">
              <a:spcBef>
                <a:spcPct val="20000"/>
              </a:spcBef>
              <a:buFont typeface="Arial" panose="020B0604020202020204" pitchFamily="34" charset="0"/>
              <a:buNone/>
              <a:defRPr sz="2800">
                <a:solidFill>
                  <a:srgbClr val="FFC200"/>
                </a:solidFill>
                <a:latin typeface="+mn-lt"/>
                <a:ea typeface="ＭＳ Ｐゴシック" charset="0"/>
                <a:cs typeface="+mn-cs"/>
              </a:defRPr>
            </a:lvl2pPr>
            <a:lvl3pPr indent="0" eaLnBrk="0" hangingPunct="0">
              <a:spcBef>
                <a:spcPct val="20000"/>
              </a:spcBef>
              <a:buFont typeface="Arial" panose="020B0604020202020204" pitchFamily="34" charset="0"/>
              <a:buNone/>
              <a:defRPr>
                <a:solidFill>
                  <a:srgbClr val="FFC200"/>
                </a:solidFill>
                <a:latin typeface="+mn-lt"/>
                <a:ea typeface="ＭＳ Ｐゴシック" charset="0"/>
                <a:cs typeface="+mn-cs"/>
              </a:defRPr>
            </a:lvl3pPr>
            <a:lvl4pPr indent="0" eaLnBrk="0" hangingPunct="0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rgbClr val="FFC200"/>
                </a:solidFill>
                <a:latin typeface="+mn-lt"/>
                <a:ea typeface="ＭＳ Ｐゴシック" charset="0"/>
                <a:cs typeface="+mn-cs"/>
              </a:defRPr>
            </a:lvl4pPr>
            <a:lvl5pPr indent="0" eaLnBrk="0" hangingPunct="0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rgbClr val="FFC2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t>Etanol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10FA34-AD14-16A5-B270-74214E7B334E}"/>
              </a:ext>
            </a:extLst>
          </p:cNvPr>
          <p:cNvSpPr txBox="1"/>
          <p:nvPr/>
        </p:nvSpPr>
        <p:spPr>
          <a:xfrm>
            <a:off x="381000" y="4132976"/>
            <a:ext cx="4267200" cy="400110"/>
          </a:xfrm>
          <a:prstGeom prst="rect">
            <a:avLst/>
          </a:prstGeom>
          <a:solidFill>
            <a:srgbClr val="FFC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None/>
              <a:defRPr sz="2000" b="1" spc="300">
                <a:solidFill>
                  <a:srgbClr val="000000"/>
                </a:solidFill>
                <a:latin typeface="+mj-lt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ea typeface="ＭＳ Ｐゴシック" charset="0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latin typeface="+mn-lt"/>
                <a:ea typeface="ＭＳ Ｐゴシック" charset="0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ea typeface="ＭＳ Ｐゴシック" charset="0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ＭＳ Ｐゴシック" charset="0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rPr dirty="0"/>
              <a:t>Respuesta de </a:t>
            </a:r>
            <a:r>
              <a:rPr dirty="0" err="1"/>
              <a:t>emergencia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222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77C9E-49B1-3F71-541A-815884EC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156355-DEF5-D9BF-E2A9-90DF15007F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03"/>
          <a:stretch>
            <a:fillRect/>
          </a:stretch>
        </p:blipFill>
        <p:spPr>
          <a:xfrm>
            <a:off x="-34107" y="0"/>
            <a:ext cx="12260214" cy="6858000"/>
          </a:xfrm>
          <a:prstGeom prst="rect">
            <a:avLst/>
          </a:prstGeom>
        </p:spPr>
      </p:pic>
      <p:sp>
        <p:nvSpPr>
          <p:cNvPr id="6146" name="Rectangle 2">
            <a:extLst>
              <a:ext uri="{FF2B5EF4-FFF2-40B4-BE49-F238E27FC236}">
                <a16:creationId xmlns:a16="http://schemas.microsoft.com/office/drawing/2014/main" id="{361EAC43-5676-5AC5-2DE1-1297E5E008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58762"/>
            <a:ext cx="10972800" cy="579438"/>
          </a:xfrm>
        </p:spPr>
        <p:txBody>
          <a:bodyPr bIns="91440"/>
          <a:lstStyle/>
          <a:p>
            <a:pPr algn="ctr" eaLnBrk="1" hangingPunct="1">
              <a:defRPr sz="4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pPr>
            <a:r>
              <a:t>Información administrativa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B3C2DADA-FB3C-A6B7-4938-ABA99471B274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5257800" y="1371600"/>
            <a:ext cx="6019800" cy="2438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bg1"/>
              </a:buClr>
              <a:defRPr sz="2800">
                <a:solidFill>
                  <a:schemeClr val="bg1"/>
                </a:solidFill>
                <a:ea typeface="ＭＳ Ｐゴシック" panose="020B0600070205080204" pitchFamily="34" charset="-128"/>
              </a:defRPr>
            </a:pPr>
            <a:r>
              <a:rPr dirty="0" err="1"/>
              <a:t>Sesión</a:t>
            </a:r>
            <a:r>
              <a:rPr dirty="0"/>
              <a:t> </a:t>
            </a:r>
            <a:r>
              <a:rPr dirty="0" err="1"/>
              <a:t>informativa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</a:t>
            </a:r>
            <a:r>
              <a:rPr dirty="0" err="1"/>
              <a:t>seguridad</a:t>
            </a:r>
            <a:r>
              <a:rPr dirty="0"/>
              <a:t> de las </a:t>
            </a:r>
            <a:r>
              <a:rPr dirty="0" err="1"/>
              <a:t>instalaciones</a:t>
            </a:r>
            <a:endParaRPr dirty="0"/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defRPr sz="2800">
                <a:solidFill>
                  <a:schemeClr val="bg1"/>
                </a:solidFill>
                <a:ea typeface="ＭＳ Ｐゴシック" panose="020B0600070205080204" pitchFamily="34" charset="-128"/>
              </a:defRPr>
            </a:pPr>
            <a:r>
              <a:rPr dirty="0" err="1"/>
              <a:t>Salidas</a:t>
            </a:r>
            <a:endParaRPr dirty="0"/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defRPr sz="2800">
                <a:solidFill>
                  <a:schemeClr val="bg1"/>
                </a:solidFill>
                <a:ea typeface="ＭＳ Ｐゴシック" panose="020B0600070205080204" pitchFamily="34" charset="-128"/>
              </a:defRPr>
            </a:pPr>
            <a:r>
              <a:rPr dirty="0" err="1"/>
              <a:t>Instalaciones</a:t>
            </a:r>
            <a:r>
              <a:rPr dirty="0"/>
              <a:t> </a:t>
            </a:r>
            <a:r>
              <a:rPr dirty="0" err="1"/>
              <a:t>sanitarias</a:t>
            </a:r>
            <a:endParaRPr dirty="0"/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defRPr sz="2800">
                <a:solidFill>
                  <a:schemeClr val="bg1"/>
                </a:solidFill>
                <a:ea typeface="ＭＳ Ｐゴシック" panose="020B0600070205080204" pitchFamily="34" charset="-128"/>
              </a:defRPr>
            </a:pPr>
            <a:r>
              <a:rPr dirty="0" err="1"/>
              <a:t>Refrigerios</a:t>
            </a:r>
            <a:endParaRPr dirty="0"/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defRPr sz="2800">
                <a:solidFill>
                  <a:schemeClr val="bg1"/>
                </a:solidFill>
                <a:ea typeface="ＭＳ Ｐゴシック" panose="020B0600070205080204" pitchFamily="34" charset="-128"/>
              </a:defRPr>
            </a:pPr>
            <a:r>
              <a:rPr dirty="0" err="1"/>
              <a:t>Recursos</a:t>
            </a:r>
            <a:r>
              <a:rPr dirty="0"/>
              <a:t> </a:t>
            </a:r>
            <a:r>
              <a:rPr dirty="0" err="1"/>
              <a:t>disponibles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19956-7B40-E508-E089-1A8D7D27A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0383" y="4002034"/>
            <a:ext cx="3075590" cy="20544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EAFEA8-A6BF-09F3-52C2-457EEBF537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66" t="7334" r="20666" b="7334"/>
          <a:stretch/>
        </p:blipFill>
        <p:spPr>
          <a:xfrm>
            <a:off x="2209800" y="1357393"/>
            <a:ext cx="2812501" cy="409091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60639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C57C5E8-EEE2-87A4-7A76-379A2697D6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9" b="12069"/>
          <a:stretch/>
        </p:blipFill>
        <p:spPr/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25445A-7EFF-3FA1-92BC-8A564D165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3823" y="-1"/>
            <a:ext cx="5458155" cy="6934199"/>
          </a:xfrm>
          <a:prstGeom prst="rect">
            <a:avLst/>
          </a:prstGeom>
        </p:spPr>
      </p:pic>
      <p:sp>
        <p:nvSpPr>
          <p:cNvPr id="7171" name="Rectangle 9">
            <a:extLst>
              <a:ext uri="{FF2B5EF4-FFF2-40B4-BE49-F238E27FC236}">
                <a16:creationId xmlns:a16="http://schemas.microsoft.com/office/drawing/2014/main" id="{C88253E9-F4D6-473B-8797-A10DE3D26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800" y="1219200"/>
            <a:ext cx="4789200" cy="579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 sz="4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pPr>
            <a:r>
              <a:t>Información administrativa </a:t>
            </a:r>
            <a:b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US" altLang="en-US" sz="4000" b="1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98287486-E498-4926-A52B-26FAB819B1C8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7947600" y="2713038"/>
            <a:ext cx="4092000" cy="2133600"/>
          </a:xfrm>
        </p:spPr>
        <p:txBody>
          <a:bodyPr anchor="t"/>
          <a:lstStyle/>
          <a:p>
            <a:pPr eaLnBrk="1" hangingPunct="1">
              <a:lnSpc>
                <a:spcPct val="90000"/>
              </a:lnSpc>
              <a:buClr>
                <a:schemeClr val="bg1"/>
              </a:buClr>
              <a:defRPr sz="2800">
                <a:solidFill>
                  <a:schemeClr val="bg1"/>
                </a:solidFill>
                <a:ea typeface="ＭＳ Ｐゴシック" panose="020B0600070205080204" pitchFamily="34" charset="-128"/>
              </a:defRPr>
            </a:pPr>
            <a:r>
              <a:rPr sz="2700" dirty="0"/>
              <a:t>Público </a:t>
            </a:r>
            <a:r>
              <a:rPr sz="2700" dirty="0" err="1"/>
              <a:t>objetivo</a:t>
            </a:r>
            <a:endParaRPr sz="2700" dirty="0"/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defRPr sz="2800">
                <a:solidFill>
                  <a:schemeClr val="bg1"/>
                </a:solidFill>
                <a:ea typeface="ＭＳ Ｐゴシック" panose="020B0600070205080204" pitchFamily="34" charset="-128"/>
              </a:defRPr>
            </a:pPr>
            <a:r>
              <a:rPr sz="2700" dirty="0" err="1"/>
              <a:t>Método</a:t>
            </a:r>
            <a:r>
              <a:rPr sz="2700" dirty="0"/>
              <a:t> de </a:t>
            </a:r>
            <a:r>
              <a:rPr sz="2700" dirty="0" err="1"/>
              <a:t>entrega</a:t>
            </a:r>
            <a:endParaRPr sz="2700" dirty="0"/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defRPr sz="2800">
                <a:solidFill>
                  <a:schemeClr val="bg1"/>
                </a:solidFill>
                <a:ea typeface="ＭＳ Ｐゴシック" panose="020B0600070205080204" pitchFamily="34" charset="-128"/>
              </a:defRPr>
            </a:pPr>
            <a:r>
              <a:rPr sz="2700" dirty="0" err="1"/>
              <a:t>Requisitos</a:t>
            </a:r>
            <a:r>
              <a:rPr sz="2700" dirty="0"/>
              <a:t> </a:t>
            </a:r>
            <a:r>
              <a:rPr sz="2700" dirty="0" err="1"/>
              <a:t>previos</a:t>
            </a:r>
            <a:r>
              <a:rPr sz="2700" dirty="0"/>
              <a:t> </a:t>
            </a:r>
            <a:br>
              <a:rPr lang="es-AR" sz="2700" dirty="0"/>
            </a:br>
            <a:r>
              <a:rPr sz="2700" dirty="0"/>
              <a:t>del </a:t>
            </a:r>
            <a:r>
              <a:rPr sz="2700" dirty="0" err="1"/>
              <a:t>curso</a:t>
            </a:r>
            <a:endParaRPr sz="2700" dirty="0"/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defRPr sz="2800">
                <a:solidFill>
                  <a:schemeClr val="bg1"/>
                </a:solidFill>
                <a:ea typeface="ＭＳ Ｐゴシック" panose="020B0600070205080204" pitchFamily="34" charset="-128"/>
              </a:defRPr>
            </a:pPr>
            <a:r>
              <a:rPr sz="2700" dirty="0" err="1"/>
              <a:t>Duración</a:t>
            </a:r>
            <a:r>
              <a:rPr sz="2700" dirty="0"/>
              <a:t> del </a:t>
            </a:r>
            <a:r>
              <a:rPr sz="2700" dirty="0" err="1"/>
              <a:t>curso</a:t>
            </a:r>
            <a:endParaRPr sz="27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C02B15-3F90-ED36-1FBF-3366456E9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443280"/>
            <a:ext cx="1438729" cy="310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FBDD4-F4F0-D9FB-96B2-256123979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C8F4E1-4A6B-0A15-CBAE-908AF52A2656}"/>
              </a:ext>
            </a:extLst>
          </p:cNvPr>
          <p:cNvCxnSpPr>
            <a:cxnSpLocks/>
          </p:cNvCxnSpPr>
          <p:nvPr/>
        </p:nvCxnSpPr>
        <p:spPr>
          <a:xfrm>
            <a:off x="1371600" y="3162300"/>
            <a:ext cx="9601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4" name="Rectangle 2">
            <a:extLst>
              <a:ext uri="{FF2B5EF4-FFF2-40B4-BE49-F238E27FC236}">
                <a16:creationId xmlns:a16="http://schemas.microsoft.com/office/drawing/2014/main" id="{83D65696-FAA5-6D43-BB33-6D6A35017D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4962"/>
            <a:ext cx="11277600" cy="579438"/>
          </a:xfrm>
        </p:spPr>
        <p:txBody>
          <a:bodyPr/>
          <a:lstStyle/>
          <a:p>
            <a:pPr algn="ctr" eaLnBrk="1" hangingPunct="1">
              <a:defRPr sz="4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pPr>
            <a:r>
              <a:t>Objetivo del curso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996C1B4-C34D-B160-C4F1-D7C51244DE8E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609600" y="1009471"/>
            <a:ext cx="10896600" cy="138499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57150" indent="0">
              <a:buNone/>
              <a:defRPr sz="2800">
                <a:solidFill>
                  <a:schemeClr val="bg1"/>
                </a:solidFill>
              </a:defRPr>
            </a:pPr>
            <a:r>
              <a:rPr sz="2700" dirty="0"/>
              <a:t>Al </a:t>
            </a:r>
            <a:r>
              <a:rPr sz="2700" dirty="0" err="1"/>
              <a:t>finalizar</a:t>
            </a:r>
            <a:r>
              <a:rPr sz="2700" dirty="0"/>
              <a:t> </a:t>
            </a:r>
            <a:r>
              <a:rPr sz="2700" dirty="0" err="1"/>
              <a:t>este</a:t>
            </a:r>
            <a:r>
              <a:rPr sz="2700" dirty="0"/>
              <a:t> </a:t>
            </a:r>
            <a:r>
              <a:rPr sz="2700" dirty="0" err="1"/>
              <a:t>curso</a:t>
            </a:r>
            <a:r>
              <a:rPr sz="2700" dirty="0"/>
              <a:t>, </a:t>
            </a:r>
            <a:r>
              <a:rPr sz="2700" dirty="0" err="1"/>
              <a:t>los</a:t>
            </a:r>
            <a:r>
              <a:rPr sz="2700" dirty="0"/>
              <a:t> </a:t>
            </a:r>
            <a:r>
              <a:rPr sz="2700" dirty="0" err="1"/>
              <a:t>participantes</a:t>
            </a:r>
            <a:r>
              <a:rPr sz="2700" dirty="0"/>
              <a:t> </a:t>
            </a:r>
            <a:r>
              <a:rPr sz="2700" dirty="0" err="1"/>
              <a:t>tendrán</a:t>
            </a:r>
            <a:r>
              <a:rPr sz="2700" dirty="0"/>
              <a:t> </a:t>
            </a:r>
            <a:r>
              <a:rPr sz="2700" dirty="0" err="1"/>
              <a:t>conocimientos</a:t>
            </a:r>
            <a:r>
              <a:rPr sz="2700" dirty="0"/>
              <a:t> </a:t>
            </a:r>
            <a:r>
              <a:rPr sz="2700" dirty="0" err="1"/>
              <a:t>relacionados</a:t>
            </a:r>
            <a:r>
              <a:rPr sz="2700" dirty="0"/>
              <a:t> con </a:t>
            </a:r>
            <a:r>
              <a:rPr sz="2700" dirty="0" err="1"/>
              <a:t>el</a:t>
            </a:r>
            <a:r>
              <a:rPr sz="2700" dirty="0"/>
              <a:t> </a:t>
            </a:r>
            <a:r>
              <a:rPr sz="2700" dirty="0" err="1"/>
              <a:t>etanol</a:t>
            </a:r>
            <a:r>
              <a:rPr sz="2700" dirty="0"/>
              <a:t> y </a:t>
            </a:r>
            <a:r>
              <a:rPr sz="2700" dirty="0" err="1"/>
              <a:t>los</a:t>
            </a:r>
            <a:r>
              <a:rPr sz="2700" dirty="0"/>
              <a:t> combustibles </a:t>
            </a:r>
            <a:r>
              <a:rPr sz="2700" dirty="0" err="1"/>
              <a:t>mezclados</a:t>
            </a:r>
            <a:r>
              <a:rPr sz="2700" dirty="0"/>
              <a:t> con </a:t>
            </a:r>
            <a:r>
              <a:rPr sz="2700" dirty="0" err="1"/>
              <a:t>etanol</a:t>
            </a:r>
            <a:r>
              <a:rPr sz="2700" dirty="0"/>
              <a:t>. El </a:t>
            </a:r>
            <a:r>
              <a:rPr sz="2700" dirty="0" err="1"/>
              <a:t>curso</a:t>
            </a:r>
            <a:r>
              <a:rPr sz="2700" dirty="0"/>
              <a:t> </a:t>
            </a:r>
            <a:r>
              <a:rPr sz="2700" dirty="0" err="1"/>
              <a:t>proporciona</a:t>
            </a:r>
            <a:r>
              <a:rPr sz="2700" dirty="0"/>
              <a:t> a </a:t>
            </a:r>
            <a:r>
              <a:rPr sz="2700" dirty="0" err="1"/>
              <a:t>los</a:t>
            </a:r>
            <a:r>
              <a:rPr sz="2700" dirty="0"/>
              <a:t> </a:t>
            </a:r>
            <a:r>
              <a:rPr sz="2700" dirty="0" err="1"/>
              <a:t>participantes</a:t>
            </a:r>
            <a:r>
              <a:rPr sz="2700" dirty="0"/>
              <a:t> </a:t>
            </a:r>
            <a:r>
              <a:rPr sz="2700" dirty="0" err="1"/>
              <a:t>una</a:t>
            </a:r>
            <a:r>
              <a:rPr sz="2700" dirty="0"/>
              <a:t> </a:t>
            </a:r>
            <a:r>
              <a:rPr sz="2700" dirty="0" err="1"/>
              <a:t>comprensión</a:t>
            </a:r>
            <a:r>
              <a:rPr sz="2700" dirty="0"/>
              <a:t> de: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0D844F-20F6-076E-4FC8-558B9C0C7258}"/>
              </a:ext>
            </a:extLst>
          </p:cNvPr>
          <p:cNvGrpSpPr/>
          <p:nvPr/>
        </p:nvGrpSpPr>
        <p:grpSpPr>
          <a:xfrm>
            <a:off x="876300" y="2667000"/>
            <a:ext cx="990600" cy="990600"/>
            <a:chOff x="1828800" y="1219200"/>
            <a:chExt cx="990600" cy="9906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A30D822-E154-D27B-1D1B-DFC285843917}"/>
                </a:ext>
              </a:extLst>
            </p:cNvPr>
            <p:cNvSpPr/>
            <p:nvPr/>
          </p:nvSpPr>
          <p:spPr>
            <a:xfrm>
              <a:off x="1828800" y="1219200"/>
              <a:ext cx="990600" cy="990600"/>
            </a:xfrm>
            <a:prstGeom prst="ellipse">
              <a:avLst/>
            </a:prstGeom>
            <a:solidFill>
              <a:srgbClr val="FFC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B35ED2-0D82-11BD-5CD5-C14881A80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74476" y="1364876"/>
              <a:ext cx="699249" cy="699249"/>
            </a:xfrm>
            <a:prstGeom prst="rect">
              <a:avLst/>
            </a:prstGeom>
            <a:solidFill>
              <a:srgbClr val="FFC200"/>
            </a:solidFill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46567F-93CD-0E9E-5A4D-BAAFE6D0D68F}"/>
              </a:ext>
            </a:extLst>
          </p:cNvPr>
          <p:cNvGrpSpPr/>
          <p:nvPr/>
        </p:nvGrpSpPr>
        <p:grpSpPr>
          <a:xfrm>
            <a:off x="2766060" y="2667000"/>
            <a:ext cx="990600" cy="990600"/>
            <a:chOff x="2766060" y="1752600"/>
            <a:chExt cx="990600" cy="9906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7BB208B-CEF1-49ED-0121-6C096454C098}"/>
                </a:ext>
              </a:extLst>
            </p:cNvPr>
            <p:cNvSpPr/>
            <p:nvPr/>
          </p:nvSpPr>
          <p:spPr>
            <a:xfrm>
              <a:off x="2766060" y="1752600"/>
              <a:ext cx="990600" cy="990600"/>
            </a:xfrm>
            <a:prstGeom prst="ellipse">
              <a:avLst/>
            </a:prstGeom>
            <a:solidFill>
              <a:srgbClr val="FFC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4C4E38E-3187-0B64-7531-47930360A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5600" y="1898276"/>
              <a:ext cx="699249" cy="699249"/>
            </a:xfrm>
            <a:prstGeom prst="rect">
              <a:avLst/>
            </a:prstGeom>
            <a:solidFill>
              <a:srgbClr val="FFC200"/>
            </a:solidFill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C6F2076-B975-8443-A9A2-74B80C030901}"/>
              </a:ext>
            </a:extLst>
          </p:cNvPr>
          <p:cNvGrpSpPr/>
          <p:nvPr/>
        </p:nvGrpSpPr>
        <p:grpSpPr>
          <a:xfrm>
            <a:off x="4655820" y="2667000"/>
            <a:ext cx="990600" cy="990600"/>
            <a:chOff x="4655820" y="1752600"/>
            <a:chExt cx="990600" cy="9906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9014D6D-9DE7-2FA0-DC6F-122737E57B36}"/>
                </a:ext>
              </a:extLst>
            </p:cNvPr>
            <p:cNvSpPr/>
            <p:nvPr/>
          </p:nvSpPr>
          <p:spPr>
            <a:xfrm>
              <a:off x="4655820" y="1752600"/>
              <a:ext cx="990600" cy="990600"/>
            </a:xfrm>
            <a:prstGeom prst="ellipse">
              <a:avLst/>
            </a:prstGeom>
            <a:solidFill>
              <a:srgbClr val="FFC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F9F47F-133F-BB8D-9FA7-0EAE77B33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01496" y="1898276"/>
              <a:ext cx="699249" cy="699249"/>
            </a:xfrm>
            <a:prstGeom prst="rect">
              <a:avLst/>
            </a:prstGeom>
            <a:solidFill>
              <a:srgbClr val="FFC200"/>
            </a:solidFill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F4D217-4E22-26C8-0852-CC90CCD673F2}"/>
              </a:ext>
            </a:extLst>
          </p:cNvPr>
          <p:cNvGrpSpPr/>
          <p:nvPr/>
        </p:nvGrpSpPr>
        <p:grpSpPr>
          <a:xfrm>
            <a:off x="6545580" y="2667000"/>
            <a:ext cx="990600" cy="990600"/>
            <a:chOff x="6545580" y="1752600"/>
            <a:chExt cx="990600" cy="9906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21B85EF-8F67-EE28-789D-77D9A041732E}"/>
                </a:ext>
              </a:extLst>
            </p:cNvPr>
            <p:cNvSpPr/>
            <p:nvPr/>
          </p:nvSpPr>
          <p:spPr>
            <a:xfrm>
              <a:off x="6545580" y="1752600"/>
              <a:ext cx="990600" cy="990600"/>
            </a:xfrm>
            <a:prstGeom prst="ellipse">
              <a:avLst/>
            </a:prstGeom>
            <a:solidFill>
              <a:srgbClr val="FFC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484119A-22BE-5087-A595-EAE81AFD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91256" y="1898276"/>
              <a:ext cx="699249" cy="699249"/>
            </a:xfrm>
            <a:prstGeom prst="rect">
              <a:avLst/>
            </a:prstGeom>
            <a:solidFill>
              <a:srgbClr val="FFC200"/>
            </a:solidFill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652A03-8547-1367-AB37-FC03B2B8D30A}"/>
              </a:ext>
            </a:extLst>
          </p:cNvPr>
          <p:cNvGrpSpPr/>
          <p:nvPr/>
        </p:nvGrpSpPr>
        <p:grpSpPr>
          <a:xfrm>
            <a:off x="8435340" y="2667000"/>
            <a:ext cx="990600" cy="990600"/>
            <a:chOff x="8435340" y="1752600"/>
            <a:chExt cx="990600" cy="9906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28E337F-C407-35A6-0117-E78CA9DC984E}"/>
                </a:ext>
              </a:extLst>
            </p:cNvPr>
            <p:cNvSpPr/>
            <p:nvPr/>
          </p:nvSpPr>
          <p:spPr>
            <a:xfrm>
              <a:off x="8435340" y="1752600"/>
              <a:ext cx="990600" cy="990600"/>
            </a:xfrm>
            <a:prstGeom prst="ellipse">
              <a:avLst/>
            </a:prstGeom>
            <a:solidFill>
              <a:srgbClr val="FFC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D921BCC-8CB4-FB2D-0CE8-719601C81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99886" y="1917146"/>
              <a:ext cx="661509" cy="661509"/>
            </a:xfrm>
            <a:prstGeom prst="rect">
              <a:avLst/>
            </a:prstGeom>
            <a:solidFill>
              <a:srgbClr val="FFC200"/>
            </a:solidFill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EE2955-356D-345A-E46A-229AE0E52A3E}"/>
              </a:ext>
            </a:extLst>
          </p:cNvPr>
          <p:cNvGrpSpPr/>
          <p:nvPr/>
        </p:nvGrpSpPr>
        <p:grpSpPr>
          <a:xfrm>
            <a:off x="10325100" y="2667000"/>
            <a:ext cx="990600" cy="990600"/>
            <a:chOff x="10325100" y="1752600"/>
            <a:chExt cx="990600" cy="9906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93C875C-13AF-86A9-0063-481FD67C9CCF}"/>
                </a:ext>
              </a:extLst>
            </p:cNvPr>
            <p:cNvSpPr/>
            <p:nvPr/>
          </p:nvSpPr>
          <p:spPr>
            <a:xfrm>
              <a:off x="10325100" y="1752600"/>
              <a:ext cx="990600" cy="990600"/>
            </a:xfrm>
            <a:prstGeom prst="ellipse">
              <a:avLst/>
            </a:prstGeom>
            <a:solidFill>
              <a:srgbClr val="FFC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A0CEE40-20E2-8BB8-B08F-85E407D59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70776" y="1898276"/>
              <a:ext cx="699249" cy="699249"/>
            </a:xfrm>
            <a:prstGeom prst="rect">
              <a:avLst/>
            </a:prstGeom>
            <a:solidFill>
              <a:srgbClr val="FFC200"/>
            </a:solidFill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7D9FABF-6C8D-5FB6-2A68-06629DF2A49A}"/>
              </a:ext>
            </a:extLst>
          </p:cNvPr>
          <p:cNvSpPr txBox="1"/>
          <p:nvPr/>
        </p:nvSpPr>
        <p:spPr>
          <a:xfrm>
            <a:off x="381000" y="3784937"/>
            <a:ext cx="19679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indent="0" algn="ctr">
              <a:buNone/>
              <a:defRPr sz="2000">
                <a:solidFill>
                  <a:schemeClr val="bg1"/>
                </a:solidFill>
              </a:defRPr>
            </a:pPr>
            <a:r>
              <a:rPr dirty="0" err="1"/>
              <a:t>Características</a:t>
            </a:r>
            <a:r>
              <a:rPr dirty="0"/>
              <a:t> </a:t>
            </a:r>
            <a:r>
              <a:rPr dirty="0" err="1"/>
              <a:t>químicas</a:t>
            </a:r>
            <a:r>
              <a:rPr dirty="0"/>
              <a:t> </a:t>
            </a:r>
            <a:br>
              <a:rPr lang="es-AR" dirty="0"/>
            </a:br>
            <a:r>
              <a:rPr dirty="0"/>
              <a:t>y </a:t>
            </a:r>
            <a:r>
              <a:rPr dirty="0" err="1"/>
              <a:t>físicas</a:t>
            </a:r>
            <a:endParaRPr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E91056-B03B-E5FE-A759-97D1196D3F3F}"/>
              </a:ext>
            </a:extLst>
          </p:cNvPr>
          <p:cNvSpPr txBox="1"/>
          <p:nvPr/>
        </p:nvSpPr>
        <p:spPr>
          <a:xfrm>
            <a:off x="2272085" y="3778984"/>
            <a:ext cx="1967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indent="0" algn="ctr">
              <a:buNone/>
              <a:defRPr sz="2000">
                <a:solidFill>
                  <a:schemeClr val="bg1"/>
                </a:solidFill>
              </a:defRPr>
            </a:pPr>
            <a:r>
              <a:t>Modos de transporte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E52B3D-D035-4C51-C1EA-0C35385E09B4}"/>
              </a:ext>
            </a:extLst>
          </p:cNvPr>
          <p:cNvSpPr txBox="1"/>
          <p:nvPr/>
        </p:nvSpPr>
        <p:spPr>
          <a:xfrm>
            <a:off x="7924800" y="3778984"/>
            <a:ext cx="19679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indent="0" algn="ctr">
              <a:buNone/>
              <a:defRPr sz="2000">
                <a:solidFill>
                  <a:schemeClr val="bg1"/>
                </a:solidFill>
              </a:defRPr>
            </a:pPr>
            <a:r>
              <a:rPr dirty="0" err="1"/>
              <a:t>Tácticas</a:t>
            </a:r>
            <a:r>
              <a:rPr dirty="0"/>
              <a:t> y </a:t>
            </a:r>
            <a:r>
              <a:rPr dirty="0" err="1"/>
              <a:t>estrategias</a:t>
            </a:r>
            <a:r>
              <a:rPr dirty="0"/>
              <a:t> </a:t>
            </a:r>
            <a:r>
              <a:rPr dirty="0" err="1"/>
              <a:t>sugeridas</a:t>
            </a:r>
            <a:r>
              <a:rPr dirty="0"/>
              <a:t> para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servicios</a:t>
            </a:r>
            <a:r>
              <a:rPr dirty="0"/>
              <a:t> de </a:t>
            </a:r>
            <a:r>
              <a:rPr dirty="0" err="1"/>
              <a:t>emergencia</a:t>
            </a:r>
            <a:endParaRPr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885B3-62CB-B621-40F5-4BFA5053E64C}"/>
              </a:ext>
            </a:extLst>
          </p:cNvPr>
          <p:cNvSpPr txBox="1"/>
          <p:nvPr/>
        </p:nvSpPr>
        <p:spPr>
          <a:xfrm>
            <a:off x="6054255" y="3778984"/>
            <a:ext cx="19679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indent="0" algn="ctr">
              <a:buNone/>
              <a:defRPr sz="2000">
                <a:solidFill>
                  <a:schemeClr val="bg1"/>
                </a:solidFill>
              </a:defRPr>
            </a:pPr>
            <a:r>
              <a:rPr dirty="0" err="1"/>
              <a:t>Conceptos</a:t>
            </a:r>
            <a:r>
              <a:rPr dirty="0"/>
              <a:t> </a:t>
            </a:r>
            <a:r>
              <a:rPr dirty="0" err="1"/>
              <a:t>básicos</a:t>
            </a:r>
            <a:r>
              <a:rPr dirty="0"/>
              <a:t> de </a:t>
            </a:r>
            <a:br>
              <a:rPr lang="es-AR" dirty="0"/>
            </a:br>
            <a:r>
              <a:rPr dirty="0"/>
              <a:t>la </a:t>
            </a:r>
            <a:r>
              <a:rPr dirty="0" err="1"/>
              <a:t>espuma</a:t>
            </a:r>
            <a:r>
              <a:rPr dirty="0"/>
              <a:t> </a:t>
            </a:r>
            <a:r>
              <a:rPr dirty="0" err="1"/>
              <a:t>extintora</a:t>
            </a:r>
            <a:r>
              <a:rPr dirty="0"/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F1DD1D8-35DC-9383-8FFA-A6C5EAC2CC5E}"/>
              </a:ext>
            </a:extLst>
          </p:cNvPr>
          <p:cNvSpPr txBox="1"/>
          <p:nvPr/>
        </p:nvSpPr>
        <p:spPr>
          <a:xfrm>
            <a:off x="4163170" y="3778984"/>
            <a:ext cx="1967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indent="0" algn="ctr">
              <a:buNone/>
              <a:defRPr sz="2000">
                <a:solidFill>
                  <a:schemeClr val="bg1"/>
                </a:solidFill>
              </a:defRPr>
            </a:pPr>
            <a:r>
              <a:t>Operaciones de transferencia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E95E94-0EF7-CA91-905E-C0A614CB7639}"/>
              </a:ext>
            </a:extLst>
          </p:cNvPr>
          <p:cNvSpPr txBox="1"/>
          <p:nvPr/>
        </p:nvSpPr>
        <p:spPr>
          <a:xfrm>
            <a:off x="9684026" y="3778984"/>
            <a:ext cx="23555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indent="0" algn="ctr">
              <a:buNone/>
              <a:defRPr sz="2000">
                <a:solidFill>
                  <a:schemeClr val="bg1"/>
                </a:solidFill>
              </a:defRPr>
            </a:pPr>
            <a:r>
              <a:rPr dirty="0"/>
              <a:t>Problemas </a:t>
            </a:r>
            <a:r>
              <a:rPr dirty="0" err="1"/>
              <a:t>medioambientales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286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A2450"/>
            </a:gs>
            <a:gs pos="74000">
              <a:srgbClr val="1A2450">
                <a:alpha val="40000"/>
              </a:srgbClr>
            </a:gs>
            <a:gs pos="100000">
              <a:srgbClr val="1A2450">
                <a:alpha val="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BCDA64A-77E3-2B0D-B246-83EFA01C72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1"/>
          <a:stretch>
            <a:fillRect/>
          </a:stretch>
        </p:blipFill>
        <p:spPr>
          <a:xfrm flipH="1">
            <a:off x="-12000" y="0"/>
            <a:ext cx="12204000" cy="68635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D48E0B-3FE9-5ABF-4DAA-8E8C8821F500}"/>
              </a:ext>
            </a:extLst>
          </p:cNvPr>
          <p:cNvSpPr/>
          <p:nvPr/>
        </p:nvSpPr>
        <p:spPr>
          <a:xfrm>
            <a:off x="-12000" y="-2771"/>
            <a:ext cx="10832400" cy="6863542"/>
          </a:xfrm>
          <a:prstGeom prst="rect">
            <a:avLst/>
          </a:prstGeom>
          <a:gradFill flip="none" rotWithShape="1">
            <a:gsLst>
              <a:gs pos="39000">
                <a:srgbClr val="1A2450"/>
              </a:gs>
              <a:gs pos="86000">
                <a:srgbClr val="1A2450">
                  <a:alpha val="48000"/>
                </a:srgbClr>
              </a:gs>
              <a:gs pos="100000">
                <a:srgbClr val="1A245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9218" name="Rectangle 8">
            <a:extLst>
              <a:ext uri="{FF2B5EF4-FFF2-40B4-BE49-F238E27FC236}">
                <a16:creationId xmlns:a16="http://schemas.microsoft.com/office/drawing/2014/main" id="{508A687F-C717-4F48-9DBC-18D9F5F85E6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0" y="6245225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sz="18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3396EDD4-01EF-4749-8908-FB059567B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1" y="914400"/>
            <a:ext cx="11125199" cy="579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 sz="4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pPr>
            <a:r>
              <a:rPr dirty="0" err="1"/>
              <a:t>Introducción</a:t>
            </a:r>
            <a:endParaRPr dirty="0"/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3272180-015B-4F9A-AC98-ABF3E02F03A3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457200" y="1600200"/>
            <a:ext cx="7543799" cy="4267200"/>
          </a:xfrm>
        </p:spPr>
        <p:txBody>
          <a:bodyPr anchor="ctr" anchorCtr="1"/>
          <a:lstStyle/>
          <a:p>
            <a:pPr eaLnBrk="1" hangingPunct="1">
              <a:lnSpc>
                <a:spcPct val="90000"/>
              </a:lnSpc>
              <a:buClr>
                <a:schemeClr val="bg1"/>
              </a:buClr>
              <a:defRPr sz="2800">
                <a:solidFill>
                  <a:schemeClr val="bg1"/>
                </a:solidFill>
                <a:ea typeface="ＭＳ Ｐゴシック" pitchFamily="34" charset="-128"/>
              </a:defRPr>
            </a:pPr>
            <a:r>
              <a:rPr sz="2400" dirty="0" err="1"/>
              <a:t>Incrementar</a:t>
            </a:r>
            <a:r>
              <a:rPr sz="2400" dirty="0"/>
              <a:t> la </a:t>
            </a:r>
            <a:r>
              <a:rPr sz="2400" dirty="0" err="1"/>
              <a:t>producción</a:t>
            </a:r>
            <a:r>
              <a:rPr sz="2400" dirty="0"/>
              <a:t>, </a:t>
            </a:r>
            <a:r>
              <a:rPr sz="2400" dirty="0" err="1"/>
              <a:t>el</a:t>
            </a:r>
            <a:r>
              <a:rPr sz="2400" dirty="0"/>
              <a:t> </a:t>
            </a:r>
            <a:r>
              <a:rPr sz="2400" dirty="0" err="1"/>
              <a:t>almacenamiento</a:t>
            </a:r>
            <a:r>
              <a:rPr sz="2400" dirty="0"/>
              <a:t> y </a:t>
            </a:r>
            <a:r>
              <a:rPr sz="2400" dirty="0" err="1"/>
              <a:t>el</a:t>
            </a:r>
            <a:r>
              <a:rPr sz="2400" dirty="0"/>
              <a:t> </a:t>
            </a:r>
            <a:r>
              <a:rPr sz="2400" dirty="0" err="1"/>
              <a:t>transporte</a:t>
            </a:r>
            <a:r>
              <a:rPr sz="2400" dirty="0"/>
              <a:t> de combustibles </a:t>
            </a:r>
            <a:r>
              <a:rPr sz="2400" dirty="0" err="1"/>
              <a:t>mezclados</a:t>
            </a:r>
            <a:r>
              <a:rPr sz="2400" dirty="0"/>
              <a:t> con </a:t>
            </a:r>
            <a:r>
              <a:rPr sz="2400" dirty="0" err="1"/>
              <a:t>etanol</a:t>
            </a:r>
            <a:r>
              <a:rPr sz="2400" dirty="0"/>
              <a:t>.  </a:t>
            </a:r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defRPr sz="2800">
                <a:solidFill>
                  <a:schemeClr val="bg1"/>
                </a:solidFill>
                <a:ea typeface="ＭＳ Ｐゴシック" pitchFamily="34" charset="-128"/>
              </a:defRPr>
            </a:pPr>
            <a:r>
              <a:rPr sz="2400" dirty="0" err="1"/>
              <a:t>Opiniones</a:t>
            </a:r>
            <a:r>
              <a:rPr sz="2400" dirty="0"/>
              <a:t> </a:t>
            </a:r>
            <a:r>
              <a:rPr sz="2400" dirty="0" err="1"/>
              <a:t>divergentes</a:t>
            </a:r>
            <a:r>
              <a:rPr sz="2400" dirty="0"/>
              <a:t> </a:t>
            </a:r>
            <a:r>
              <a:rPr sz="2400" dirty="0" err="1"/>
              <a:t>sobre</a:t>
            </a:r>
            <a:r>
              <a:rPr sz="2400" dirty="0"/>
              <a:t> la </a:t>
            </a:r>
            <a:r>
              <a:rPr sz="2400" dirty="0" err="1"/>
              <a:t>eficacia</a:t>
            </a:r>
            <a:r>
              <a:rPr sz="2400" dirty="0"/>
              <a:t> de </a:t>
            </a:r>
            <a:r>
              <a:rPr sz="2400" dirty="0" err="1"/>
              <a:t>distintos</a:t>
            </a:r>
            <a:r>
              <a:rPr sz="2400" dirty="0"/>
              <a:t> </a:t>
            </a:r>
            <a:r>
              <a:rPr sz="2400" dirty="0" err="1"/>
              <a:t>concentrados</a:t>
            </a:r>
            <a:r>
              <a:rPr sz="2400" dirty="0"/>
              <a:t> de </a:t>
            </a:r>
            <a:r>
              <a:rPr sz="2400" dirty="0" err="1"/>
              <a:t>espuma</a:t>
            </a:r>
            <a:r>
              <a:rPr sz="2400" dirty="0"/>
              <a:t> contra </a:t>
            </a:r>
            <a:r>
              <a:rPr sz="2400" dirty="0" err="1"/>
              <a:t>incendios</a:t>
            </a:r>
            <a:r>
              <a:rPr sz="2400" dirty="0"/>
              <a:t>.</a:t>
            </a:r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defRPr sz="2800">
                <a:solidFill>
                  <a:schemeClr val="bg1"/>
                </a:solidFill>
                <a:ea typeface="ＭＳ Ｐゴシック" pitchFamily="34" charset="-128"/>
              </a:defRPr>
            </a:pPr>
            <a:r>
              <a:rPr sz="2400" dirty="0" err="1"/>
              <a:t>Desconocimiento</a:t>
            </a:r>
            <a:r>
              <a:rPr sz="2400" dirty="0"/>
              <a:t> </a:t>
            </a:r>
            <a:r>
              <a:rPr sz="2400" dirty="0" err="1"/>
              <a:t>por</a:t>
            </a:r>
            <a:r>
              <a:rPr sz="2400" dirty="0"/>
              <a:t> </a:t>
            </a:r>
            <a:r>
              <a:rPr sz="2400" dirty="0" err="1"/>
              <a:t>parte</a:t>
            </a:r>
            <a:r>
              <a:rPr sz="2400" dirty="0"/>
              <a:t> de </a:t>
            </a:r>
            <a:r>
              <a:rPr sz="2400" dirty="0" err="1"/>
              <a:t>los</a:t>
            </a:r>
            <a:r>
              <a:rPr sz="2400" dirty="0"/>
              <a:t> </a:t>
            </a:r>
            <a:r>
              <a:rPr sz="2400" dirty="0" err="1"/>
              <a:t>servicios</a:t>
            </a:r>
            <a:r>
              <a:rPr sz="2400" dirty="0"/>
              <a:t> de </a:t>
            </a:r>
            <a:r>
              <a:rPr sz="2400" dirty="0" err="1"/>
              <a:t>emergencia</a:t>
            </a:r>
            <a:r>
              <a:rPr sz="2400" dirty="0"/>
              <a:t> de </a:t>
            </a:r>
            <a:r>
              <a:rPr sz="2400" dirty="0" err="1"/>
              <a:t>los</a:t>
            </a:r>
            <a:r>
              <a:rPr sz="2400" dirty="0"/>
              <a:t> </a:t>
            </a:r>
            <a:r>
              <a:rPr sz="2400" dirty="0" err="1"/>
              <a:t>procesos</a:t>
            </a:r>
            <a:r>
              <a:rPr sz="2400" dirty="0"/>
              <a:t> </a:t>
            </a:r>
            <a:r>
              <a:rPr sz="2400" dirty="0" err="1"/>
              <a:t>industriales</a:t>
            </a:r>
            <a:r>
              <a:rPr sz="2400" dirty="0"/>
              <a:t> de </a:t>
            </a:r>
            <a:r>
              <a:rPr sz="2400" dirty="0" err="1"/>
              <a:t>los</a:t>
            </a:r>
            <a:r>
              <a:rPr sz="2400" dirty="0"/>
              <a:t> combustibles </a:t>
            </a:r>
            <a:r>
              <a:rPr sz="2400" dirty="0" err="1"/>
              <a:t>mezclados</a:t>
            </a:r>
            <a:r>
              <a:rPr sz="2400" dirty="0"/>
              <a:t> con </a:t>
            </a:r>
            <a:r>
              <a:rPr sz="2400" dirty="0" err="1"/>
              <a:t>etanol</a:t>
            </a:r>
            <a:r>
              <a:rPr sz="2400" dirty="0"/>
              <a:t>.</a:t>
            </a:r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defRPr sz="2800">
                <a:solidFill>
                  <a:schemeClr val="bg1"/>
                </a:solidFill>
                <a:ea typeface="ＭＳ Ｐゴシック" pitchFamily="34" charset="-128"/>
              </a:defRPr>
            </a:pPr>
            <a:r>
              <a:rPr sz="2400" dirty="0" err="1"/>
              <a:t>Comprender</a:t>
            </a:r>
            <a:r>
              <a:rPr sz="2400" dirty="0"/>
              <a:t> </a:t>
            </a:r>
            <a:r>
              <a:rPr sz="2400" dirty="0" err="1"/>
              <a:t>por</a:t>
            </a:r>
            <a:r>
              <a:rPr sz="2400" dirty="0"/>
              <a:t> </a:t>
            </a:r>
            <a:r>
              <a:rPr sz="2400" dirty="0" err="1"/>
              <a:t>qué</a:t>
            </a:r>
            <a:r>
              <a:rPr sz="2400" dirty="0"/>
              <a:t> </a:t>
            </a:r>
            <a:r>
              <a:rPr sz="2400" dirty="0" err="1"/>
              <a:t>los</a:t>
            </a:r>
            <a:r>
              <a:rPr sz="2400" dirty="0"/>
              <a:t> combustibles </a:t>
            </a:r>
            <a:r>
              <a:rPr sz="2400" dirty="0" err="1"/>
              <a:t>mezclados</a:t>
            </a:r>
            <a:r>
              <a:rPr sz="2400" dirty="0"/>
              <a:t> con </a:t>
            </a:r>
            <a:r>
              <a:rPr sz="2400" dirty="0" err="1"/>
              <a:t>etanol</a:t>
            </a:r>
            <a:r>
              <a:rPr sz="2400" dirty="0"/>
              <a:t> se </a:t>
            </a:r>
            <a:r>
              <a:rPr sz="2400" dirty="0" err="1"/>
              <a:t>comportan</a:t>
            </a:r>
            <a:r>
              <a:rPr sz="2400" dirty="0"/>
              <a:t> de </a:t>
            </a:r>
            <a:r>
              <a:rPr sz="2400" dirty="0" err="1"/>
              <a:t>manera</a:t>
            </a:r>
            <a:r>
              <a:rPr sz="2400" dirty="0"/>
              <a:t> </a:t>
            </a:r>
            <a:r>
              <a:rPr sz="2400" dirty="0" err="1"/>
              <a:t>diferente</a:t>
            </a:r>
            <a:r>
              <a:rPr sz="2400" dirty="0"/>
              <a:t> </a:t>
            </a:r>
            <a:br>
              <a:rPr lang="es-AR" sz="2400" dirty="0"/>
            </a:br>
            <a:r>
              <a:rPr sz="2400" dirty="0"/>
              <a:t>a </a:t>
            </a:r>
            <a:r>
              <a:rPr sz="2400" dirty="0" err="1"/>
              <a:t>los</a:t>
            </a:r>
            <a:r>
              <a:rPr sz="2400" dirty="0"/>
              <a:t> combustibles de </a:t>
            </a:r>
            <a:r>
              <a:rPr sz="2400" dirty="0" err="1"/>
              <a:t>hidrocarburos</a:t>
            </a:r>
            <a:r>
              <a:rPr sz="2400" dirty="0"/>
              <a:t> </a:t>
            </a:r>
            <a:r>
              <a:rPr sz="2400" dirty="0" err="1"/>
              <a:t>durante</a:t>
            </a:r>
            <a:r>
              <a:rPr sz="2400" dirty="0"/>
              <a:t> </a:t>
            </a:r>
            <a:br>
              <a:rPr lang="es-AR" sz="2400" dirty="0"/>
            </a:br>
            <a:r>
              <a:rPr sz="2400" dirty="0"/>
              <a:t>las </a:t>
            </a:r>
            <a:r>
              <a:rPr sz="2400" dirty="0" err="1"/>
              <a:t>emergencias</a:t>
            </a:r>
            <a:r>
              <a:rPr sz="24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DD5627-8A2F-773A-31FF-209AEE7A7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43280"/>
            <a:ext cx="1438729" cy="310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>
            <a:extLst>
              <a:ext uri="{FF2B5EF4-FFF2-40B4-BE49-F238E27FC236}">
                <a16:creationId xmlns:a16="http://schemas.microsoft.com/office/drawing/2014/main" id="{3AF13659-6741-4A51-92A6-79A51E2B1A20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1790699" y="1066800"/>
            <a:ext cx="3962400" cy="830997"/>
          </a:xfrm>
        </p:spPr>
        <p:txBody>
          <a:bodyPr wrap="square" anchor="t" anchorCtr="0">
            <a:spAutoFit/>
          </a:bodyPr>
          <a:lstStyle/>
          <a:p>
            <a:pPr marL="0" indent="0" eaLnBrk="1" hangingPunct="1">
              <a:spcBef>
                <a:spcPts val="0"/>
              </a:spcBef>
              <a:buClr>
                <a:schemeClr val="bg1"/>
              </a:buClr>
              <a:buNone/>
              <a:defRPr sz="2400" b="1">
                <a:solidFill>
                  <a:srgbClr val="FFC200"/>
                </a:solidFill>
                <a:ea typeface="ＭＳ Ｐゴシック" panose="020B0600070205080204" pitchFamily="34" charset="-128"/>
              </a:defRPr>
            </a:pPr>
            <a:r>
              <a:rPr dirty="0" err="1"/>
              <a:t>Módulo</a:t>
            </a:r>
            <a:r>
              <a:rPr dirty="0"/>
              <a:t> 1: </a:t>
            </a:r>
          </a:p>
          <a:p>
            <a:pPr marL="0" indent="0" eaLnBrk="1" hangingPunct="1">
              <a:spcBef>
                <a:spcPts val="0"/>
              </a:spcBef>
              <a:buClr>
                <a:schemeClr val="bg1"/>
              </a:buClr>
              <a:buNone/>
              <a:defRPr sz="2400">
                <a:solidFill>
                  <a:schemeClr val="bg1"/>
                </a:solidFill>
                <a:ea typeface="ＭＳ Ｐゴシック" panose="020B0600070205080204" pitchFamily="34" charset="-128"/>
              </a:defRPr>
            </a:pPr>
            <a:r>
              <a:rPr dirty="0" err="1"/>
              <a:t>Introducción</a:t>
            </a:r>
            <a:r>
              <a:rPr dirty="0"/>
              <a:t> al </a:t>
            </a:r>
            <a:r>
              <a:rPr dirty="0" err="1"/>
              <a:t>etanol</a:t>
            </a:r>
            <a:endParaRPr dirty="0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48C72842-0B36-4554-AD70-C200368F8B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4962"/>
            <a:ext cx="11277600" cy="579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 sz="4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pPr>
            <a:r>
              <a:t>Descripción del curso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D0E3450-7500-8247-8378-DE697BF7519C}"/>
              </a:ext>
            </a:extLst>
          </p:cNvPr>
          <p:cNvSpPr/>
          <p:nvPr/>
        </p:nvSpPr>
        <p:spPr>
          <a:xfrm>
            <a:off x="762000" y="1085044"/>
            <a:ext cx="914400" cy="914400"/>
          </a:xfrm>
          <a:prstGeom prst="ellipse">
            <a:avLst/>
          </a:prstGeom>
          <a:noFill/>
          <a:ln>
            <a:solidFill>
              <a:srgbClr val="FFC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sz="4000" b="1">
                <a:solidFill>
                  <a:srgbClr val="FFC200"/>
                </a:solidFill>
              </a:defRPr>
            </a:pPr>
            <a:r>
              <a:rPr dirty="0"/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D4802F-5EF3-96BA-BD71-4C7E1F80B0E9}"/>
              </a:ext>
            </a:extLst>
          </p:cNvPr>
          <p:cNvSpPr/>
          <p:nvPr/>
        </p:nvSpPr>
        <p:spPr>
          <a:xfrm>
            <a:off x="762000" y="2365941"/>
            <a:ext cx="914400" cy="914400"/>
          </a:xfrm>
          <a:prstGeom prst="ellipse">
            <a:avLst/>
          </a:prstGeom>
          <a:noFill/>
          <a:ln>
            <a:solidFill>
              <a:srgbClr val="FFC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sz="4000" b="1">
                <a:solidFill>
                  <a:srgbClr val="FFC200"/>
                </a:solidFill>
              </a:defRPr>
            </a:pPr>
            <a: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57B53A-7391-D304-5197-93A9FC063DCF}"/>
              </a:ext>
            </a:extLst>
          </p:cNvPr>
          <p:cNvSpPr/>
          <p:nvPr/>
        </p:nvSpPr>
        <p:spPr>
          <a:xfrm>
            <a:off x="762000" y="3810942"/>
            <a:ext cx="914400" cy="914400"/>
          </a:xfrm>
          <a:prstGeom prst="ellipse">
            <a:avLst/>
          </a:prstGeom>
          <a:noFill/>
          <a:ln>
            <a:solidFill>
              <a:srgbClr val="FFC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sz="4000" b="1">
                <a:solidFill>
                  <a:srgbClr val="FFC200"/>
                </a:solidFill>
              </a:defRPr>
            </a:pPr>
            <a:r>
              <a:rPr dirty="0"/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556A58-0D1B-4993-7A04-BC17D39D2550}"/>
              </a:ext>
            </a:extLst>
          </p:cNvPr>
          <p:cNvSpPr/>
          <p:nvPr/>
        </p:nvSpPr>
        <p:spPr>
          <a:xfrm>
            <a:off x="762000" y="5162729"/>
            <a:ext cx="914400" cy="914400"/>
          </a:xfrm>
          <a:prstGeom prst="ellipse">
            <a:avLst/>
          </a:prstGeom>
          <a:noFill/>
          <a:ln>
            <a:solidFill>
              <a:srgbClr val="FFC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sz="4000" b="1">
                <a:solidFill>
                  <a:srgbClr val="FFC200"/>
                </a:solidFill>
              </a:defRPr>
            </a:pPr>
            <a:r>
              <a:t>4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06A4992-914E-E6CF-C108-B685061A8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699" y="2209800"/>
            <a:ext cx="396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eaLnBrk="1" hangingPunct="1">
              <a:spcBef>
                <a:spcPct val="20000"/>
              </a:spcBef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+mn-lt"/>
                <a:cs typeface="ＭＳ Ｐゴシック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 sz="2400" b="1">
                <a:solidFill>
                  <a:srgbClr val="FFC200"/>
                </a:solidFill>
              </a:defRPr>
            </a:pPr>
            <a:r>
              <a:rPr dirty="0" err="1"/>
              <a:t>Módulo</a:t>
            </a:r>
            <a:r>
              <a:rPr dirty="0"/>
              <a:t> 2: </a:t>
            </a:r>
          </a:p>
          <a:p>
            <a:pPr>
              <a:spcBef>
                <a:spcPts val="0"/>
              </a:spcBef>
              <a:defRPr sz="2400"/>
            </a:pPr>
            <a:r>
              <a:rPr dirty="0" err="1"/>
              <a:t>Etanol</a:t>
            </a:r>
            <a:r>
              <a:rPr dirty="0"/>
              <a:t> y combustibles </a:t>
            </a:r>
            <a:r>
              <a:rPr dirty="0" err="1"/>
              <a:t>mezclados</a:t>
            </a:r>
            <a:r>
              <a:rPr dirty="0"/>
              <a:t> con </a:t>
            </a:r>
            <a:r>
              <a:rPr dirty="0" err="1"/>
              <a:t>etanol</a:t>
            </a:r>
            <a:endParaRPr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D8212560-2084-153A-0412-89386681A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698" y="3505200"/>
            <a:ext cx="44577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eaLnBrk="1" hangingPunct="1">
              <a:spcBef>
                <a:spcPct val="20000"/>
              </a:spcBef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+mn-lt"/>
                <a:cs typeface="ＭＳ Ｐゴシック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 sz="2400" b="1">
                <a:solidFill>
                  <a:srgbClr val="FFC200"/>
                </a:solidFill>
              </a:defRPr>
            </a:pPr>
            <a:r>
              <a:rPr dirty="0" err="1"/>
              <a:t>Módulo</a:t>
            </a:r>
            <a:r>
              <a:rPr dirty="0"/>
              <a:t> 3: </a:t>
            </a:r>
          </a:p>
          <a:p>
            <a:pPr>
              <a:spcBef>
                <a:spcPts val="0"/>
              </a:spcBef>
              <a:defRPr sz="2400"/>
            </a:pPr>
            <a:r>
              <a:rPr dirty="0" err="1"/>
              <a:t>Características</a:t>
            </a:r>
            <a:r>
              <a:rPr dirty="0"/>
              <a:t> </a:t>
            </a:r>
            <a:r>
              <a:rPr dirty="0" err="1"/>
              <a:t>químicas</a:t>
            </a:r>
            <a:r>
              <a:rPr dirty="0"/>
              <a:t> </a:t>
            </a:r>
            <a:r>
              <a:rPr lang="es-AR" dirty="0"/>
              <a:t>]</a:t>
            </a:r>
            <a:r>
              <a:rPr dirty="0"/>
              <a:t>y </a:t>
            </a:r>
            <a:r>
              <a:rPr dirty="0" err="1"/>
              <a:t>físicas</a:t>
            </a:r>
            <a:r>
              <a:rPr dirty="0"/>
              <a:t> del </a:t>
            </a:r>
            <a:r>
              <a:rPr dirty="0" err="1"/>
              <a:t>etanol</a:t>
            </a:r>
            <a:r>
              <a:rPr dirty="0"/>
              <a:t> y </a:t>
            </a:r>
            <a:r>
              <a:rPr dirty="0" err="1"/>
              <a:t>los</a:t>
            </a:r>
            <a:r>
              <a:rPr dirty="0"/>
              <a:t> combustibles de </a:t>
            </a:r>
            <a:r>
              <a:rPr dirty="0" err="1"/>
              <a:t>hidrocarburos</a:t>
            </a:r>
            <a:r>
              <a:rPr dirty="0"/>
              <a:t>.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826DF52-0830-1205-9B1D-FB675467A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699" y="5204431"/>
            <a:ext cx="3962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eaLnBrk="1" hangingPunct="1">
              <a:spcBef>
                <a:spcPct val="20000"/>
              </a:spcBef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+mn-lt"/>
                <a:cs typeface="ＭＳ Ｐゴシック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 sz="2400" b="1">
                <a:solidFill>
                  <a:srgbClr val="FFC200"/>
                </a:solidFill>
              </a:defRPr>
            </a:pPr>
            <a:r>
              <a:t>Módulo 4: </a:t>
            </a:r>
          </a:p>
          <a:p>
            <a:pPr>
              <a:spcBef>
                <a:spcPts val="0"/>
              </a:spcBef>
              <a:defRPr sz="2400"/>
            </a:pPr>
            <a:r>
              <a:t>Transporte y traslado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F32E80F-7201-2E2A-81C4-0E81C18CA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914400"/>
            <a:ext cx="4648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eaLnBrk="1" hangingPunct="1"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+mn-lt"/>
                <a:cs typeface="ＭＳ Ｐゴシック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pPr>
              <a:defRPr b="1">
                <a:solidFill>
                  <a:srgbClr val="FFC200"/>
                </a:solidFill>
              </a:defRPr>
            </a:pPr>
            <a:r>
              <a:rPr dirty="0" err="1"/>
              <a:t>Módulo</a:t>
            </a:r>
            <a:r>
              <a:rPr dirty="0"/>
              <a:t> 5: </a:t>
            </a:r>
          </a:p>
          <a:p>
            <a:r>
              <a:rPr dirty="0" err="1"/>
              <a:t>Ubicaciones</a:t>
            </a:r>
            <a:r>
              <a:rPr dirty="0"/>
              <a:t> de </a:t>
            </a:r>
            <a:br>
              <a:rPr lang="es-AR" dirty="0"/>
            </a:br>
            <a:r>
              <a:rPr dirty="0" err="1"/>
              <a:t>almacenamiento</a:t>
            </a:r>
            <a:r>
              <a:rPr dirty="0"/>
              <a:t> y </a:t>
            </a:r>
            <a:r>
              <a:rPr dirty="0" err="1"/>
              <a:t>dispensación</a:t>
            </a:r>
            <a:endParaRPr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796D343-7A9A-B18E-5AF0-2CB684CCDA6D}"/>
              </a:ext>
            </a:extLst>
          </p:cNvPr>
          <p:cNvSpPr/>
          <p:nvPr/>
        </p:nvSpPr>
        <p:spPr>
          <a:xfrm>
            <a:off x="6286501" y="1085044"/>
            <a:ext cx="914400" cy="914400"/>
          </a:xfrm>
          <a:prstGeom prst="ellipse">
            <a:avLst/>
          </a:prstGeom>
          <a:noFill/>
          <a:ln>
            <a:solidFill>
              <a:srgbClr val="FFC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sz="4000" b="1">
                <a:solidFill>
                  <a:srgbClr val="FFC200"/>
                </a:solidFill>
              </a:defRPr>
            </a:pPr>
            <a: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C1CB14-8FAE-7A42-EE89-1DD30E8832A7}"/>
              </a:ext>
            </a:extLst>
          </p:cNvPr>
          <p:cNvSpPr/>
          <p:nvPr/>
        </p:nvSpPr>
        <p:spPr>
          <a:xfrm>
            <a:off x="6286501" y="2365941"/>
            <a:ext cx="914400" cy="914400"/>
          </a:xfrm>
          <a:prstGeom prst="ellipse">
            <a:avLst/>
          </a:prstGeom>
          <a:noFill/>
          <a:ln>
            <a:solidFill>
              <a:srgbClr val="FFC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sz="4000" b="1">
                <a:solidFill>
                  <a:srgbClr val="FFC200"/>
                </a:solidFill>
              </a:defRPr>
            </a:pPr>
            <a:r>
              <a:t>6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3D26E4-A351-8473-3BF3-46B82B0DDEEE}"/>
              </a:ext>
            </a:extLst>
          </p:cNvPr>
          <p:cNvSpPr/>
          <p:nvPr/>
        </p:nvSpPr>
        <p:spPr>
          <a:xfrm>
            <a:off x="6286501" y="3822611"/>
            <a:ext cx="914400" cy="914400"/>
          </a:xfrm>
          <a:prstGeom prst="ellipse">
            <a:avLst/>
          </a:prstGeom>
          <a:noFill/>
          <a:ln>
            <a:solidFill>
              <a:srgbClr val="FFC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sz="4000" b="1">
                <a:solidFill>
                  <a:srgbClr val="FFC200"/>
                </a:solidFill>
              </a:defRPr>
            </a:pPr>
            <a:r>
              <a:t>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0DD3A6-AA73-6BA1-1AE7-47D50E51424A}"/>
              </a:ext>
            </a:extLst>
          </p:cNvPr>
          <p:cNvSpPr/>
          <p:nvPr/>
        </p:nvSpPr>
        <p:spPr>
          <a:xfrm>
            <a:off x="6286501" y="5162729"/>
            <a:ext cx="914400" cy="914400"/>
          </a:xfrm>
          <a:prstGeom prst="ellipse">
            <a:avLst/>
          </a:prstGeom>
          <a:noFill/>
          <a:ln>
            <a:solidFill>
              <a:srgbClr val="FFC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sz="4000" b="1">
                <a:solidFill>
                  <a:srgbClr val="FFC200"/>
                </a:solidFill>
              </a:defRPr>
            </a:pPr>
            <a:r>
              <a:rPr dirty="0"/>
              <a:t>8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043A1027-E82E-4DB7-E40F-FB2DD9220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245649"/>
            <a:ext cx="396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eaLnBrk="1" hangingPunct="1">
              <a:spcBef>
                <a:spcPct val="20000"/>
              </a:spcBef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+mn-lt"/>
                <a:cs typeface="ＭＳ Ｐゴシック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 sz="2400" b="1">
                <a:solidFill>
                  <a:srgbClr val="FFC200"/>
                </a:solidFill>
              </a:defRPr>
            </a:pPr>
            <a:r>
              <a:rPr dirty="0" err="1"/>
              <a:t>Módulo</a:t>
            </a:r>
            <a:r>
              <a:rPr dirty="0"/>
              <a:t> 6: </a:t>
            </a:r>
          </a:p>
          <a:p>
            <a:pPr>
              <a:spcBef>
                <a:spcPts val="0"/>
              </a:spcBef>
              <a:defRPr sz="2400"/>
            </a:pPr>
            <a:r>
              <a:rPr dirty="0" err="1"/>
              <a:t>Principios</a:t>
            </a:r>
            <a:r>
              <a:rPr dirty="0"/>
              <a:t> de </a:t>
            </a:r>
            <a:br>
              <a:rPr lang="es-AR" dirty="0"/>
            </a:br>
            <a:r>
              <a:rPr dirty="0"/>
              <a:t>la </a:t>
            </a:r>
            <a:r>
              <a:rPr dirty="0" err="1"/>
              <a:t>espuma</a:t>
            </a:r>
            <a:r>
              <a:rPr dirty="0"/>
              <a:t> </a:t>
            </a:r>
            <a:r>
              <a:rPr dirty="0" err="1"/>
              <a:t>extintora</a:t>
            </a:r>
            <a:endParaRPr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C849F479-639B-B850-CFDC-A1ABC91D9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657600"/>
            <a:ext cx="396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eaLnBrk="1" hangingPunct="1">
              <a:spcBef>
                <a:spcPct val="20000"/>
              </a:spcBef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+mn-lt"/>
                <a:cs typeface="ＭＳ Ｐゴシック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 sz="2400" b="1">
                <a:solidFill>
                  <a:srgbClr val="FFC200"/>
                </a:solidFill>
              </a:defRPr>
            </a:pPr>
            <a:r>
              <a:rPr dirty="0" err="1"/>
              <a:t>Módulo</a:t>
            </a:r>
            <a:r>
              <a:rPr dirty="0"/>
              <a:t> 7: </a:t>
            </a:r>
          </a:p>
          <a:p>
            <a:pPr>
              <a:spcBef>
                <a:spcPts val="0"/>
              </a:spcBef>
              <a:defRPr sz="2400"/>
            </a:pPr>
            <a:r>
              <a:rPr dirty="0" err="1"/>
              <a:t>Consideraciones</a:t>
            </a:r>
            <a:r>
              <a:rPr dirty="0"/>
              <a:t> </a:t>
            </a:r>
            <a:r>
              <a:rPr dirty="0" err="1"/>
              <a:t>generales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</a:t>
            </a:r>
            <a:r>
              <a:rPr dirty="0" err="1"/>
              <a:t>salud</a:t>
            </a:r>
            <a:r>
              <a:rPr dirty="0"/>
              <a:t> y </a:t>
            </a:r>
            <a:r>
              <a:rPr dirty="0" err="1"/>
              <a:t>seguridad</a:t>
            </a:r>
            <a:endParaRPr dirty="0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C5862F60-8C89-8A2A-C072-782511708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029200"/>
            <a:ext cx="396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eaLnBrk="1" hangingPunct="1">
              <a:spcBef>
                <a:spcPct val="20000"/>
              </a:spcBef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+mn-lt"/>
                <a:cs typeface="ＭＳ Ｐゴシック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 sz="2400" b="1">
                <a:solidFill>
                  <a:srgbClr val="FFC200"/>
                </a:solidFill>
              </a:defRPr>
            </a:pPr>
            <a:r>
              <a:t>Módulo 8: </a:t>
            </a:r>
          </a:p>
          <a:p>
            <a:pPr>
              <a:spcBef>
                <a:spcPts val="0"/>
              </a:spcBef>
              <a:defRPr sz="2400"/>
            </a:pPr>
            <a:r>
              <a:t>Consideraciones sobre almacenamiento y planificación previa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5FD2927-4F3D-2EDB-235A-EAB9885BE2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08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E36A8B-2A6A-2E2B-666A-2185C764E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457200"/>
            <a:ext cx="7543800" cy="7620000"/>
          </a:xfrm>
          <a:prstGeom prst="rect">
            <a:avLst/>
          </a:prstGeom>
        </p:spPr>
      </p:pic>
      <p:sp>
        <p:nvSpPr>
          <p:cNvPr id="13314" name="Title 1">
            <a:extLst>
              <a:ext uri="{FF2B5EF4-FFF2-40B4-BE49-F238E27FC236}">
                <a16:creationId xmlns:a16="http://schemas.microsoft.com/office/drawing/2014/main" id="{32D5989B-06CE-4A5C-84F4-3EE1824A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7037"/>
            <a:ext cx="11277600" cy="579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 sz="4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pPr>
            <a:r>
              <a:rPr dirty="0" err="1"/>
              <a:t>Paquete</a:t>
            </a:r>
            <a:r>
              <a:rPr dirty="0"/>
              <a:t> de </a:t>
            </a:r>
            <a:r>
              <a:rPr dirty="0" err="1"/>
              <a:t>capacitación</a:t>
            </a:r>
            <a:endParaRPr dirty="0"/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F5E195D3-D54C-4DD7-B911-933932349A6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189037"/>
            <a:ext cx="6324600" cy="4373563"/>
          </a:xfrm>
        </p:spPr>
        <p:txBody>
          <a:bodyPr anchor="t"/>
          <a:lstStyle/>
          <a:p>
            <a:pPr>
              <a:spcBef>
                <a:spcPts val="0"/>
              </a:spcBef>
              <a:defRPr sz="2800">
                <a:solidFill>
                  <a:schemeClr val="bg1"/>
                </a:solidFill>
                <a:ea typeface="ＭＳ Ｐゴシック" panose="020B0600070205080204" pitchFamily="34" charset="-128"/>
              </a:defRPr>
            </a:pPr>
            <a:r>
              <a:rPr sz="2500" dirty="0" err="1"/>
              <a:t>presentaciones</a:t>
            </a:r>
            <a:r>
              <a:rPr sz="2500" dirty="0"/>
              <a:t> de PowerPoint</a:t>
            </a:r>
          </a:p>
          <a:p>
            <a:pPr>
              <a:spcBef>
                <a:spcPts val="0"/>
              </a:spcBef>
              <a:defRPr sz="2800">
                <a:solidFill>
                  <a:schemeClr val="bg1"/>
                </a:solidFill>
                <a:ea typeface="ＭＳ Ｐゴシック" panose="020B0600070205080204" pitchFamily="34" charset="-128"/>
              </a:defRPr>
            </a:pPr>
            <a:r>
              <a:rPr sz="2500" dirty="0"/>
              <a:t>Manual del instructor</a:t>
            </a:r>
          </a:p>
          <a:p>
            <a:pPr>
              <a:spcBef>
                <a:spcPts val="0"/>
              </a:spcBef>
              <a:defRPr sz="2800">
                <a:solidFill>
                  <a:schemeClr val="bg1"/>
                </a:solidFill>
                <a:ea typeface="ＭＳ Ｐゴシック" panose="020B0600070205080204" pitchFamily="34" charset="-128"/>
              </a:defRPr>
            </a:pPr>
            <a:r>
              <a:rPr sz="2500" dirty="0"/>
              <a:t>Guía del </a:t>
            </a:r>
            <a:r>
              <a:rPr sz="2500" dirty="0" err="1"/>
              <a:t>participante</a:t>
            </a:r>
            <a:endParaRPr sz="2500" dirty="0"/>
          </a:p>
          <a:p>
            <a:pPr>
              <a:spcBef>
                <a:spcPts val="0"/>
              </a:spcBef>
              <a:defRPr sz="2800">
                <a:solidFill>
                  <a:schemeClr val="bg1"/>
                </a:solidFill>
                <a:ea typeface="ＭＳ Ｐゴシック" panose="020B0600070205080204" pitchFamily="34" charset="-128"/>
              </a:defRPr>
            </a:pPr>
            <a:r>
              <a:rPr sz="2500" dirty="0" err="1"/>
              <a:t>Vídeos</a:t>
            </a:r>
            <a:endParaRPr sz="2500" dirty="0"/>
          </a:p>
          <a:p>
            <a:pPr>
              <a:spcBef>
                <a:spcPts val="0"/>
              </a:spcBef>
              <a:defRPr sz="2800">
                <a:solidFill>
                  <a:schemeClr val="bg1"/>
                </a:solidFill>
                <a:ea typeface="ＭＳ Ｐゴシック" panose="020B0600070205080204" pitchFamily="34" charset="-128"/>
              </a:defRPr>
            </a:pPr>
            <a:r>
              <a:rPr sz="2500" dirty="0"/>
              <a:t>Extras</a:t>
            </a:r>
          </a:p>
          <a:p>
            <a:pPr lvl="1">
              <a:spcBef>
                <a:spcPts val="0"/>
              </a:spcBef>
              <a:defRPr sz="2600">
                <a:solidFill>
                  <a:schemeClr val="bg1"/>
                </a:solidFill>
                <a:ea typeface="ＭＳ Ｐゴシック" panose="020B0600070205080204" pitchFamily="34" charset="-128"/>
              </a:defRPr>
            </a:pPr>
            <a:r>
              <a:rPr sz="2500" dirty="0"/>
              <a:t>Presentación de PowerPoint y </a:t>
            </a:r>
            <a:r>
              <a:rPr sz="2500" dirty="0" err="1"/>
              <a:t>vídeo</a:t>
            </a:r>
            <a:r>
              <a:rPr sz="2500" dirty="0"/>
              <a:t> </a:t>
            </a:r>
            <a:r>
              <a:rPr sz="2500" dirty="0" err="1"/>
              <a:t>sobre</a:t>
            </a:r>
            <a:r>
              <a:rPr sz="2500" dirty="0"/>
              <a:t> </a:t>
            </a:r>
            <a:r>
              <a:rPr sz="2500" dirty="0" err="1"/>
              <a:t>vagones</a:t>
            </a:r>
            <a:r>
              <a:rPr sz="2500" dirty="0"/>
              <a:t> cisterna </a:t>
            </a:r>
            <a:r>
              <a:rPr sz="2500" dirty="0" err="1"/>
              <a:t>ferroviarios</a:t>
            </a:r>
            <a:r>
              <a:rPr sz="2500" dirty="0"/>
              <a:t> (</a:t>
            </a:r>
            <a:r>
              <a:rPr sz="2500" dirty="0" err="1"/>
              <a:t>Introducción</a:t>
            </a:r>
            <a:r>
              <a:rPr sz="2500" dirty="0"/>
              <a:t> al </a:t>
            </a:r>
            <a:r>
              <a:rPr sz="2500" dirty="0" err="1"/>
              <a:t>vagón</a:t>
            </a:r>
            <a:r>
              <a:rPr sz="2500" dirty="0"/>
              <a:t> cisterna </a:t>
            </a:r>
            <a:r>
              <a:rPr sz="2500" dirty="0" err="1"/>
              <a:t>ferroviario</a:t>
            </a:r>
            <a:r>
              <a:rPr sz="2500" dirty="0"/>
              <a:t>):</a:t>
            </a:r>
          </a:p>
          <a:p>
            <a:pPr lvl="1">
              <a:spcBef>
                <a:spcPts val="0"/>
              </a:spcBef>
              <a:defRPr sz="2600">
                <a:solidFill>
                  <a:schemeClr val="bg1"/>
                </a:solidFill>
                <a:ea typeface="ＭＳ Ｐゴシック" panose="020B0600070205080204" pitchFamily="34" charset="-128"/>
              </a:defRPr>
            </a:pPr>
            <a:r>
              <a:rPr sz="2500" dirty="0"/>
              <a:t>Guía de Respuesta </a:t>
            </a:r>
            <a:br>
              <a:rPr lang="es-AR" sz="2500" dirty="0"/>
            </a:br>
            <a:r>
              <a:rPr sz="2500" dirty="0"/>
              <a:t>a Emergencias del DOT</a:t>
            </a:r>
          </a:p>
          <a:p>
            <a:pPr lvl="1">
              <a:spcBef>
                <a:spcPts val="0"/>
              </a:spcBef>
              <a:defRPr sz="2600">
                <a:solidFill>
                  <a:schemeClr val="bg1"/>
                </a:solidFill>
                <a:ea typeface="ＭＳ Ｐゴシック" panose="020B0600070205080204" pitchFamily="34" charset="-128"/>
              </a:defRPr>
            </a:pPr>
            <a:r>
              <a:rPr sz="2500" dirty="0" err="1"/>
              <a:t>Recursos</a:t>
            </a:r>
            <a:r>
              <a:rPr sz="2500" dirty="0"/>
              <a:t> </a:t>
            </a:r>
            <a:r>
              <a:rPr sz="2500" dirty="0" err="1"/>
              <a:t>adicionales</a:t>
            </a:r>
            <a:r>
              <a:rPr sz="2500" dirty="0"/>
              <a:t> </a:t>
            </a:r>
            <a:r>
              <a:rPr sz="2500" dirty="0" err="1"/>
              <a:t>sobre</a:t>
            </a:r>
            <a:r>
              <a:rPr sz="2500" dirty="0"/>
              <a:t> </a:t>
            </a:r>
            <a:r>
              <a:rPr sz="2500" dirty="0" err="1"/>
              <a:t>materiales</a:t>
            </a:r>
            <a:r>
              <a:rPr sz="2500" dirty="0"/>
              <a:t> </a:t>
            </a:r>
            <a:r>
              <a:rPr sz="2500" dirty="0" err="1"/>
              <a:t>peligrosos</a:t>
            </a:r>
            <a:endParaRPr sz="2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4EDB07-56F6-BC39-B35F-7196321A75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43280"/>
            <a:ext cx="1438729" cy="310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434AE79-D741-AE74-F2C7-1EB16AD66C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" b="5179"/>
          <a:stretch>
            <a:fillRect/>
          </a:stretch>
        </p:blipFill>
        <p:spPr>
          <a:xfrm>
            <a:off x="-535912" y="-303371"/>
            <a:ext cx="13261312" cy="7542371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756929-2160-4749-C507-2DE1267D7868}"/>
              </a:ext>
            </a:extLst>
          </p:cNvPr>
          <p:cNvSpPr/>
          <p:nvPr/>
        </p:nvSpPr>
        <p:spPr>
          <a:xfrm>
            <a:off x="-535912" y="-303371"/>
            <a:ext cx="13337512" cy="1065371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1">
                  <a:alpha val="51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4338" name="Title 1">
            <a:extLst>
              <a:ext uri="{FF2B5EF4-FFF2-40B4-BE49-F238E27FC236}">
                <a16:creationId xmlns:a16="http://schemas.microsoft.com/office/drawing/2014/main" id="{1143CA12-E9FF-4894-B75A-5034CDFCC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44" y="106362"/>
            <a:ext cx="11277600" cy="579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 sz="4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pPr>
            <a:r>
              <a:rPr b="1" dirty="0" err="1">
                <a:solidFill>
                  <a:schemeClr val="tx1"/>
                </a:solidFill>
              </a:rPr>
              <a:t>Recursos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44BADFB5-89BF-4844-AD89-D2AE1751FDC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08644" y="1219200"/>
            <a:ext cx="6172200" cy="370357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57200" lvl="1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sz="2600" b="1" dirty="0" err="1">
                <a:solidFill>
                  <a:srgbClr val="214C7A"/>
                </a:solidFill>
              </a:rPr>
              <a:t>Asociación</a:t>
            </a:r>
            <a:r>
              <a:rPr sz="2600" b="1" dirty="0">
                <a:solidFill>
                  <a:srgbClr val="214C7A"/>
                </a:solidFill>
              </a:rPr>
              <a:t> </a:t>
            </a:r>
            <a:br>
              <a:rPr lang="es-AR" sz="2600" b="1" dirty="0">
                <a:solidFill>
                  <a:srgbClr val="214C7A"/>
                </a:solidFill>
              </a:rPr>
            </a:br>
            <a:r>
              <a:rPr sz="2600" b="1" dirty="0">
                <a:solidFill>
                  <a:srgbClr val="214C7A"/>
                </a:solidFill>
              </a:rPr>
              <a:t>de Combustibles </a:t>
            </a:r>
            <a:r>
              <a:rPr sz="2600" b="1" dirty="0" err="1">
                <a:solidFill>
                  <a:srgbClr val="214C7A"/>
                </a:solidFill>
              </a:rPr>
              <a:t>Renovables</a:t>
            </a:r>
            <a:r>
              <a:rPr sz="2600" b="1" dirty="0">
                <a:solidFill>
                  <a:srgbClr val="214C7A"/>
                </a:solidFill>
              </a:rPr>
              <a:t>: </a:t>
            </a:r>
            <a:r>
              <a:rPr sz="2600" dirty="0"/>
              <a:t>www.EthanolRFA.org</a:t>
            </a:r>
          </a:p>
          <a:p>
            <a:pPr marL="457200" lvl="1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sz="2600" b="1" dirty="0">
                <a:solidFill>
                  <a:srgbClr val="214C7A"/>
                </a:solidFill>
              </a:rPr>
              <a:t>Respuesta de </a:t>
            </a:r>
            <a:r>
              <a:rPr sz="2600" b="1" dirty="0" err="1">
                <a:solidFill>
                  <a:srgbClr val="214C7A"/>
                </a:solidFill>
              </a:rPr>
              <a:t>emergencia</a:t>
            </a:r>
            <a:r>
              <a:rPr sz="2600" b="1" dirty="0">
                <a:solidFill>
                  <a:srgbClr val="214C7A"/>
                </a:solidFill>
              </a:rPr>
              <a:t> </a:t>
            </a:r>
            <a:br>
              <a:rPr lang="es-AR" sz="2600" b="1" dirty="0">
                <a:solidFill>
                  <a:srgbClr val="214C7A"/>
                </a:solidFill>
              </a:rPr>
            </a:br>
            <a:r>
              <a:rPr sz="2600" b="1" dirty="0">
                <a:solidFill>
                  <a:srgbClr val="214C7A"/>
                </a:solidFill>
              </a:rPr>
              <a:t>ante </a:t>
            </a:r>
            <a:r>
              <a:rPr sz="2600" b="1" dirty="0" err="1">
                <a:solidFill>
                  <a:srgbClr val="214C7A"/>
                </a:solidFill>
              </a:rPr>
              <a:t>el</a:t>
            </a:r>
            <a:r>
              <a:rPr sz="2600" b="1" dirty="0">
                <a:solidFill>
                  <a:srgbClr val="214C7A"/>
                </a:solidFill>
              </a:rPr>
              <a:t> </a:t>
            </a:r>
            <a:r>
              <a:rPr sz="2600" b="1" dirty="0" err="1">
                <a:solidFill>
                  <a:srgbClr val="214C7A"/>
                </a:solidFill>
              </a:rPr>
              <a:t>etanol</a:t>
            </a:r>
            <a:r>
              <a:rPr sz="2600" b="1" dirty="0">
                <a:solidFill>
                  <a:srgbClr val="214C7A"/>
                </a:solidFill>
              </a:rPr>
              <a:t>: </a:t>
            </a:r>
            <a:r>
              <a:rPr sz="2600" dirty="0"/>
              <a:t>www.EthanolResponse.com</a:t>
            </a:r>
          </a:p>
          <a:p>
            <a:pPr marL="457200" lvl="1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sz="2600" b="1" dirty="0">
                <a:solidFill>
                  <a:srgbClr val="214C7A"/>
                </a:solidFill>
              </a:rPr>
              <a:t>TRANSCAER: </a:t>
            </a:r>
            <a:br>
              <a:rPr lang="en-US" altLang="en-US" sz="2600" dirty="0"/>
            </a:br>
            <a:r>
              <a:rPr sz="2600" dirty="0"/>
              <a:t>www.transcaer.com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025 Updated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2025 Updated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8BD9980522ED479C512EC977991EAE" ma:contentTypeVersion="18" ma:contentTypeDescription="Create a new document." ma:contentTypeScope="" ma:versionID="75e566be975f74cb4a7014fd619641e4">
  <xsd:schema xmlns:xsd="http://www.w3.org/2001/XMLSchema" xmlns:xs="http://www.w3.org/2001/XMLSchema" xmlns:p="http://schemas.microsoft.com/office/2006/metadata/properties" xmlns:ns2="9659d145-d520-4658-b925-eca3bc946a0b" xmlns:ns3="679f892f-2c11-43a9-b10f-e0092ef5799b" targetNamespace="http://schemas.microsoft.com/office/2006/metadata/properties" ma:root="true" ma:fieldsID="9335ec3564b6243c19bcfe55558d6e19" ns2:_="" ns3:_="">
    <xsd:import namespace="9659d145-d520-4658-b925-eca3bc946a0b"/>
    <xsd:import namespace="679f892f-2c11-43a9-b10f-e0092ef579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59d145-d520-4658-b925-eca3bc946a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27e2319-715b-419f-ad38-fa0d6611b64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9f892f-2c11-43a9-b10f-e0092ef5799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030296f-bffd-40b7-a96f-a16ecbf4646a}" ma:internalName="TaxCatchAll" ma:showField="CatchAllData" ma:web="679f892f-2c11-43a9-b10f-e0092ef579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79f892f-2c11-43a9-b10f-e0092ef5799b" xsi:nil="true"/>
    <lcf76f155ced4ddcb4097134ff3c332f xmlns="9659d145-d520-4658-b925-eca3bc946a0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6579D84-0B6D-4AD1-9E3A-EEFB6F8F21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59d145-d520-4658-b925-eca3bc946a0b"/>
    <ds:schemaRef ds:uri="679f892f-2c11-43a9-b10f-e0092ef579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E7DAEA-DBB9-45A4-ADCC-5AB4C9FEF1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CF57B5-EA65-43EC-AA99-14669A276FD9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64a4db33-2e30-4ca9-9a6e-bddb39c6c07a"/>
    <ds:schemaRef ds:uri="http://www.w3.org/XML/1998/namespace"/>
    <ds:schemaRef ds:uri="679f892f-2c11-43a9-b10f-e0092ef5799b"/>
    <ds:schemaRef ds:uri="9659d145-d520-4658-b925-eca3bc946a0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50040</TotalTime>
  <Words>846</Words>
  <Application>Microsoft Office PowerPoint</Application>
  <PresentationFormat>Panorámica</PresentationFormat>
  <Paragraphs>128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ＭＳ Ｐゴシック</vt:lpstr>
      <vt:lpstr>Arial</vt:lpstr>
      <vt:lpstr>Calibri</vt:lpstr>
      <vt:lpstr>2025 Updated Background</vt:lpstr>
      <vt:lpstr>1_2025 Updated Background</vt:lpstr>
      <vt:lpstr>Presentación de PowerPoint</vt:lpstr>
      <vt:lpstr>Información administrativa</vt:lpstr>
      <vt:lpstr>Información administrativa  </vt:lpstr>
      <vt:lpstr>Objetivo del curso</vt:lpstr>
      <vt:lpstr>Introducción</vt:lpstr>
      <vt:lpstr>Descripción del curso</vt:lpstr>
      <vt:lpstr>Paquete de capacitación</vt:lpstr>
      <vt:lpstr>Recursos</vt:lpstr>
    </vt:vector>
  </TitlesOfParts>
  <Company>Andrew Johnson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RFA</dc:creator>
  <cp:lastModifiedBy>Juan Manuel Acosta</cp:lastModifiedBy>
  <cp:revision>265</cp:revision>
  <cp:lastPrinted>2016-01-28T23:20:20Z</cp:lastPrinted>
  <dcterms:modified xsi:type="dcterms:W3CDTF">2026-03-25T16:13:09Z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0x010100238BD9980522ED479C512EC977991EAE</vt:lpwstr>
  </property>
  <property fmtid="{D5CDD505-2E9C-101B-9397-08002B2CF9AE}" pid="3" name="MediaServiceImageTags">
    <vt:lpwstr/>
  </property>
</Properties>
</file>