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508" r:id="rId4"/>
  </p:sldMasterIdLst>
  <p:notesMasterIdLst>
    <p:notesMasterId r:id="rId15"/>
  </p:notesMasterIdLst>
  <p:handoutMasterIdLst>
    <p:handoutMasterId r:id="rId16"/>
  </p:handoutMasterIdLst>
  <p:sldIdLst>
    <p:sldId id="331" r:id="rId5"/>
    <p:sldId id="332" r:id="rId6"/>
    <p:sldId id="324" r:id="rId7"/>
    <p:sldId id="325" r:id="rId8"/>
    <p:sldId id="329" r:id="rId9"/>
    <p:sldId id="316" r:id="rId10"/>
    <p:sldId id="330" r:id="rId11"/>
    <p:sldId id="321" r:id="rId12"/>
    <p:sldId id="328" r:id="rId13"/>
    <p:sldId id="323" r:id="rId14"/>
  </p:sldIdLst>
  <p:sldSz cx="12192000" cy="6858000"/>
  <p:notesSz cx="7010400" cy="9296400"/>
  <p:defaultTextStyle>
    <a:defPPr>
      <a:defRPr lang="en-US"/>
    </a:defPPr>
    <a:lvl1pPr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672">
          <p15:clr>
            <a:srgbClr val="A4A3A4"/>
          </p15:clr>
        </p15:guide>
        <p15:guide id="2" pos="448">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B005"/>
    <a:srgbClr val="003175"/>
    <a:srgbClr val="006FE8"/>
    <a:srgbClr val="FF0000"/>
    <a:srgbClr val="5DBA3E"/>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6BACE9-D551-4468-ADA8-37FFEA000524}" v="101" dt="2026-03-06T21:27:19.7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266" autoAdjust="0"/>
    <p:restoredTop sz="79661" autoAdjust="0"/>
  </p:normalViewPr>
  <p:slideViewPr>
    <p:cSldViewPr>
      <p:cViewPr>
        <p:scale>
          <a:sx n="46" d="100"/>
          <a:sy n="46" d="100"/>
        </p:scale>
        <p:origin x="3342" y="984"/>
      </p:cViewPr>
      <p:guideLst>
        <p:guide orient="horz" pos="672"/>
        <p:guide pos="44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84" d="100"/>
          <a:sy n="84" d="100"/>
        </p:scale>
        <p:origin x="-3168" y="-78"/>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y Ruff" userId="2fedf697-c7c4-47e5-81d4-5bd69038a8f8" providerId="ADAL" clId="{7BFC989C-9026-4FDF-A8BA-5762B3585EB1}"/>
    <pc:docChg chg="undo custSel addSld delSld modSld delMainMaster modMainMaster">
      <pc:chgData name="Missy Ruff" userId="2fedf697-c7c4-47e5-81d4-5bd69038a8f8" providerId="ADAL" clId="{7BFC989C-9026-4FDF-A8BA-5762B3585EB1}" dt="2026-03-06T21:27:19.706" v="930"/>
      <pc:docMkLst>
        <pc:docMk/>
      </pc:docMkLst>
      <pc:sldChg chg="addSp delSp modSp mod modClrScheme chgLayout modNotes modNotesTx">
        <pc:chgData name="Missy Ruff" userId="2fedf697-c7c4-47e5-81d4-5bd69038a8f8" providerId="ADAL" clId="{7BFC989C-9026-4FDF-A8BA-5762B3585EB1}" dt="2026-03-06T20:21:54.297" v="913" actId="1036"/>
        <pc:sldMkLst>
          <pc:docMk/>
          <pc:sldMk cId="0" sldId="316"/>
        </pc:sldMkLst>
        <pc:spChg chg="mod">
          <ac:chgData name="Missy Ruff" userId="2fedf697-c7c4-47e5-81d4-5bd69038a8f8" providerId="ADAL" clId="{7BFC989C-9026-4FDF-A8BA-5762B3585EB1}" dt="2026-03-06T20:21:54.297" v="913" actId="1036"/>
          <ac:spMkLst>
            <pc:docMk/>
            <pc:sldMk cId="0" sldId="316"/>
            <ac:spMk id="23554" creationId="{4D673712-7114-4D66-B9B7-24E379CBFEA1}"/>
          </ac:spMkLst>
        </pc:spChg>
      </pc:sldChg>
      <pc:sldChg chg="modSp mod">
        <pc:chgData name="Missy Ruff" userId="2fedf697-c7c4-47e5-81d4-5bd69038a8f8" providerId="ADAL" clId="{7BFC989C-9026-4FDF-A8BA-5762B3585EB1}" dt="2026-03-06T20:23:30.854" v="923" actId="732"/>
        <pc:sldMkLst>
          <pc:docMk/>
          <pc:sldMk cId="0" sldId="321"/>
        </pc:sldMkLst>
        <pc:spChg chg="mod">
          <ac:chgData name="Missy Ruff" userId="2fedf697-c7c4-47e5-81d4-5bd69038a8f8" providerId="ADAL" clId="{7BFC989C-9026-4FDF-A8BA-5762B3585EB1}" dt="2026-03-06T19:42:02.006" v="884" actId="122"/>
          <ac:spMkLst>
            <pc:docMk/>
            <pc:sldMk cId="0" sldId="321"/>
            <ac:spMk id="29698" creationId="{80C41094-86CB-410C-828A-348DFFD8FE2A}"/>
          </ac:spMkLst>
        </pc:spChg>
        <pc:spChg chg="mod">
          <ac:chgData name="Missy Ruff" userId="2fedf697-c7c4-47e5-81d4-5bd69038a8f8" providerId="ADAL" clId="{7BFC989C-9026-4FDF-A8BA-5762B3585EB1}" dt="2026-03-06T20:22:37.118" v="922" actId="1038"/>
          <ac:spMkLst>
            <pc:docMk/>
            <pc:sldMk cId="0" sldId="321"/>
            <ac:spMk id="29699" creationId="{1BC04923-461E-4C47-A1A1-9817D0FC8F73}"/>
          </ac:spMkLst>
        </pc:spChg>
        <pc:picChg chg="mod modCrop">
          <ac:chgData name="Missy Ruff" userId="2fedf697-c7c4-47e5-81d4-5bd69038a8f8" providerId="ADAL" clId="{7BFC989C-9026-4FDF-A8BA-5762B3585EB1}" dt="2026-03-06T20:23:30.854" v="923" actId="732"/>
          <ac:picMkLst>
            <pc:docMk/>
            <pc:sldMk cId="0" sldId="321"/>
            <ac:picMk id="4" creationId="{2A0BFA34-59E7-DA6C-54D4-DB1D385F654C}"/>
          </ac:picMkLst>
        </pc:picChg>
      </pc:sldChg>
      <pc:sldChg chg="addSp modSp">
        <pc:chgData name="Missy Ruff" userId="2fedf697-c7c4-47e5-81d4-5bd69038a8f8" providerId="ADAL" clId="{7BFC989C-9026-4FDF-A8BA-5762B3585EB1}" dt="2026-03-06T21:27:19.706" v="930"/>
        <pc:sldMkLst>
          <pc:docMk/>
          <pc:sldMk cId="0" sldId="323"/>
        </pc:sldMkLst>
        <pc:spChg chg="mod">
          <ac:chgData name="Missy Ruff" userId="2fedf697-c7c4-47e5-81d4-5bd69038a8f8" providerId="ADAL" clId="{7BFC989C-9026-4FDF-A8BA-5762B3585EB1}" dt="2026-03-06T20:24:17.727" v="927" actId="1036"/>
          <ac:spMkLst>
            <pc:docMk/>
            <pc:sldMk cId="0" sldId="323"/>
            <ac:spMk id="33794" creationId="{FA04CF76-F438-4D57-AE6C-4C267B34A0C3}"/>
          </ac:spMkLst>
        </pc:spChg>
        <pc:spChg chg="mod">
          <ac:chgData name="Missy Ruff" userId="2fedf697-c7c4-47e5-81d4-5bd69038a8f8" providerId="ADAL" clId="{7BFC989C-9026-4FDF-A8BA-5762B3585EB1}" dt="2026-03-06T20:24:10.015" v="926" actId="1036"/>
          <ac:spMkLst>
            <pc:docMk/>
            <pc:sldMk cId="0" sldId="323"/>
            <ac:spMk id="33795" creationId="{BC5314DD-AA21-4E2E-88F4-081990BAF806}"/>
          </ac:spMkLst>
        </pc:spChg>
        <pc:picChg chg="add mod">
          <ac:chgData name="Missy Ruff" userId="2fedf697-c7c4-47e5-81d4-5bd69038a8f8" providerId="ADAL" clId="{7BFC989C-9026-4FDF-A8BA-5762B3585EB1}" dt="2026-03-06T21:27:19.706" v="930"/>
          <ac:picMkLst>
            <pc:docMk/>
            <pc:sldMk cId="0" sldId="323"/>
            <ac:picMk id="2" creationId="{A5ADC870-4798-8E1B-7800-2C47B982E233}"/>
          </ac:picMkLst>
        </pc:picChg>
      </pc:sldChg>
      <pc:sldChg chg="modSp mod">
        <pc:chgData name="Missy Ruff" userId="2fedf697-c7c4-47e5-81d4-5bd69038a8f8" providerId="ADAL" clId="{7BFC989C-9026-4FDF-A8BA-5762B3585EB1}" dt="2026-03-06T20:21:16.836" v="903" actId="1035"/>
        <pc:sldMkLst>
          <pc:docMk/>
          <pc:sldMk cId="0" sldId="324"/>
        </pc:sldMkLst>
        <pc:spChg chg="mod">
          <ac:chgData name="Missy Ruff" userId="2fedf697-c7c4-47e5-81d4-5bd69038a8f8" providerId="ADAL" clId="{7BFC989C-9026-4FDF-A8BA-5762B3585EB1}" dt="2026-03-06T20:21:08.610" v="902" actId="1036"/>
          <ac:spMkLst>
            <pc:docMk/>
            <pc:sldMk cId="0" sldId="324"/>
            <ac:spMk id="11267" creationId="{9C1CB5FE-C3CA-436A-8991-71DDD119D4E3}"/>
          </ac:spMkLst>
        </pc:spChg>
        <pc:spChg chg="mod">
          <ac:chgData name="Missy Ruff" userId="2fedf697-c7c4-47e5-81d4-5bd69038a8f8" providerId="ADAL" clId="{7BFC989C-9026-4FDF-A8BA-5762B3585EB1}" dt="2026-03-06T20:21:16.836" v="903" actId="1035"/>
          <ac:spMkLst>
            <pc:docMk/>
            <pc:sldMk cId="0" sldId="324"/>
            <ac:spMk id="17410" creationId="{DA4B99AE-3730-400C-B48B-203B13619579}"/>
          </ac:spMkLst>
        </pc:spChg>
      </pc:sldChg>
      <pc:sldChg chg="addSp delSp modSp mod modClrScheme chgLayout modNotes modNotesTx">
        <pc:chgData name="Missy Ruff" userId="2fedf697-c7c4-47e5-81d4-5bd69038a8f8" providerId="ADAL" clId="{7BFC989C-9026-4FDF-A8BA-5762B3585EB1}" dt="2026-03-06T20:21:30.836" v="908" actId="1036"/>
        <pc:sldMkLst>
          <pc:docMk/>
          <pc:sldMk cId="0" sldId="325"/>
        </pc:sldMkLst>
        <pc:spChg chg="mod">
          <ac:chgData name="Missy Ruff" userId="2fedf697-c7c4-47e5-81d4-5bd69038a8f8" providerId="ADAL" clId="{7BFC989C-9026-4FDF-A8BA-5762B3585EB1}" dt="2026-03-06T20:21:30.836" v="908" actId="1036"/>
          <ac:spMkLst>
            <pc:docMk/>
            <pc:sldMk cId="0" sldId="325"/>
            <ac:spMk id="4" creationId="{D11FAB32-80F1-84A1-BE13-EFA061B7C8B5}"/>
          </ac:spMkLst>
        </pc:spChg>
        <pc:spChg chg="mod">
          <ac:chgData name="Missy Ruff" userId="2fedf697-c7c4-47e5-81d4-5bd69038a8f8" providerId="ADAL" clId="{7BFC989C-9026-4FDF-A8BA-5762B3585EB1}" dt="2026-03-06T20:21:30.836" v="908" actId="1036"/>
          <ac:spMkLst>
            <pc:docMk/>
            <pc:sldMk cId="0" sldId="325"/>
            <ac:spMk id="8195" creationId="{C0BF6185-F294-4A62-B2EF-61E362885DF6}"/>
          </ac:spMkLst>
        </pc:spChg>
      </pc:sldChg>
      <pc:sldChg chg="modSp mod">
        <pc:chgData name="Missy Ruff" userId="2fedf697-c7c4-47e5-81d4-5bd69038a8f8" providerId="ADAL" clId="{7BFC989C-9026-4FDF-A8BA-5762B3585EB1}" dt="2026-03-06T19:42:24.541" v="886" actId="255"/>
        <pc:sldMkLst>
          <pc:docMk/>
          <pc:sldMk cId="0" sldId="328"/>
        </pc:sldMkLst>
        <pc:spChg chg="mod">
          <ac:chgData name="Missy Ruff" userId="2fedf697-c7c4-47e5-81d4-5bd69038a8f8" providerId="ADAL" clId="{7BFC989C-9026-4FDF-A8BA-5762B3585EB1}" dt="2026-03-06T19:42:24.541" v="886" actId="255"/>
          <ac:spMkLst>
            <pc:docMk/>
            <pc:sldMk cId="0" sldId="328"/>
            <ac:spMk id="31746" creationId="{8DAFC225-7763-440B-837E-30E802753A39}"/>
          </ac:spMkLst>
        </pc:spChg>
      </pc:sldChg>
      <pc:sldChg chg="modSp">
        <pc:chgData name="Missy Ruff" userId="2fedf697-c7c4-47e5-81d4-5bd69038a8f8" providerId="ADAL" clId="{7BFC989C-9026-4FDF-A8BA-5762B3585EB1}" dt="2026-03-06T19:40:32.805" v="831" actId="1036"/>
        <pc:sldMkLst>
          <pc:docMk/>
          <pc:sldMk cId="2118708168" sldId="329"/>
        </pc:sldMkLst>
        <pc:spChg chg="mod">
          <ac:chgData name="Missy Ruff" userId="2fedf697-c7c4-47e5-81d4-5bd69038a8f8" providerId="ADAL" clId="{7BFC989C-9026-4FDF-A8BA-5762B3585EB1}" dt="2026-03-06T19:40:32.805" v="831" actId="1036"/>
          <ac:spMkLst>
            <pc:docMk/>
            <pc:sldMk cId="2118708168" sldId="329"/>
            <ac:spMk id="21506" creationId="{FAE96B0C-2EA8-2AAD-7EB2-DBF86514A02B}"/>
          </ac:spMkLst>
        </pc:spChg>
      </pc:sldChg>
      <pc:sldChg chg="addSp delSp modSp add mod modClrScheme chgLayout modNotesTx">
        <pc:chgData name="Missy Ruff" userId="2fedf697-c7c4-47e5-81d4-5bd69038a8f8" providerId="ADAL" clId="{7BFC989C-9026-4FDF-A8BA-5762B3585EB1}" dt="2026-03-06T19:40:54.093" v="833" actId="1036"/>
        <pc:sldMkLst>
          <pc:docMk/>
          <pc:sldMk cId="3367699243" sldId="330"/>
        </pc:sldMkLst>
        <pc:spChg chg="mod">
          <ac:chgData name="Missy Ruff" userId="2fedf697-c7c4-47e5-81d4-5bd69038a8f8" providerId="ADAL" clId="{7BFC989C-9026-4FDF-A8BA-5762B3585EB1}" dt="2026-03-06T19:40:54.093" v="833" actId="1036"/>
          <ac:spMkLst>
            <pc:docMk/>
            <pc:sldMk cId="3367699243" sldId="330"/>
            <ac:spMk id="27650" creationId="{7E4C8A21-895F-6DA7-EC41-6E7CD19CDED8}"/>
          </ac:spMkLst>
        </pc:spChg>
        <pc:spChg chg="mod">
          <ac:chgData name="Missy Ruff" userId="2fedf697-c7c4-47e5-81d4-5bd69038a8f8" providerId="ADAL" clId="{7BFC989C-9026-4FDF-A8BA-5762B3585EB1}" dt="2026-03-06T19:37:58.231" v="823" actId="14100"/>
          <ac:spMkLst>
            <pc:docMk/>
            <pc:sldMk cId="3367699243" sldId="330"/>
            <ac:spMk id="27651" creationId="{3CD92A4D-4DD9-014E-C7B9-5C065FC21681}"/>
          </ac:spMkLst>
        </pc:spChg>
        <pc:picChg chg="mod">
          <ac:chgData name="Missy Ruff" userId="2fedf697-c7c4-47e5-81d4-5bd69038a8f8" providerId="ADAL" clId="{7BFC989C-9026-4FDF-A8BA-5762B3585EB1}" dt="2026-03-06T19:37:26.991" v="821" actId="1038"/>
          <ac:picMkLst>
            <pc:docMk/>
            <pc:sldMk cId="3367699243" sldId="330"/>
            <ac:picMk id="3" creationId="{C25222AF-6111-E715-7378-BDE4344D0C97}"/>
          </ac:picMkLst>
        </pc:picChg>
        <pc:picChg chg="mod">
          <ac:chgData name="Missy Ruff" userId="2fedf697-c7c4-47e5-81d4-5bd69038a8f8" providerId="ADAL" clId="{7BFC989C-9026-4FDF-A8BA-5762B3585EB1}" dt="2026-03-06T19:37:26.991" v="821" actId="1038"/>
          <ac:picMkLst>
            <pc:docMk/>
            <pc:sldMk cId="3367699243" sldId="330"/>
            <ac:picMk id="8" creationId="{DE063E09-37F1-A74D-EC2E-44B525D5FF34}"/>
          </ac:picMkLst>
        </pc:picChg>
        <pc:picChg chg="mod">
          <ac:chgData name="Missy Ruff" userId="2fedf697-c7c4-47e5-81d4-5bd69038a8f8" providerId="ADAL" clId="{7BFC989C-9026-4FDF-A8BA-5762B3585EB1}" dt="2026-03-06T19:37:26.991" v="821" actId="1038"/>
          <ac:picMkLst>
            <pc:docMk/>
            <pc:sldMk cId="3367699243" sldId="330"/>
            <ac:picMk id="9" creationId="{6548DC2F-22E9-33C1-BD96-CB0007C01CEC}"/>
          </ac:picMkLst>
        </pc:picChg>
        <pc:picChg chg="mod">
          <ac:chgData name="Missy Ruff" userId="2fedf697-c7c4-47e5-81d4-5bd69038a8f8" providerId="ADAL" clId="{7BFC989C-9026-4FDF-A8BA-5762B3585EB1}" dt="2026-03-06T19:37:26.991" v="821" actId="1038"/>
          <ac:picMkLst>
            <pc:docMk/>
            <pc:sldMk cId="3367699243" sldId="330"/>
            <ac:picMk id="14" creationId="{0A59E770-6C89-1774-9803-6DD48DF00BD0}"/>
          </ac:picMkLst>
        </pc:picChg>
      </pc:sldChg>
      <pc:sldChg chg="modSp mod">
        <pc:chgData name="Missy Ruff" userId="2fedf697-c7c4-47e5-81d4-5bd69038a8f8" providerId="ADAL" clId="{7BFC989C-9026-4FDF-A8BA-5762B3585EB1}" dt="2026-03-06T21:19:58.845" v="929" actId="255"/>
        <pc:sldMkLst>
          <pc:docMk/>
          <pc:sldMk cId="3984401228" sldId="332"/>
        </pc:sldMkLst>
        <pc:spChg chg="mod">
          <ac:chgData name="Missy Ruff" userId="2fedf697-c7c4-47e5-81d4-5bd69038a8f8" providerId="ADAL" clId="{7BFC989C-9026-4FDF-A8BA-5762B3585EB1}" dt="2026-03-06T19:38:16.594" v="824" actId="255"/>
          <ac:spMkLst>
            <pc:docMk/>
            <pc:sldMk cId="3984401228" sldId="332"/>
            <ac:spMk id="4" creationId="{9C4E8DAA-6D1B-76C1-DAA5-AA6F113B8898}"/>
          </ac:spMkLst>
        </pc:spChg>
        <pc:spChg chg="mod">
          <ac:chgData name="Missy Ruff" userId="2fedf697-c7c4-47e5-81d4-5bd69038a8f8" providerId="ADAL" clId="{7BFC989C-9026-4FDF-A8BA-5762B3585EB1}" dt="2026-03-06T21:19:53.452" v="928" actId="255"/>
          <ac:spMkLst>
            <pc:docMk/>
            <pc:sldMk cId="3984401228" sldId="332"/>
            <ac:spMk id="12" creationId="{4D534C5A-BF9D-4AA3-5303-54DACD673875}"/>
          </ac:spMkLst>
        </pc:spChg>
        <pc:spChg chg="mod">
          <ac:chgData name="Missy Ruff" userId="2fedf697-c7c4-47e5-81d4-5bd69038a8f8" providerId="ADAL" clId="{7BFC989C-9026-4FDF-A8BA-5762B3585EB1}" dt="2026-03-06T21:19:58.845" v="929" actId="255"/>
          <ac:spMkLst>
            <pc:docMk/>
            <pc:sldMk cId="3984401228" sldId="332"/>
            <ac:spMk id="13" creationId="{415854F0-E155-578F-1245-8909E3278883}"/>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F53F94B-851A-4FC4-9FE4-D21CB7666595}"/>
              </a:ext>
            </a:extLst>
          </p:cNvPr>
          <p:cNvSpPr>
            <a:spLocks noGrp="1"/>
          </p:cNvSpPr>
          <p:nvPr>
            <p:ph type="hdr" sz="quarter"/>
          </p:nvPr>
        </p:nvSpPr>
        <p:spPr>
          <a:xfrm>
            <a:off x="0" y="0"/>
            <a:ext cx="3038475" cy="465138"/>
          </a:xfrm>
          <a:prstGeom prst="rect">
            <a:avLst/>
          </a:prstGeom>
        </p:spPr>
        <p:txBody>
          <a:bodyPr vert="horz" lIns="92821" tIns="46411" rIns="92821" bIns="46411" rtlCol="0"/>
          <a:lstStyle>
            <a:lvl1pPr algn="l" eaLnBrk="1" hangingPunct="1">
              <a:defRPr sz="1200">
                <a:latin typeface="Arial" charset="0"/>
                <a:ea typeface="ＭＳ Ｐゴシック" pitchFamily="34" charset="-128"/>
                <a:cs typeface="+mn-cs"/>
              </a:defRPr>
            </a:lvl1pPr>
          </a:lstStyle>
          <a:p>
            <a:pPr>
              <a:defRPr/>
            </a:pPr>
            <a:endParaRPr lang="en-US"/>
          </a:p>
        </p:txBody>
      </p:sp>
      <p:sp>
        <p:nvSpPr>
          <p:cNvPr id="3" name="Date Placeholder 2">
            <a:extLst>
              <a:ext uri="{FF2B5EF4-FFF2-40B4-BE49-F238E27FC236}">
                <a16:creationId xmlns:a16="http://schemas.microsoft.com/office/drawing/2014/main" id="{F680A1AD-254A-4130-81D4-9435A70461F8}"/>
              </a:ext>
            </a:extLst>
          </p:cNvPr>
          <p:cNvSpPr>
            <a:spLocks noGrp="1"/>
          </p:cNvSpPr>
          <p:nvPr>
            <p:ph type="dt" sz="quarter" idx="1"/>
          </p:nvPr>
        </p:nvSpPr>
        <p:spPr>
          <a:xfrm>
            <a:off x="3970338" y="0"/>
            <a:ext cx="3038475" cy="465138"/>
          </a:xfrm>
          <a:prstGeom prst="rect">
            <a:avLst/>
          </a:prstGeom>
        </p:spPr>
        <p:txBody>
          <a:bodyPr vert="horz" wrap="square" lIns="92821" tIns="46411" rIns="92821" bIns="46411" numCol="1" anchor="t" anchorCtr="0" compatLnSpc="1">
            <a:prstTxWarp prst="textNoShape">
              <a:avLst/>
            </a:prstTxWarp>
          </a:bodyPr>
          <a:lstStyle>
            <a:lvl1pPr algn="r" eaLnBrk="1" hangingPunct="1">
              <a:defRPr sz="1200">
                <a:latin typeface="Arial" pitchFamily="34" charset="0"/>
                <a:ea typeface="ＭＳ Ｐゴシック" charset="-128"/>
                <a:cs typeface="+mn-cs"/>
              </a:defRPr>
            </a:lvl1pPr>
          </a:lstStyle>
          <a:p>
            <a:pPr>
              <a:defRPr/>
            </a:pPr>
            <a:fld id="{153494B6-11E9-43E1-9F75-6F95FA4BBF4F}" type="datetimeFigureOut">
              <a:rPr lang="en-US"/>
              <a:pPr>
                <a:defRPr/>
              </a:pPr>
              <a:t>3/6/2026</a:t>
            </a:fld>
            <a:endParaRPr lang="en-US"/>
          </a:p>
        </p:txBody>
      </p:sp>
      <p:sp>
        <p:nvSpPr>
          <p:cNvPr id="4" name="Footer Placeholder 3">
            <a:extLst>
              <a:ext uri="{FF2B5EF4-FFF2-40B4-BE49-F238E27FC236}">
                <a16:creationId xmlns:a16="http://schemas.microsoft.com/office/drawing/2014/main" id="{DB105A61-E6B2-43C0-AB5A-059D8175D636}"/>
              </a:ext>
            </a:extLst>
          </p:cNvPr>
          <p:cNvSpPr>
            <a:spLocks noGrp="1"/>
          </p:cNvSpPr>
          <p:nvPr>
            <p:ph type="ftr" sz="quarter" idx="2"/>
          </p:nvPr>
        </p:nvSpPr>
        <p:spPr>
          <a:xfrm>
            <a:off x="0" y="8829675"/>
            <a:ext cx="3038475" cy="465138"/>
          </a:xfrm>
          <a:prstGeom prst="rect">
            <a:avLst/>
          </a:prstGeom>
        </p:spPr>
        <p:txBody>
          <a:bodyPr vert="horz" lIns="92821" tIns="46411" rIns="92821" bIns="46411" rtlCol="0" anchor="b"/>
          <a:lstStyle>
            <a:lvl1pPr algn="l" eaLnBrk="1" hangingPunct="1">
              <a:defRPr sz="1200">
                <a:latin typeface="Arial" charset="0"/>
                <a:ea typeface="ＭＳ Ｐゴシック" pitchFamily="34" charset="-128"/>
                <a:cs typeface="+mn-cs"/>
              </a:defRPr>
            </a:lvl1pPr>
          </a:lstStyle>
          <a:p>
            <a:pPr>
              <a:defRPr/>
            </a:pPr>
            <a:endParaRPr lang="en-US"/>
          </a:p>
        </p:txBody>
      </p:sp>
      <p:sp>
        <p:nvSpPr>
          <p:cNvPr id="5" name="Slide Number Placeholder 4">
            <a:extLst>
              <a:ext uri="{FF2B5EF4-FFF2-40B4-BE49-F238E27FC236}">
                <a16:creationId xmlns:a16="http://schemas.microsoft.com/office/drawing/2014/main" id="{A1927221-ECE1-43D8-B9E2-9389D47576A2}"/>
              </a:ext>
            </a:extLst>
          </p:cNvPr>
          <p:cNvSpPr>
            <a:spLocks noGrp="1"/>
          </p:cNvSpPr>
          <p:nvPr>
            <p:ph type="sldNum" sz="quarter" idx="3"/>
          </p:nvPr>
        </p:nvSpPr>
        <p:spPr>
          <a:xfrm>
            <a:off x="3970338" y="8829675"/>
            <a:ext cx="3038475" cy="465138"/>
          </a:xfrm>
          <a:prstGeom prst="rect">
            <a:avLst/>
          </a:prstGeom>
        </p:spPr>
        <p:txBody>
          <a:bodyPr vert="horz" wrap="square" lIns="92821" tIns="46411" rIns="92821" bIns="46411" numCol="1" anchor="b" anchorCtr="0" compatLnSpc="1">
            <a:prstTxWarp prst="textNoShape">
              <a:avLst/>
            </a:prstTxWarp>
          </a:bodyPr>
          <a:lstStyle>
            <a:lvl1pPr algn="r" eaLnBrk="1" hangingPunct="1">
              <a:defRPr sz="1200" smtClean="0">
                <a:cs typeface="Arial" panose="020B0604020202020204" pitchFamily="34" charset="0"/>
              </a:defRPr>
            </a:lvl1pPr>
          </a:lstStyle>
          <a:p>
            <a:pPr>
              <a:defRPr/>
            </a:pPr>
            <a:fld id="{67CED297-B021-4D71-8870-FEF9BC7D7704}"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F031637-5EDC-44E1-9782-6F6B99DC9003}"/>
              </a:ext>
            </a:extLst>
          </p:cNvPr>
          <p:cNvSpPr>
            <a:spLocks noGrp="1"/>
          </p:cNvSpPr>
          <p:nvPr>
            <p:ph type="hdr" sz="quarter"/>
          </p:nvPr>
        </p:nvSpPr>
        <p:spPr>
          <a:xfrm>
            <a:off x="0" y="0"/>
            <a:ext cx="3038475" cy="465138"/>
          </a:xfrm>
          <a:prstGeom prst="rect">
            <a:avLst/>
          </a:prstGeom>
        </p:spPr>
        <p:txBody>
          <a:bodyPr vert="horz" lIns="92821" tIns="46411" rIns="92821" bIns="46411" rtlCol="0"/>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3" name="Date Placeholder 2">
            <a:extLst>
              <a:ext uri="{FF2B5EF4-FFF2-40B4-BE49-F238E27FC236}">
                <a16:creationId xmlns:a16="http://schemas.microsoft.com/office/drawing/2014/main" id="{24EAF3CC-5AFF-4378-AFD5-15F2DFC61564}"/>
              </a:ext>
            </a:extLst>
          </p:cNvPr>
          <p:cNvSpPr>
            <a:spLocks noGrp="1"/>
          </p:cNvSpPr>
          <p:nvPr>
            <p:ph type="dt" idx="1"/>
          </p:nvPr>
        </p:nvSpPr>
        <p:spPr>
          <a:xfrm>
            <a:off x="3970338" y="0"/>
            <a:ext cx="3038475" cy="465138"/>
          </a:xfrm>
          <a:prstGeom prst="rect">
            <a:avLst/>
          </a:prstGeom>
        </p:spPr>
        <p:txBody>
          <a:bodyPr vert="horz" wrap="square" lIns="92821" tIns="46411" rIns="92821" bIns="46411" numCol="1" anchor="t" anchorCtr="0" compatLnSpc="1">
            <a:prstTxWarp prst="textNoShape">
              <a:avLst/>
            </a:prstTxWarp>
          </a:bodyPr>
          <a:lstStyle>
            <a:lvl1pPr algn="r" eaLnBrk="1" hangingPunct="1">
              <a:defRPr sz="1200">
                <a:latin typeface="Calibri" pitchFamily="34" charset="0"/>
                <a:ea typeface="ＭＳ Ｐゴシック" charset="-128"/>
                <a:cs typeface="Arial" pitchFamily="34" charset="0"/>
              </a:defRPr>
            </a:lvl1pPr>
          </a:lstStyle>
          <a:p>
            <a:pPr>
              <a:defRPr/>
            </a:pPr>
            <a:fld id="{ECDB4CF4-79CB-4C8D-AEBD-D6557DD1EC50}" type="datetimeFigureOut">
              <a:rPr lang="en-US"/>
              <a:pPr>
                <a:defRPr/>
              </a:pPr>
              <a:t>3/6/2026</a:t>
            </a:fld>
            <a:endParaRPr lang="en-US"/>
          </a:p>
        </p:txBody>
      </p:sp>
      <p:sp>
        <p:nvSpPr>
          <p:cNvPr id="4" name="Slide Image Placeholder 3">
            <a:extLst>
              <a:ext uri="{FF2B5EF4-FFF2-40B4-BE49-F238E27FC236}">
                <a16:creationId xmlns:a16="http://schemas.microsoft.com/office/drawing/2014/main" id="{AE0D1B81-D162-4D02-B15A-97679EF405B9}"/>
              </a:ext>
            </a:extLst>
          </p:cNvPr>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2821" tIns="46411" rIns="92821" bIns="46411" rtlCol="0" anchor="ctr"/>
          <a:lstStyle/>
          <a:p>
            <a:pPr lvl="0"/>
            <a:endParaRPr lang="en-US" noProof="0"/>
          </a:p>
        </p:txBody>
      </p:sp>
      <p:sp>
        <p:nvSpPr>
          <p:cNvPr id="5" name="Notes Placeholder 4">
            <a:extLst>
              <a:ext uri="{FF2B5EF4-FFF2-40B4-BE49-F238E27FC236}">
                <a16:creationId xmlns:a16="http://schemas.microsoft.com/office/drawing/2014/main" id="{048FC91E-0737-49AC-9C7E-A2C0A42575B4}"/>
              </a:ext>
            </a:extLst>
          </p:cNvPr>
          <p:cNvSpPr>
            <a:spLocks noGrp="1"/>
          </p:cNvSpPr>
          <p:nvPr>
            <p:ph type="body" sz="quarter" idx="3"/>
          </p:nvPr>
        </p:nvSpPr>
        <p:spPr>
          <a:xfrm>
            <a:off x="701675" y="4416425"/>
            <a:ext cx="5607050" cy="4183063"/>
          </a:xfrm>
          <a:prstGeom prst="rect">
            <a:avLst/>
          </a:prstGeom>
        </p:spPr>
        <p:txBody>
          <a:bodyPr vert="horz" lIns="92821" tIns="46411" rIns="92821" bIns="46411"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7F57D8CF-CD40-4C6E-8221-56B8DD8245E1}"/>
              </a:ext>
            </a:extLst>
          </p:cNvPr>
          <p:cNvSpPr>
            <a:spLocks noGrp="1"/>
          </p:cNvSpPr>
          <p:nvPr>
            <p:ph type="ftr" sz="quarter" idx="4"/>
          </p:nvPr>
        </p:nvSpPr>
        <p:spPr>
          <a:xfrm>
            <a:off x="0" y="8829675"/>
            <a:ext cx="3038475" cy="465138"/>
          </a:xfrm>
          <a:prstGeom prst="rect">
            <a:avLst/>
          </a:prstGeom>
        </p:spPr>
        <p:txBody>
          <a:bodyPr vert="horz" lIns="92821" tIns="46411" rIns="92821" bIns="46411" rtlCol="0" anchor="b"/>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7" name="Slide Number Placeholder 6">
            <a:extLst>
              <a:ext uri="{FF2B5EF4-FFF2-40B4-BE49-F238E27FC236}">
                <a16:creationId xmlns:a16="http://schemas.microsoft.com/office/drawing/2014/main" id="{4E8CDC36-B8C0-475A-8B37-F301EAE1A05C}"/>
              </a:ext>
            </a:extLst>
          </p:cNvPr>
          <p:cNvSpPr>
            <a:spLocks noGrp="1"/>
          </p:cNvSpPr>
          <p:nvPr>
            <p:ph type="sldNum" sz="quarter" idx="5"/>
          </p:nvPr>
        </p:nvSpPr>
        <p:spPr>
          <a:xfrm>
            <a:off x="3970338" y="8829675"/>
            <a:ext cx="3038475" cy="465138"/>
          </a:xfrm>
          <a:prstGeom prst="rect">
            <a:avLst/>
          </a:prstGeom>
        </p:spPr>
        <p:txBody>
          <a:bodyPr vert="horz" wrap="square" lIns="92821" tIns="46411" rIns="92821" bIns="46411" numCol="1" anchor="b" anchorCtr="0" compatLnSpc="1">
            <a:prstTxWarp prst="textNoShape">
              <a:avLst/>
            </a:prstTxWarp>
          </a:bodyPr>
          <a:lstStyle>
            <a:lvl1pPr algn="r" eaLnBrk="1" hangingPunct="1">
              <a:defRPr sz="1200" smtClean="0">
                <a:latin typeface="Calibri" panose="020F0502020204030204" pitchFamily="34" charset="0"/>
                <a:cs typeface="Arial" panose="020B0604020202020204" pitchFamily="34" charset="0"/>
              </a:defRPr>
            </a:lvl1pPr>
          </a:lstStyle>
          <a:p>
            <a:pPr>
              <a:defRPr/>
            </a:pPr>
            <a:fld id="{67F84BA3-916F-4452-A4BA-BB59DCCB300E}"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mn-lt"/>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mn-lt"/>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mn-lt"/>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mn-lt"/>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000" b="1" dirty="0">
                <a:latin typeface="Arial" pitchFamily="34" charset="0"/>
                <a:cs typeface="Arial" pitchFamily="34" charset="0"/>
              </a:rPr>
              <a:t>Module Time</a:t>
            </a:r>
            <a:r>
              <a:rPr lang="en-US" sz="1000" dirty="0">
                <a:latin typeface="Arial" pitchFamily="34" charset="0"/>
                <a:cs typeface="Arial" pitchFamily="34" charset="0"/>
              </a:rPr>
              <a:t>: 30 minutes/ 40 minutes</a:t>
            </a:r>
          </a:p>
          <a:p>
            <a:pPr>
              <a:defRPr/>
            </a:pPr>
            <a:endParaRPr lang="en-US" sz="1000" dirty="0">
              <a:latin typeface="Arial" pitchFamily="34" charset="0"/>
              <a:cs typeface="Arial" pitchFamily="34" charset="0"/>
            </a:endParaRPr>
          </a:p>
          <a:p>
            <a:pPr>
              <a:defRPr/>
            </a:pPr>
            <a:r>
              <a:rPr lang="en-US" sz="1000" b="1" dirty="0">
                <a:latin typeface="Arial" pitchFamily="34" charset="0"/>
                <a:cs typeface="Arial" pitchFamily="34" charset="0"/>
              </a:rPr>
              <a:t>Materials</a:t>
            </a:r>
            <a:r>
              <a:rPr lang="en-US" sz="1000" dirty="0">
                <a:latin typeface="Arial" pitchFamily="34" charset="0"/>
                <a:cs typeface="Arial" pitchFamily="34" charset="0"/>
              </a:rPr>
              <a:t>:</a:t>
            </a:r>
          </a:p>
          <a:p>
            <a:pPr marL="171450" indent="-171450">
              <a:buFont typeface="Arial" pitchFamily="34" charset="0"/>
              <a:buChar char="•"/>
              <a:defRPr/>
            </a:pPr>
            <a:r>
              <a:rPr lang="en-US" sz="1000" i="1" dirty="0">
                <a:latin typeface="Arial" pitchFamily="34" charset="0"/>
                <a:cs typeface="Arial" pitchFamily="34" charset="0"/>
              </a:rPr>
              <a:t>Emergency Response Considerations</a:t>
            </a:r>
            <a:r>
              <a:rPr lang="en-US" sz="1000" dirty="0">
                <a:latin typeface="Arial" pitchFamily="34" charset="0"/>
                <a:cs typeface="Arial" pitchFamily="34" charset="0"/>
              </a:rPr>
              <a:t> video – (Show the video segment from 0:00 to 4:31)</a:t>
            </a:r>
          </a:p>
          <a:p>
            <a:pPr marL="171450" indent="-171450">
              <a:buFont typeface="Arial" pitchFamily="34" charset="0"/>
              <a:buChar char="•"/>
              <a:defRPr/>
            </a:pPr>
            <a:r>
              <a:rPr lang="en-US" sz="1000" i="1" dirty="0">
                <a:latin typeface="Arial" pitchFamily="34" charset="0"/>
                <a:cs typeface="Arial" pitchFamily="34" charset="0"/>
              </a:rPr>
              <a:t>Responding to Ethanol Incidents </a:t>
            </a:r>
            <a:r>
              <a:rPr lang="en-US" sz="1000" dirty="0">
                <a:latin typeface="Arial" pitchFamily="34" charset="0"/>
                <a:cs typeface="Arial" pitchFamily="34" charset="0"/>
              </a:rPr>
              <a:t>video – (Total time 19:20)</a:t>
            </a:r>
          </a:p>
          <a:p>
            <a:endParaRPr lang="en-US" dirty="0"/>
          </a:p>
        </p:txBody>
      </p:sp>
      <p:sp>
        <p:nvSpPr>
          <p:cNvPr id="4" name="Slide Number Placeholder 3"/>
          <p:cNvSpPr>
            <a:spLocks noGrp="1"/>
          </p:cNvSpPr>
          <p:nvPr>
            <p:ph type="sldNum" sz="quarter" idx="5"/>
          </p:nvPr>
        </p:nvSpPr>
        <p:spPr/>
        <p:txBody>
          <a:bodyPr/>
          <a:lstStyle/>
          <a:p>
            <a:pPr>
              <a:defRPr/>
            </a:pPr>
            <a:fld id="{67F84BA3-916F-4452-A4BA-BB59DCCB300E}" type="slidenum">
              <a:rPr lang="en-US" altLang="en-US" smtClean="0"/>
              <a:pPr>
                <a:defRPr/>
              </a:pPr>
              <a:t>1</a:t>
            </a:fld>
            <a:endParaRPr lang="en-US" altLang="en-US"/>
          </a:p>
        </p:txBody>
      </p:sp>
    </p:spTree>
    <p:extLst>
      <p:ext uri="{BB962C8B-B14F-4D97-AF65-F5344CB8AC3E}">
        <p14:creationId xmlns:p14="http://schemas.microsoft.com/office/powerpoint/2010/main" val="26967419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F8D94-E0CA-30DC-5303-D6B504039FCE}"/>
            </a:ext>
          </a:extLst>
        </p:cNvPr>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368998CB-28DD-DC8C-ECC9-48E9F7E24DF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a:extLst>
              <a:ext uri="{FF2B5EF4-FFF2-40B4-BE49-F238E27FC236}">
                <a16:creationId xmlns:a16="http://schemas.microsoft.com/office/drawing/2014/main" id="{3546904C-489A-A543-7AEC-BDA75C0BBD2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b="1" dirty="0">
                <a:latin typeface="Arial" panose="020B0604020202020204" pitchFamily="34" charset="0"/>
                <a:ea typeface="ＭＳ Ｐゴシック" panose="020B0600070205080204" pitchFamily="34" charset="-128"/>
                <a:cs typeface="Arial" panose="020B0604020202020204" pitchFamily="34" charset="0"/>
              </a:rPr>
              <a:t>Enabling Objectives</a:t>
            </a: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1. Describe the differences between gasoline and ethanol-blended gasoline as fuels.</a:t>
            </a: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2. List the four most common ethanol blends.</a:t>
            </a:r>
          </a:p>
          <a:p>
            <a:pPr marL="628650" lvl="1" indent="-171450">
              <a:buFontTx/>
              <a:buChar char="•"/>
            </a:pPr>
            <a:r>
              <a:rPr lang="en-US" altLang="en-US" sz="1000" dirty="0">
                <a:solidFill>
                  <a:srgbClr val="000000"/>
                </a:solidFill>
                <a:latin typeface="Arial" panose="020B0604020202020204" pitchFamily="34" charset="0"/>
                <a:ea typeface="ＭＳ Ｐゴシック" panose="020B0600070205080204" pitchFamily="34" charset="-128"/>
              </a:rPr>
              <a:t>Denatured Fuel Ethanol, 95-98% volume/ 2-5% natural gasoline</a:t>
            </a:r>
          </a:p>
          <a:p>
            <a:pPr marL="628650" lvl="1" indent="-171450" eaLnBrk="1" fontAlgn="t" hangingPunct="1">
              <a:spcBef>
                <a:spcPct val="0"/>
              </a:spcBef>
              <a:buFontTx/>
              <a:buChar char="•"/>
            </a:pPr>
            <a:r>
              <a:rPr lang="en-US" altLang="en-US" sz="1000" dirty="0">
                <a:solidFill>
                  <a:srgbClr val="000000"/>
                </a:solidFill>
                <a:latin typeface="Arial" panose="020B0604020202020204" pitchFamily="34" charset="0"/>
                <a:ea typeface="ＭＳ Ｐゴシック" panose="020B0600070205080204" pitchFamily="34" charset="-128"/>
              </a:rPr>
              <a:t>Ethanol Flex-Fuel, 51-85% volume ethanol</a:t>
            </a:r>
          </a:p>
          <a:p>
            <a:pPr marL="628650" lvl="1" indent="-171450" eaLnBrk="1" fontAlgn="t" hangingPunct="1">
              <a:spcBef>
                <a:spcPct val="0"/>
              </a:spcBef>
              <a:buFontTx/>
              <a:buChar char="•"/>
            </a:pPr>
            <a:r>
              <a:rPr lang="en-US" altLang="en-US" sz="1000" dirty="0">
                <a:solidFill>
                  <a:srgbClr val="000000"/>
                </a:solidFill>
                <a:latin typeface="Arial" panose="020B0604020202020204" pitchFamily="34" charset="0"/>
                <a:ea typeface="ＭＳ Ｐゴシック" panose="020B0600070205080204" pitchFamily="34" charset="-128"/>
              </a:rPr>
              <a:t>E10, 10% volume ethanol/ 90% gasoline</a:t>
            </a:r>
          </a:p>
          <a:p>
            <a:pPr marL="628650" lvl="1" indent="-171450" eaLnBrk="1" fontAlgn="t" hangingPunct="1">
              <a:spcBef>
                <a:spcPct val="0"/>
              </a:spcBef>
              <a:buFontTx/>
              <a:buChar char="•"/>
            </a:pPr>
            <a:r>
              <a:rPr lang="en-US" altLang="en-US" sz="1000" dirty="0">
                <a:solidFill>
                  <a:srgbClr val="000000"/>
                </a:solidFill>
                <a:latin typeface="Arial" panose="020B0604020202020204" pitchFamily="34" charset="0"/>
                <a:ea typeface="ＭＳ Ｐゴシック" panose="020B0600070205080204" pitchFamily="34" charset="-128"/>
                <a:cs typeface="Arial" panose="020B0604020202020204" pitchFamily="34" charset="0"/>
              </a:rPr>
              <a:t>E15, 15% volume ethanol/ 85% gasoline</a:t>
            </a: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p:txBody>
      </p:sp>
      <p:sp>
        <p:nvSpPr>
          <p:cNvPr id="16388" name="Slide Number Placeholder 3">
            <a:extLst>
              <a:ext uri="{FF2B5EF4-FFF2-40B4-BE49-F238E27FC236}">
                <a16:creationId xmlns:a16="http://schemas.microsoft.com/office/drawing/2014/main" id="{24928D9C-726F-0ACE-B538-2D04A39A9B6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7DA5DF2F-079A-44A6-AA92-3FECD5746710}" type="slidenum">
              <a:rPr lang="en-US" altLang="en-US"/>
              <a:pPr>
                <a:spcBef>
                  <a:spcPct val="0"/>
                </a:spcBef>
              </a:pPr>
              <a:t>2</a:t>
            </a:fld>
            <a:endParaRPr lang="en-US" altLang="en-US"/>
          </a:p>
        </p:txBody>
      </p:sp>
    </p:spTree>
    <p:extLst>
      <p:ext uri="{BB962C8B-B14F-4D97-AF65-F5344CB8AC3E}">
        <p14:creationId xmlns:p14="http://schemas.microsoft.com/office/powerpoint/2010/main" val="5260167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5675005F-2AE2-4017-9E1A-C8E8ABF457D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Rectangle 3">
            <a:extLst>
              <a:ext uri="{FF2B5EF4-FFF2-40B4-BE49-F238E27FC236}">
                <a16:creationId xmlns:a16="http://schemas.microsoft.com/office/drawing/2014/main" id="{EBBE4B59-B443-4E14-B62B-D207F7F89DC4}"/>
              </a:ext>
            </a:extLst>
          </p:cNvPr>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defRPr/>
            </a:pPr>
            <a:r>
              <a:rPr lang="en-US" sz="1000" i="1" dirty="0">
                <a:latin typeface="Arial" pitchFamily="34" charset="0"/>
                <a:cs typeface="Arial" pitchFamily="34" charset="0"/>
              </a:rPr>
              <a:t>Show the video </a:t>
            </a:r>
            <a:r>
              <a:rPr lang="en-US" sz="1000" dirty="0">
                <a:latin typeface="Arial" pitchFamily="34" charset="0"/>
                <a:cs typeface="Arial" pitchFamily="34" charset="0"/>
              </a:rPr>
              <a:t>Emergency Response Considerations</a:t>
            </a:r>
            <a:r>
              <a:rPr lang="en-US" sz="1000" i="1" dirty="0">
                <a:latin typeface="Arial" pitchFamily="34" charset="0"/>
                <a:cs typeface="Arial" pitchFamily="34" charset="0"/>
              </a:rPr>
              <a:t> (0:00 to 4:31). </a:t>
            </a:r>
          </a:p>
          <a:p>
            <a:pPr>
              <a:defRPr/>
            </a:pP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Ethanol, what is the worry?</a:t>
            </a:r>
          </a:p>
          <a:p>
            <a:pPr marL="171450" indent="-171450">
              <a:buFont typeface="Arial" pitchFamily="34" charset="0"/>
              <a:buChar char="•"/>
              <a:defRPr/>
            </a:pPr>
            <a:r>
              <a:rPr lang="en-US" sz="1000" dirty="0">
                <a:latin typeface="Arial" pitchFamily="34" charset="0"/>
                <a:cs typeface="Arial" pitchFamily="34" charset="0"/>
              </a:rPr>
              <a:t>On May 14, 2007, a cargo tank truck carrying 8,000 gallons of ethanol overturned and burst into flames on an interstate in Baltimore, Maryland, killing the driver and sending a burning stream of ethanol into the street below, igniting a row of parked vehicles.</a:t>
            </a:r>
          </a:p>
          <a:p>
            <a:pPr marL="171450" indent="-171450">
              <a:buFont typeface="Arial" pitchFamily="34" charset="0"/>
              <a:buChar char="•"/>
              <a:defRPr/>
            </a:pPr>
            <a:r>
              <a:rPr lang="en-US" sz="1000" dirty="0">
                <a:latin typeface="Arial" pitchFamily="34" charset="0"/>
                <a:cs typeface="Arial" pitchFamily="34" charset="0"/>
              </a:rPr>
              <a:t>The following videos in public domain may enhance the presentation of this slide: </a:t>
            </a:r>
          </a:p>
          <a:p>
            <a:pPr marL="628650" lvl="1" indent="-171450">
              <a:buFont typeface="Arial" pitchFamily="34" charset="0"/>
              <a:buChar char="•"/>
              <a:defRPr/>
            </a:pPr>
            <a:r>
              <a:rPr lang="en-US" sz="1000" b="0" kern="1200" dirty="0">
                <a:solidFill>
                  <a:schemeClr val="tx1"/>
                </a:solidFill>
                <a:latin typeface="Arial" panose="020B0604020202020204" pitchFamily="34" charset="0"/>
                <a:ea typeface="ＭＳ Ｐゴシック" charset="0"/>
                <a:cs typeface="Arial" panose="020B0604020202020204" pitchFamily="34" charset="0"/>
              </a:rPr>
              <a:t>https://www.youtube.com/watch?v=F17e1Vjgjr8&amp;feature=youtu.be</a:t>
            </a:r>
          </a:p>
          <a:p>
            <a:pPr marL="628650" lvl="1" indent="-171450">
              <a:buFont typeface="Arial" pitchFamily="34" charset="0"/>
              <a:buChar char="•"/>
              <a:defRPr/>
            </a:pPr>
            <a:r>
              <a:rPr lang="en-US" sz="1000" b="0" kern="1200" dirty="0">
                <a:solidFill>
                  <a:schemeClr val="tx1"/>
                </a:solidFill>
                <a:latin typeface="Arial" panose="020B0604020202020204" pitchFamily="34" charset="0"/>
                <a:ea typeface="ＭＳ Ｐゴシック" charset="0"/>
                <a:cs typeface="Arial" panose="020B0604020202020204" pitchFamily="34" charset="0"/>
              </a:rPr>
              <a:t>https://www.youtube.com/watch?v=LCD_rg3r518&amp;t=41s</a:t>
            </a:r>
            <a:endParaRPr lang="en-US" sz="1000" b="0" dirty="0">
              <a:latin typeface="Arial" pitchFamily="34" charset="0"/>
              <a:cs typeface="Arial" pitchFamily="34" charset="0"/>
            </a:endParaRPr>
          </a:p>
          <a:p>
            <a:pPr marL="0" indent="0">
              <a:buFont typeface="Arial" pitchFamily="34" charset="0"/>
              <a:buNone/>
              <a:defRPr/>
            </a:pPr>
            <a:endParaRPr lang="en-US" sz="1000" dirty="0">
              <a:latin typeface="Arial" pitchFamily="34" charset="0"/>
              <a:cs typeface="Arial" pitchFamily="34" charset="0"/>
            </a:endParaRPr>
          </a:p>
        </p:txBody>
      </p:sp>
      <p:sp>
        <p:nvSpPr>
          <p:cNvPr id="18436" name="Slide Number Placeholder 3">
            <a:extLst>
              <a:ext uri="{FF2B5EF4-FFF2-40B4-BE49-F238E27FC236}">
                <a16:creationId xmlns:a16="http://schemas.microsoft.com/office/drawing/2014/main" id="{9504C0EC-033F-4983-A390-08029D060C6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517A4585-E57B-446E-96FB-C201471EFCA8}" type="slidenum">
              <a:rPr lang="en-US" altLang="en-US"/>
              <a:pPr>
                <a:spcBef>
                  <a:spcPct val="0"/>
                </a:spcBef>
              </a:pPr>
              <a:t>3</a:t>
            </a:fld>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516AAE3A-5981-4B35-8D79-1F6F00B0EB0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Rectangle 3">
            <a:extLst>
              <a:ext uri="{FF2B5EF4-FFF2-40B4-BE49-F238E27FC236}">
                <a16:creationId xmlns:a16="http://schemas.microsoft.com/office/drawing/2014/main" id="{4D68AF07-85A1-49BC-9BF1-12690ABD5242}"/>
              </a:ext>
            </a:extLst>
          </p:cNvPr>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77500" lnSpcReduction="20000"/>
          </a:bodyPr>
          <a:lstStyle/>
          <a:p>
            <a:pPr>
              <a:buFont typeface="Arial" pitchFamily="34" charset="0"/>
              <a:buNone/>
              <a:defRPr/>
            </a:pPr>
            <a:r>
              <a:rPr lang="en-US" sz="1000" dirty="0">
                <a:latin typeface="Arial" pitchFamily="34" charset="0"/>
                <a:cs typeface="Arial" pitchFamily="34" charset="0"/>
              </a:rPr>
              <a:t>Ethanol, what is the worry?</a:t>
            </a:r>
          </a:p>
          <a:p>
            <a:pPr marL="171450" indent="-171450">
              <a:buFont typeface="Arial" pitchFamily="34" charset="0"/>
              <a:buChar char="•"/>
              <a:defRPr/>
            </a:pPr>
            <a:r>
              <a:rPr lang="en-US" sz="1000" dirty="0">
                <a:latin typeface="Arial" pitchFamily="34" charset="0"/>
                <a:cs typeface="Arial" pitchFamily="34" charset="0"/>
              </a:rPr>
              <a:t>On October 20, 2006, a train carrying eighty-six-cars of ethanol derailed in New Brighton, Pennsylvania. Twenty-three cars derailed and approximately twenty of those cars released product. Some of the rail tank cars went into a river while others burst into flames.</a:t>
            </a:r>
          </a:p>
          <a:p>
            <a:pPr marL="171450" indent="-171450">
              <a:buFont typeface="Arial" pitchFamily="34" charset="0"/>
              <a:buChar char="•"/>
              <a:defRPr/>
            </a:pPr>
            <a:r>
              <a:rPr lang="en-US" sz="1000" dirty="0">
                <a:latin typeface="Arial" pitchFamily="34" charset="0"/>
                <a:cs typeface="Arial" pitchFamily="34" charset="0"/>
              </a:rPr>
              <a:t>On March 3, 2004, an ethanol bulk storage tank containing approximately 1.85 million gallons exploded and burned in Port Kembla, New South Wales, Australia. The explosion blew the roof of the tank 100 feet in the air and landed next to the tank, damaging firefighting equipment for the whole facility. </a:t>
            </a:r>
          </a:p>
          <a:p>
            <a:pPr marL="0" indent="0">
              <a:buFont typeface="Arial" pitchFamily="34" charset="0"/>
              <a:buNone/>
              <a:defRPr/>
            </a:pPr>
            <a:endParaRPr lang="en-US" sz="1000" dirty="0">
              <a:latin typeface="Arial" pitchFamily="34" charset="0"/>
              <a:ea typeface="ＭＳ Ｐゴシック" pitchFamily="34" charset="-128"/>
              <a:cs typeface="Arial" pitchFamily="34" charset="0"/>
            </a:endParaRPr>
          </a:p>
          <a:p>
            <a:pPr>
              <a:defRPr/>
            </a:pPr>
            <a:r>
              <a:rPr lang="en-US" sz="1000" dirty="0">
                <a:latin typeface="Arial" pitchFamily="34" charset="0"/>
                <a:ea typeface="ＭＳ Ｐゴシック" pitchFamily="34" charset="-128"/>
                <a:cs typeface="Arial" pitchFamily="34" charset="0"/>
              </a:rPr>
              <a:t>*See DOT PHMSA Report of Incidents. </a:t>
            </a:r>
          </a:p>
          <a:p>
            <a:pPr>
              <a:defRPr/>
            </a:pPr>
            <a:endParaRPr lang="en-US" sz="1000" dirty="0">
              <a:latin typeface="Arial" pitchFamily="34" charset="0"/>
              <a:ea typeface="ＭＳ Ｐゴシック" pitchFamily="34" charset="-128"/>
              <a:cs typeface="Arial" pitchFamily="34" charset="0"/>
            </a:endParaRPr>
          </a:p>
          <a:p>
            <a:pPr>
              <a:defRPr/>
            </a:pPr>
            <a:r>
              <a:rPr lang="en-US" sz="1000" b="1" dirty="0">
                <a:latin typeface="Arial" pitchFamily="34" charset="0"/>
                <a:cs typeface="Arial" pitchFamily="34" charset="0"/>
              </a:rPr>
              <a:t>Group Discussion:</a:t>
            </a:r>
          </a:p>
          <a:p>
            <a:pPr marL="171450" indent="-171450">
              <a:buFont typeface="Arial" pitchFamily="34" charset="0"/>
              <a:buChar char="•"/>
              <a:defRPr/>
            </a:pPr>
            <a:r>
              <a:rPr lang="en-US" sz="1000" i="1" dirty="0">
                <a:latin typeface="Arial" pitchFamily="34" charset="0"/>
                <a:cs typeface="Arial" pitchFamily="34" charset="0"/>
              </a:rPr>
              <a:t>Ask the participants if they think those will be isolated incidents or if they think the occurrence of such incidents is likely to increase? In other words what is the urgency to learn more about ethanol? </a:t>
            </a:r>
          </a:p>
          <a:p>
            <a:pPr marL="628650" lvl="1" indent="-171450">
              <a:buFont typeface="Arial" pitchFamily="34" charset="0"/>
              <a:buChar char="•"/>
              <a:defRPr/>
            </a:pPr>
            <a:r>
              <a:rPr lang="en-US" sz="1000" b="1" i="1" dirty="0">
                <a:latin typeface="Arial" pitchFamily="34" charset="0"/>
                <a:cs typeface="Arial" pitchFamily="34" charset="0"/>
              </a:rPr>
              <a:t>Answer:</a:t>
            </a:r>
            <a:r>
              <a:rPr lang="en-US" sz="1000" i="1" dirty="0">
                <a:latin typeface="Arial" pitchFamily="34" charset="0"/>
                <a:cs typeface="Arial" pitchFamily="34" charset="0"/>
              </a:rPr>
              <a:t> Domestic consumer use of ethanol is likely to increase each year. </a:t>
            </a:r>
          </a:p>
          <a:p>
            <a:pPr marL="171450" indent="-171450">
              <a:buFont typeface="Arial" pitchFamily="34" charset="0"/>
              <a:buChar char="•"/>
              <a:defRPr/>
            </a:pPr>
            <a:r>
              <a:rPr lang="en-US" sz="1000" i="1" dirty="0">
                <a:latin typeface="Arial" pitchFamily="34" charset="0"/>
                <a:cs typeface="Arial" pitchFamily="34" charset="0"/>
              </a:rPr>
              <a:t>If you have a large ethanol or ethanol-blended fuel fire in your jurisdiction, do you know the best extinguishing</a:t>
            </a:r>
            <a:r>
              <a:rPr lang="en-US" sz="1000" dirty="0">
                <a:latin typeface="Arial" pitchFamily="34" charset="0"/>
                <a:cs typeface="Arial" pitchFamily="34" charset="0"/>
              </a:rPr>
              <a:t> </a:t>
            </a:r>
            <a:r>
              <a:rPr lang="en-US" sz="1000" i="1" dirty="0">
                <a:latin typeface="Arial" pitchFamily="34" charset="0"/>
                <a:cs typeface="Arial" pitchFamily="34" charset="0"/>
              </a:rPr>
              <a:t>agent and the most effective application techniques?</a:t>
            </a:r>
            <a:endParaRPr lang="en-US" sz="1000" dirty="0">
              <a:latin typeface="Arial" pitchFamily="34" charset="0"/>
              <a:cs typeface="Arial" pitchFamily="34" charset="0"/>
            </a:endParaRPr>
          </a:p>
          <a:p>
            <a:pPr marL="171450" indent="-171450">
              <a:buFont typeface="Arial" pitchFamily="34" charset="0"/>
              <a:buChar char="•"/>
              <a:defRPr/>
            </a:pPr>
            <a:r>
              <a:rPr lang="en-US" sz="1000" i="1" dirty="0">
                <a:latin typeface="Arial" pitchFamily="34" charset="0"/>
                <a:cs typeface="Arial" pitchFamily="34" charset="0"/>
              </a:rPr>
              <a:t>That is what this course is designed to cover. We want to give you an awareness of the use, transport, storages, and extinguishment of ethanol and ethanol-blended fuel fires. </a:t>
            </a:r>
          </a:p>
          <a:p>
            <a:pPr marL="171450" indent="-171450">
              <a:buFont typeface="Arial" pitchFamily="34" charset="0"/>
              <a:buChar char="•"/>
              <a:defRPr/>
            </a:pPr>
            <a:endParaRPr lang="en-US" sz="1000" i="1" dirty="0">
              <a:latin typeface="Arial" pitchFamily="34" charset="0"/>
              <a:cs typeface="Arial" pitchFamily="34" charset="0"/>
            </a:endParaRPr>
          </a:p>
          <a:p>
            <a:pPr>
              <a:defRPr/>
            </a:pPr>
            <a:r>
              <a:rPr lang="en-US" sz="1000" dirty="0">
                <a:latin typeface="Arial" pitchFamily="34" charset="0"/>
                <a:cs typeface="Arial" pitchFamily="34" charset="0"/>
              </a:rPr>
              <a:t>The addition of ethanol to gasoline presents some unique firefighting challenges. Traditional methods of firefighting against hydrocarbon (i.e., gasoline) fires have been found to be ineffective against these polar solvent-type (i.e., ethanol-blended) fuels. While gasoline will tend to float on top of water, ethanol-blended fuels are water miscible and blend readily with the water. For this reason, the use of Alcohol-Resistant (AR) foam is recommended as a means of extinguishing an ethanol fire.</a:t>
            </a:r>
          </a:p>
          <a:p>
            <a:pPr>
              <a:defRPr/>
            </a:pPr>
            <a:r>
              <a:rPr lang="en-US" sz="1000" dirty="0">
                <a:latin typeface="Arial" pitchFamily="34" charset="0"/>
                <a:cs typeface="Arial" pitchFamily="34" charset="0"/>
              </a:rPr>
              <a:t> </a:t>
            </a:r>
          </a:p>
          <a:p>
            <a:pPr>
              <a:defRPr/>
            </a:pPr>
            <a:r>
              <a:rPr lang="en-US" sz="1000" i="1" dirty="0">
                <a:latin typeface="Arial" pitchFamily="34" charset="0"/>
                <a:cs typeface="Arial" pitchFamily="34" charset="0"/>
              </a:rPr>
              <a:t>Show the video </a:t>
            </a:r>
            <a:r>
              <a:rPr lang="en-US" sz="1000" dirty="0">
                <a:latin typeface="Arial" pitchFamily="34" charset="0"/>
                <a:cs typeface="Arial" pitchFamily="34" charset="0"/>
              </a:rPr>
              <a:t>Responding to Ethanol Incidents</a:t>
            </a:r>
            <a:r>
              <a:rPr lang="en-US" sz="1000" i="1" dirty="0">
                <a:latin typeface="Arial" pitchFamily="34" charset="0"/>
                <a:cs typeface="Arial" pitchFamily="34" charset="0"/>
              </a:rPr>
              <a:t> (total time 19:20). </a:t>
            </a:r>
          </a:p>
          <a:p>
            <a:pPr>
              <a:defRPr/>
            </a:pPr>
            <a:endParaRPr lang="en-US" sz="1000" i="1" dirty="0">
              <a:latin typeface="Arial" pitchFamily="34" charset="0"/>
              <a:cs typeface="Arial" pitchFamily="34" charset="0"/>
            </a:endParaRPr>
          </a:p>
          <a:p>
            <a:pPr>
              <a:defRPr/>
            </a:pPr>
            <a:r>
              <a:rPr lang="en-US" sz="1000" b="1" dirty="0">
                <a:latin typeface="Arial" pitchFamily="34" charset="0"/>
                <a:cs typeface="Arial" pitchFamily="34" charset="0"/>
              </a:rPr>
              <a:t>Group Discussion:</a:t>
            </a:r>
          </a:p>
          <a:p>
            <a:pPr>
              <a:defRPr/>
            </a:pPr>
            <a:r>
              <a:rPr lang="en-US" sz="1000" i="1" dirty="0">
                <a:latin typeface="Arial" pitchFamily="34" charset="0"/>
                <a:cs typeface="Arial" pitchFamily="34" charset="0"/>
              </a:rPr>
              <a:t>Tell participants that the video focuses on the storage of ethanol and ethanol-blended fuels and the effectiveness of foam on ethanol fires. After the video, ask and discuss the following:</a:t>
            </a:r>
          </a:p>
          <a:p>
            <a:pPr marL="171450" indent="-171450">
              <a:buFont typeface="Arial" pitchFamily="34" charset="0"/>
              <a:buChar char="•"/>
              <a:defRPr/>
            </a:pPr>
            <a:r>
              <a:rPr lang="en-US" sz="1000" i="1" dirty="0">
                <a:latin typeface="Arial" pitchFamily="34" charset="0"/>
                <a:cs typeface="Arial" pitchFamily="34" charset="0"/>
              </a:rPr>
              <a:t>Are traditional suppression methods for gasoline emergencies effective for ethanol and ethanol-blended fuels?</a:t>
            </a:r>
          </a:p>
          <a:p>
            <a:pPr marL="628650" lvl="1" indent="-171450">
              <a:buFont typeface="Arial" pitchFamily="34" charset="0"/>
              <a:buChar char="•"/>
              <a:defRPr/>
            </a:pPr>
            <a:r>
              <a:rPr lang="en-US" sz="1000" b="1" i="1" dirty="0">
                <a:latin typeface="Arial" pitchFamily="34" charset="0"/>
                <a:cs typeface="Arial" pitchFamily="34" charset="0"/>
              </a:rPr>
              <a:t>Answer:</a:t>
            </a:r>
            <a:r>
              <a:rPr lang="en-US" sz="1000" i="1" dirty="0">
                <a:latin typeface="Arial" pitchFamily="34" charset="0"/>
                <a:cs typeface="Arial" pitchFamily="34" charset="0"/>
              </a:rPr>
              <a:t> No</a:t>
            </a:r>
          </a:p>
          <a:p>
            <a:pPr>
              <a:buFont typeface="Arial" pitchFamily="34" charset="0"/>
              <a:buNone/>
              <a:defRPr/>
            </a:pPr>
            <a:endParaRPr lang="en-US" sz="1000" dirty="0">
              <a:latin typeface="Arial" pitchFamily="34" charset="0"/>
              <a:cs typeface="Arial" pitchFamily="34" charset="0"/>
            </a:endParaRPr>
          </a:p>
          <a:p>
            <a:pPr>
              <a:defRPr/>
            </a:pPr>
            <a:endParaRPr lang="en-US" sz="1000" dirty="0">
              <a:latin typeface="Arial" pitchFamily="34" charset="0"/>
              <a:ea typeface="ＭＳ Ｐゴシック" pitchFamily="34" charset="-128"/>
              <a:cs typeface="Arial" pitchFamily="34" charset="0"/>
            </a:endParaRPr>
          </a:p>
        </p:txBody>
      </p:sp>
      <p:sp>
        <p:nvSpPr>
          <p:cNvPr id="20484" name="Slide Number Placeholder 3">
            <a:extLst>
              <a:ext uri="{FF2B5EF4-FFF2-40B4-BE49-F238E27FC236}">
                <a16:creationId xmlns:a16="http://schemas.microsoft.com/office/drawing/2014/main" id="{C6FA80C6-8A03-41B1-8A9E-20A466AA18D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4E24A2BD-53E5-4C89-8634-1895F60E0A30}" type="slidenum">
              <a:rPr lang="en-US" altLang="en-US"/>
              <a:pPr>
                <a:spcBef>
                  <a:spcPct val="0"/>
                </a:spcBef>
              </a:pPr>
              <a:t>4</a:t>
            </a:fld>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147C7E-83EC-9A9B-5DDC-31CBCE9BA921}"/>
            </a:ext>
          </a:extLst>
        </p:cNvPr>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53DE9A3E-F072-9D31-CA27-8CC2E6113EF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FE049878-4E30-70A1-E1F4-8CA41D528CB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Since the beginning of the twentieth century, the U.S. and the world have become a motorized society. Most families either own an automobile or rely on motorized transportation on a daily basis. For the past 100 years, the primary automotive fuel has been a byproduct of crude oil. Opposite from the European community, which focused on diesel engines for light-duty and passenger vehicles, the U.S. automobile industry has predominantly utilized gasoline-powered light-duty vehicles while heavy-duty or off-road larger vehicles and equipment generally use diesel. Both gasoline and diesel are hydrocarbons (composed of hydrogen and carbon) that are derived from crude oil.</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 </a:t>
            </a:r>
          </a:p>
          <a:p>
            <a:endParaRPr lang="en-US" altLang="en-US" dirty="0">
              <a:ea typeface="ＭＳ Ｐゴシック" panose="020B0600070205080204" pitchFamily="34" charset="-128"/>
            </a:endParaRPr>
          </a:p>
        </p:txBody>
      </p:sp>
      <p:sp>
        <p:nvSpPr>
          <p:cNvPr id="22532" name="Slide Number Placeholder 3">
            <a:extLst>
              <a:ext uri="{FF2B5EF4-FFF2-40B4-BE49-F238E27FC236}">
                <a16:creationId xmlns:a16="http://schemas.microsoft.com/office/drawing/2014/main" id="{5B90883A-8E96-FC12-675B-50FF6E8A5FE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EE949EA0-2AF6-49ED-A442-C15EFF33BC6F}" type="slidenum">
              <a:rPr lang="en-US" altLang="en-US"/>
              <a:pPr>
                <a:spcBef>
                  <a:spcPct val="0"/>
                </a:spcBef>
              </a:pPr>
              <a:t>5</a:t>
            </a:fld>
            <a:endParaRPr lang="en-US" altLang="en-US"/>
          </a:p>
        </p:txBody>
      </p:sp>
    </p:spTree>
    <p:extLst>
      <p:ext uri="{BB962C8B-B14F-4D97-AF65-F5344CB8AC3E}">
        <p14:creationId xmlns:p14="http://schemas.microsoft.com/office/powerpoint/2010/main" val="32309297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F330EF3A-793F-4AD0-BB16-8FC68FAD87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a:extLst>
              <a:ext uri="{FF2B5EF4-FFF2-40B4-BE49-F238E27FC236}">
                <a16:creationId xmlns:a16="http://schemas.microsoft.com/office/drawing/2014/main" id="{7449A718-643B-4262-881A-4C0D7977E0F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The nature and characteristics of hydrocarbon fuels are familiar to virtually everyone involved in fire protection today since gasoline and diesel are so widely used and incidents are common occurrences. Notably, ethanol-blended fuels are a substantial component of the U.S. motor fuel market. Today, ethanol is blended into nearly all unleaded gasoline and is sold year-round from coast-to-coast and border-to-border. Ethanol accounts for more than 10 percent of the U.S. gasoline pool and its use is expected to continue growing.</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Approximately 200 ethanol production facilities can be found across the country, with most located in the Midwest. The ethanol production facilities primarily use rail to bring their products to market. The transport of ethanol via rail tank cars has increased significantly over the past decade and is expected to continue to grow.</a:t>
            </a:r>
            <a:endParaRPr lang="en-US" sz="1000" kern="1200" dirty="0">
              <a:solidFill>
                <a:schemeClr val="tx1"/>
              </a:solidFill>
              <a:effectLst/>
              <a:latin typeface="Arial" panose="020B0604020202020204" pitchFamily="34" charset="0"/>
              <a:ea typeface="ＭＳ Ｐゴシック" charset="0"/>
              <a:cs typeface="Arial" panose="020B0604020202020204" pitchFamily="34" charset="0"/>
            </a:endParaRPr>
          </a:p>
          <a:p>
            <a:endParaRPr lang="en-US" altLang="en-US" dirty="0">
              <a:ea typeface="ＭＳ Ｐゴシック" panose="020B0600070205080204" pitchFamily="34" charset="-128"/>
            </a:endParaRPr>
          </a:p>
          <a:p>
            <a:endParaRPr lang="en-US" altLang="en-US" dirty="0">
              <a:ea typeface="ＭＳ Ｐゴシック" panose="020B0600070205080204" pitchFamily="34" charset="-128"/>
            </a:endParaRPr>
          </a:p>
        </p:txBody>
      </p:sp>
      <p:sp>
        <p:nvSpPr>
          <p:cNvPr id="24580" name="Slide Number Placeholder 3">
            <a:extLst>
              <a:ext uri="{FF2B5EF4-FFF2-40B4-BE49-F238E27FC236}">
                <a16:creationId xmlns:a16="http://schemas.microsoft.com/office/drawing/2014/main" id="{B96A4A43-8FB2-4898-9C62-FEC1EAA64BB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A19AE704-B9D9-4631-B2C5-B4DCCCDDAD3D}" type="slidenum">
              <a:rPr lang="en-US" altLang="en-US"/>
              <a:pPr>
                <a:spcBef>
                  <a:spcPct val="0"/>
                </a:spcBef>
              </a:pPr>
              <a:t>6</a:t>
            </a:fld>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50D722-459F-95F1-4EE0-574A181DC2AE}"/>
            </a:ext>
          </a:extLst>
        </p:cNvPr>
        <p:cNvGrpSpPr/>
        <p:nvPr/>
      </p:nvGrpSpPr>
      <p:grpSpPr>
        <a:xfrm>
          <a:off x="0" y="0"/>
          <a:ext cx="0" cy="0"/>
          <a:chOff x="0" y="0"/>
          <a:chExt cx="0" cy="0"/>
        </a:xfrm>
      </p:grpSpPr>
      <p:sp>
        <p:nvSpPr>
          <p:cNvPr id="28674" name="Rectangle 2">
            <a:extLst>
              <a:ext uri="{FF2B5EF4-FFF2-40B4-BE49-F238E27FC236}">
                <a16:creationId xmlns:a16="http://schemas.microsoft.com/office/drawing/2014/main" id="{90569715-0364-7B7F-EA98-03396F9C3FC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Rectangle 3">
            <a:extLst>
              <a:ext uri="{FF2B5EF4-FFF2-40B4-BE49-F238E27FC236}">
                <a16:creationId xmlns:a16="http://schemas.microsoft.com/office/drawing/2014/main" id="{F8459961-0906-EF58-ADA5-256A0EF7E3B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Ethanol for use as a transportation fuel has been steadily growing since the 1980s. As production grew, ethanol was added to gasoline supplies to replace octane enhancers like lead and MTBE as they were being removed from the gasoline supply due to toxicity concerns. The Clean Air Act of 1990 further increased the market share for ethanol-blended fuel due to mandated usage of oxygenated fuels in reformulated gasoline (RFG) in certain areas of the U.S. to help reduce carbon monoxide emissions. RFG refers to extensive changes in gasoline properties that reduce emissions of volatile and toxic organic compounds in ozone non-attainment areas. Fuel oxygenates such as ethanol add chemical oxygen to the fuel, which promotes more complete combustion and thereby lowers carbon monoxide emissions. Hydrocarbon exhaust emissions are also often reduced. Today, ethanol is the most widely used oxygenate for RFG.</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Ethanol has a blending octane of 114 and is widely used by refiners to create regular octane gasoline from sub-octane base stocks or to raise regular octane fuels to the mid-octane level. This addition of ethanol to gasoline to boost octane is an alternative to more energy-intensive refining operations, making ethanol one of the most cost-effective octane enhancers available to the refiner and blender today. Mid-level ethanol-blends like E20 and E40 can improve engine efficiency and reduce greenhouse gas emissions when used in new internal combustion engines so demand for high octane ethanol will continue to grow.</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p:txBody>
      </p:sp>
      <p:sp>
        <p:nvSpPr>
          <p:cNvPr id="28676" name="Slide Number Placeholder 3">
            <a:extLst>
              <a:ext uri="{FF2B5EF4-FFF2-40B4-BE49-F238E27FC236}">
                <a16:creationId xmlns:a16="http://schemas.microsoft.com/office/drawing/2014/main" id="{30578594-4BB3-3764-1ED0-8E0FBC4500C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FDAFC682-76A1-4CD1-BABE-387219D2C2FB}" type="slidenum">
              <a:rPr lang="en-US" altLang="en-US"/>
              <a:pPr>
                <a:spcBef>
                  <a:spcPct val="0"/>
                </a:spcBef>
              </a:pPr>
              <a:t>7</a:t>
            </a:fld>
            <a:endParaRPr lang="en-US" altLang="en-US"/>
          </a:p>
        </p:txBody>
      </p:sp>
    </p:spTree>
    <p:extLst>
      <p:ext uri="{BB962C8B-B14F-4D97-AF65-F5344CB8AC3E}">
        <p14:creationId xmlns:p14="http://schemas.microsoft.com/office/powerpoint/2010/main" val="6818857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50BF7FD7-867C-4277-87DA-1BD8EDD29D3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a:extLst>
              <a:ext uri="{FF2B5EF4-FFF2-40B4-BE49-F238E27FC236}">
                <a16:creationId xmlns:a16="http://schemas.microsoft.com/office/drawing/2014/main" id="{1542A532-69C5-4F97-A363-0F01657D6F0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In 2011, the Environmental Protection Agency (EPA) approved E15 (15% ethanol/ 85% gasoline) for use in model year 2001 or newer light-duty cars, trucks and SUVs and in all flexible fuel vehicles (FFVs). Vehicles older than 2001 as well as small engines, boats, and motorcycles are not approved to use E15.</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Higher ethanol-blended fuels are growing in use. A common example of this type of fuel is ethanol flex fuel, which is 51-85% ethanol by volume.</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p:txBody>
      </p:sp>
      <p:sp>
        <p:nvSpPr>
          <p:cNvPr id="30724" name="Slide Number Placeholder 3">
            <a:extLst>
              <a:ext uri="{FF2B5EF4-FFF2-40B4-BE49-F238E27FC236}">
                <a16:creationId xmlns:a16="http://schemas.microsoft.com/office/drawing/2014/main" id="{C6519CB5-4565-4E3E-A790-78FF1F2BCFA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E7921A21-FD2B-448E-B131-D6FABB76BED9}" type="slidenum">
              <a:rPr lang="en-US" altLang="en-US"/>
              <a:pPr>
                <a:spcBef>
                  <a:spcPct val="0"/>
                </a:spcBef>
              </a:pPr>
              <a:t>8</a:t>
            </a:fld>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ED6CB445-A4D9-42E1-8774-B7D30C9331D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a:extLst>
              <a:ext uri="{FF2B5EF4-FFF2-40B4-BE49-F238E27FC236}">
                <a16:creationId xmlns:a16="http://schemas.microsoft.com/office/drawing/2014/main" id="{9508263C-2C09-4143-8E19-588138EC9BC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a:t>
            </a:r>
            <a:r>
              <a:rPr lang="en-US" altLang="en-US" sz="1000" dirty="0" err="1">
                <a:latin typeface="Arial" panose="020B0604020202020204" pitchFamily="34" charset="0"/>
                <a:ea typeface="ＭＳ Ｐゴシック" panose="020B0600070205080204" pitchFamily="34" charset="-128"/>
                <a:cs typeface="Arial" panose="020B0604020202020204" pitchFamily="34" charset="0"/>
              </a:rPr>
              <a:t>Exx</a:t>
            </a:r>
            <a:r>
              <a:rPr lang="en-US" altLang="en-US" sz="1000" dirty="0">
                <a:latin typeface="Arial" panose="020B0604020202020204" pitchFamily="34" charset="0"/>
                <a:ea typeface="ＭＳ Ｐゴシック" panose="020B0600070205080204" pitchFamily="34" charset="-128"/>
                <a:cs typeface="Arial" panose="020B0604020202020204" pitchFamily="34" charset="0"/>
              </a:rPr>
              <a:t>” is commonly used to indicate the ethanol concentration. The “xx” is the percentage by volume of the ethanol in the fuel.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E100 is produced and marketed as undenatured or neat beverage alcohol.</a:t>
            </a: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 </a:t>
            </a: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Denatured fuel ethanol is ethanol that has been denatured with 2-5% of approved hydrocarbon, typically natural gasoline. This blend is also known as E95-E98 or fuel alcohol. Denatured fuel ethanol is one of the top hazardous materials shipped by rail in the U.S.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Ethanol-blended fuels may include blends of gasoline and ethanol in any ratio. Presently there are three common ethanol-blended fuels, with E10 the most common. This is a blend of 10% ethanol and 90% gasoline and is found at all retail fueling stations. E15, a blend of 15% ethanol and 85% gasoline can be sold year-round and its availability and use is expanding. You will also find Ethanol Flex Fuels in the marketplace, which range from E51-E85. This fuel is sold for use in FFVs only.</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p:txBody>
      </p:sp>
      <p:sp>
        <p:nvSpPr>
          <p:cNvPr id="32772" name="Slide Number Placeholder 3">
            <a:extLst>
              <a:ext uri="{FF2B5EF4-FFF2-40B4-BE49-F238E27FC236}">
                <a16:creationId xmlns:a16="http://schemas.microsoft.com/office/drawing/2014/main" id="{552C4957-D395-48E5-BF97-C886DE5872E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B8C21E50-5A4A-4232-B235-793DD1542A9B}" type="slidenum">
              <a:rPr lang="en-US" altLang="en-US"/>
              <a:pPr>
                <a:spcBef>
                  <a:spcPct val="0"/>
                </a:spcBef>
              </a:pPr>
              <a:t>9</a:t>
            </a:fld>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B917FCB2-562F-42D2-95CC-01CB819FEEB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AD161687-4FC9-46E1-8338-1F509C74CDED}"/>
              </a:ext>
            </a:extLst>
          </p:cNvPr>
          <p:cNvSpPr>
            <a:spLocks noGrp="1"/>
          </p:cNvSpPr>
          <p:nvPr>
            <p:ph type="body" idx="1"/>
          </p:nvPr>
        </p:nvSpPr>
        <p:spPr/>
        <p:txBody>
          <a:bodyPr/>
          <a:lstStyle/>
          <a:p>
            <a:pPr marL="0" marR="0">
              <a:lnSpc>
                <a:spcPct val="107000"/>
              </a:lnSpc>
              <a:spcBef>
                <a:spcPts val="0"/>
              </a:spcBef>
              <a:spcAft>
                <a:spcPts val="0"/>
              </a:spcAft>
            </a:pPr>
            <a:r>
              <a:rPr lang="en-US" sz="1000" dirty="0">
                <a:effectLst/>
                <a:latin typeface="Arial" panose="020B0604020202020204" pitchFamily="34" charset="0"/>
                <a:ea typeface="Calibri" panose="020F0502020204030204" pitchFamily="34" charset="0"/>
                <a:cs typeface="Arial" panose="020B0604020202020204" pitchFamily="34" charset="0"/>
              </a:rPr>
              <a:t>Ethanol has been a gasoline additive since the 1980s; however, its use has dramatically expanded since the mid-2000s. U.S. ethanol production and use will continue to increase and there will be an increase in transportation needs to bring this product to market.</a:t>
            </a:r>
          </a:p>
          <a:p>
            <a:pPr marL="0" marR="0">
              <a:lnSpc>
                <a:spcPct val="107000"/>
              </a:lnSpc>
              <a:spcBef>
                <a:spcPts val="0"/>
              </a:spcBef>
              <a:spcAft>
                <a:spcPts val="0"/>
              </a:spcAft>
            </a:pPr>
            <a:endParaRPr lang="en-US" sz="1000" b="1" dirty="0">
              <a:latin typeface="Arial" pitchFamily="34" charset="0"/>
              <a:cs typeface="Arial" pitchFamily="34" charset="0"/>
            </a:endParaRPr>
          </a:p>
          <a:p>
            <a:pPr>
              <a:defRPr/>
            </a:pPr>
            <a:r>
              <a:rPr lang="en-US" sz="1000" b="1" dirty="0">
                <a:latin typeface="Arial" pitchFamily="34" charset="0"/>
                <a:cs typeface="Arial" pitchFamily="34" charset="0"/>
              </a:rPr>
              <a:t>Group Discussion:</a:t>
            </a:r>
          </a:p>
          <a:p>
            <a:pPr>
              <a:defRPr/>
            </a:pPr>
            <a:r>
              <a:rPr lang="en-US" sz="1000" i="1" dirty="0">
                <a:latin typeface="Arial" pitchFamily="34" charset="0"/>
                <a:cs typeface="Arial" pitchFamily="34" charset="0"/>
              </a:rPr>
              <a:t>Ask the participants:</a:t>
            </a:r>
          </a:p>
          <a:p>
            <a:pPr marL="171450" indent="-171450">
              <a:buFont typeface="Arial" pitchFamily="34" charset="0"/>
              <a:buChar char="•"/>
              <a:defRPr/>
            </a:pPr>
            <a:r>
              <a:rPr lang="en-US" sz="1000" i="1" dirty="0">
                <a:latin typeface="Arial" pitchFamily="34" charset="0"/>
                <a:cs typeface="Arial" pitchFamily="34" charset="0"/>
              </a:rPr>
              <a:t>With ethanol-blended fuel use increasing, you can expect to encounter them just about anywhere. What aspect of the use of ethanol-blended fuels might have the most impact on your private life or professional career (i.e., increased production, spill and fire risk, price at the pump, vehicle efficiency, etc.)?</a:t>
            </a:r>
          </a:p>
          <a:p>
            <a:pPr marL="171450" indent="-171450">
              <a:buFont typeface="Arial" pitchFamily="34" charset="0"/>
              <a:buChar char="•"/>
              <a:defRPr/>
            </a:pPr>
            <a:r>
              <a:rPr lang="en-US" sz="1000" i="1" dirty="0">
                <a:latin typeface="Arial" pitchFamily="34" charset="0"/>
                <a:cs typeface="Arial" pitchFamily="34" charset="0"/>
              </a:rPr>
              <a:t>What impacts does increasing ethanol production and use have on transportation? </a:t>
            </a:r>
          </a:p>
          <a:p>
            <a:pPr>
              <a:defRPr/>
            </a:pPr>
            <a:endParaRPr lang="en-US" sz="1000" dirty="0">
              <a:latin typeface="Arial" pitchFamily="34" charset="0"/>
              <a:cs typeface="Arial" pitchFamily="34" charset="0"/>
            </a:endParaRPr>
          </a:p>
        </p:txBody>
      </p:sp>
      <p:sp>
        <p:nvSpPr>
          <p:cNvPr id="34820" name="Slide Number Placeholder 3">
            <a:extLst>
              <a:ext uri="{FF2B5EF4-FFF2-40B4-BE49-F238E27FC236}">
                <a16:creationId xmlns:a16="http://schemas.microsoft.com/office/drawing/2014/main" id="{B59BD83C-3C93-478D-8A8E-42B1782FDB8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570099E8-DF93-4599-9646-876C833191A3}" type="slidenum">
              <a:rPr lang="en-US" altLang="en-US"/>
              <a:pPr>
                <a:spcBef>
                  <a:spcPct val="0"/>
                </a:spcBef>
              </a:pPr>
              <a:t>10</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7.png"/><Relationship Id="rId4" Type="http://schemas.openxmlformats.org/officeDocument/2006/relationships/image" Target="../media/image6.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EE7C6B3-3FFA-7B72-6038-015E70F6DF8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8" name="Title 5">
            <a:extLst>
              <a:ext uri="{FF2B5EF4-FFF2-40B4-BE49-F238E27FC236}">
                <a16:creationId xmlns:a16="http://schemas.microsoft.com/office/drawing/2014/main" id="{B18A9AB6-7023-63F5-D37C-D40F02476943}"/>
              </a:ext>
            </a:extLst>
          </p:cNvPr>
          <p:cNvSpPr>
            <a:spLocks noGrp="1"/>
          </p:cNvSpPr>
          <p:nvPr>
            <p:ph type="title"/>
          </p:nvPr>
        </p:nvSpPr>
        <p:spPr>
          <a:xfrm>
            <a:off x="457200" y="258762"/>
            <a:ext cx="11277600" cy="579438"/>
          </a:xfrm>
        </p:spPr>
        <p:txBody>
          <a:bodyPr anchor="t" anchorCtr="0">
            <a:normAutofit/>
          </a:bodyPr>
          <a:lstStyle>
            <a:lvl1pPr algn="ctr">
              <a:defRPr sz="3600" b="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8464933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ull Screen Imag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0" y="838200"/>
            <a:ext cx="12192000" cy="6096000"/>
          </a:xfrm>
        </p:spPr>
        <p:txBody>
          <a:bodyPr/>
          <a:lstStyle/>
          <a:p>
            <a:endParaRPr lang="en-US"/>
          </a:p>
        </p:txBody>
      </p:sp>
      <p:sp>
        <p:nvSpPr>
          <p:cNvPr id="2" name="Title 5">
            <a:extLst>
              <a:ext uri="{FF2B5EF4-FFF2-40B4-BE49-F238E27FC236}">
                <a16:creationId xmlns:a16="http://schemas.microsoft.com/office/drawing/2014/main" id="{90852E9B-612C-1B01-D6AC-E3BBF01D5C5B}"/>
              </a:ext>
            </a:extLst>
          </p:cNvPr>
          <p:cNvSpPr>
            <a:spLocks noGrp="1"/>
          </p:cNvSpPr>
          <p:nvPr>
            <p:ph type="title"/>
          </p:nvPr>
        </p:nvSpPr>
        <p:spPr>
          <a:xfrm>
            <a:off x="457200" y="2587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a:defRPr lang="en-US" sz="3600" b="0" dirty="0">
                <a:solidFill>
                  <a:schemeClr val="bg1"/>
                </a:solidFill>
              </a:defRPr>
            </a:lvl1pPr>
          </a:lstStyle>
          <a:p>
            <a:pPr lvl="0" algn="ctr"/>
            <a:r>
              <a:rPr lang="en-US" dirty="0"/>
              <a:t>Click to edit Master title style</a:t>
            </a:r>
          </a:p>
        </p:txBody>
      </p:sp>
    </p:spTree>
    <p:extLst>
      <p:ext uri="{BB962C8B-B14F-4D97-AF65-F5344CB8AC3E}">
        <p14:creationId xmlns:p14="http://schemas.microsoft.com/office/powerpoint/2010/main" val="41618704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only">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 y="1143000"/>
            <a:ext cx="11277600" cy="228370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a:defRPr lang="en-US">
                <a:solidFill>
                  <a:schemeClr val="bg1"/>
                </a:solidFill>
              </a:defRPr>
            </a:lvl1pPr>
            <a:lvl2pPr>
              <a:defRPr lang="en-US">
                <a:solidFill>
                  <a:schemeClr val="bg1"/>
                </a:solidFill>
              </a:defRPr>
            </a:lvl2pPr>
            <a:lvl3pPr>
              <a:defRPr lang="en-US">
                <a:solidFill>
                  <a:schemeClr val="bg1"/>
                </a:solidFill>
              </a:defRPr>
            </a:lvl3pPr>
            <a:lvl4pPr>
              <a:defRPr lang="en-US">
                <a:solidFill>
                  <a:schemeClr val="bg1"/>
                </a:solidFill>
              </a:defRPr>
            </a:lvl4pPr>
            <a:lvl5pPr>
              <a:defRPr lang="en-US">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7" name="Picture 6">
            <a:extLst>
              <a:ext uri="{FF2B5EF4-FFF2-40B4-BE49-F238E27FC236}">
                <a16:creationId xmlns:a16="http://schemas.microsoft.com/office/drawing/2014/main" id="{4192B560-E015-6516-6B3A-D3E0FEABA3B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2" name="Title 5">
            <a:extLst>
              <a:ext uri="{FF2B5EF4-FFF2-40B4-BE49-F238E27FC236}">
                <a16:creationId xmlns:a16="http://schemas.microsoft.com/office/drawing/2014/main" id="{34B0F88E-3866-12DE-B9C7-30D44C10095A}"/>
              </a:ext>
            </a:extLst>
          </p:cNvPr>
          <p:cNvSpPr>
            <a:spLocks noGrp="1"/>
          </p:cNvSpPr>
          <p:nvPr>
            <p:ph type="title"/>
          </p:nvPr>
        </p:nvSpPr>
        <p:spPr>
          <a:xfrm>
            <a:off x="457200" y="2587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a:defRPr lang="en-US" sz="3600" b="0" dirty="0">
                <a:solidFill>
                  <a:schemeClr val="bg1"/>
                </a:solidFill>
              </a:defRPr>
            </a:lvl1pPr>
          </a:lstStyle>
          <a:p>
            <a:pPr lvl="0" algn="ctr"/>
            <a:r>
              <a:rPr lang="en-US" dirty="0"/>
              <a:t>Click to edit Master title style</a:t>
            </a:r>
          </a:p>
        </p:txBody>
      </p:sp>
    </p:spTree>
    <p:extLst>
      <p:ext uri="{BB962C8B-B14F-4D97-AF65-F5344CB8AC3E}">
        <p14:creationId xmlns:p14="http://schemas.microsoft.com/office/powerpoint/2010/main" val="10030555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50/50 Image Righ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6092952" y="0"/>
            <a:ext cx="6099048" cy="6858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199" y="1143000"/>
            <a:ext cx="5333999" cy="277614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a:defRPr lang="en-US">
                <a:solidFill>
                  <a:schemeClr val="bg1"/>
                </a:solidFill>
              </a:defRPr>
            </a:lvl1pPr>
            <a:lvl2pPr>
              <a:defRPr lang="en-US">
                <a:solidFill>
                  <a:schemeClr val="bg1"/>
                </a:solidFill>
              </a:defRPr>
            </a:lvl2pPr>
            <a:lvl3pPr>
              <a:defRPr lang="en-US">
                <a:solidFill>
                  <a:schemeClr val="bg1"/>
                </a:solidFill>
              </a:defRPr>
            </a:lvl3pPr>
            <a:lvl4pPr>
              <a:defRPr lang="en-US">
                <a:solidFill>
                  <a:schemeClr val="bg1"/>
                </a:solidFill>
              </a:defRPr>
            </a:lvl4pPr>
            <a:lvl5pPr>
              <a:defRPr lang="en-US">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 name="Picture 1">
            <a:extLst>
              <a:ext uri="{FF2B5EF4-FFF2-40B4-BE49-F238E27FC236}">
                <a16:creationId xmlns:a16="http://schemas.microsoft.com/office/drawing/2014/main" id="{4B064B30-91AD-10FE-D71E-B9FD55F4F98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5" name="Title 5">
            <a:extLst>
              <a:ext uri="{FF2B5EF4-FFF2-40B4-BE49-F238E27FC236}">
                <a16:creationId xmlns:a16="http://schemas.microsoft.com/office/drawing/2014/main" id="{ECD8B852-BFCD-2AE2-4F9B-F9ED6FC79CC9}"/>
              </a:ext>
            </a:extLst>
          </p:cNvPr>
          <p:cNvSpPr>
            <a:spLocks noGrp="1"/>
          </p:cNvSpPr>
          <p:nvPr>
            <p:ph type="title"/>
          </p:nvPr>
        </p:nvSpPr>
        <p:spPr>
          <a:xfrm>
            <a:off x="457200" y="258762"/>
            <a:ext cx="53340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a:defRPr lang="en-US" sz="3600" b="0" dirty="0">
                <a:solidFill>
                  <a:schemeClr val="bg1"/>
                </a:solidFill>
              </a:defRPr>
            </a:lvl1pPr>
          </a:lstStyle>
          <a:p>
            <a:pPr lvl="0" algn="ctr"/>
            <a:r>
              <a:rPr lang="en-US" dirty="0"/>
              <a:t>Click to edit Master title style</a:t>
            </a:r>
          </a:p>
        </p:txBody>
      </p:sp>
    </p:spTree>
    <p:extLst>
      <p:ext uri="{BB962C8B-B14F-4D97-AF65-F5344CB8AC3E}">
        <p14:creationId xmlns:p14="http://schemas.microsoft.com/office/powerpoint/2010/main" val="3609994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0/50 Image Lef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0" y="0"/>
            <a:ext cx="6099048" cy="6858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6400800" y="1143000"/>
            <a:ext cx="5413248" cy="2776145"/>
          </a:xfrm>
        </p:spPr>
        <p:txBody>
          <a:bodyPr anchor="t">
            <a:sp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8" name="Picture 7">
            <a:extLst>
              <a:ext uri="{FF2B5EF4-FFF2-40B4-BE49-F238E27FC236}">
                <a16:creationId xmlns:a16="http://schemas.microsoft.com/office/drawing/2014/main" id="{6DF9AEE0-1FFC-AB19-841C-1A793A20A8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2" name="Title 5">
            <a:extLst>
              <a:ext uri="{FF2B5EF4-FFF2-40B4-BE49-F238E27FC236}">
                <a16:creationId xmlns:a16="http://schemas.microsoft.com/office/drawing/2014/main" id="{757562DD-DD1A-DF86-9A76-4C0E2475DD0C}"/>
              </a:ext>
            </a:extLst>
          </p:cNvPr>
          <p:cNvSpPr>
            <a:spLocks noGrp="1"/>
          </p:cNvSpPr>
          <p:nvPr>
            <p:ph type="title"/>
          </p:nvPr>
        </p:nvSpPr>
        <p:spPr>
          <a:xfrm>
            <a:off x="6400800" y="258762"/>
            <a:ext cx="5334000" cy="579438"/>
          </a:xfrm>
        </p:spPr>
        <p:txBody>
          <a:bodyPr anchor="t">
            <a:normAutofit/>
          </a:bodyPr>
          <a:lstStyle>
            <a:lvl1pPr algn="ctr">
              <a:defRPr sz="3600" b="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0267368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0/50 Image Left with Borde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457200" y="1109280"/>
            <a:ext cx="5638800"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6400800" y="1109280"/>
            <a:ext cx="5413248"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Picture 8">
            <a:extLst>
              <a:ext uri="{FF2B5EF4-FFF2-40B4-BE49-F238E27FC236}">
                <a16:creationId xmlns:a16="http://schemas.microsoft.com/office/drawing/2014/main" id="{E5AE5486-31D7-E7A4-7532-EC7C28FEFF9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2" name="Title 5">
            <a:extLst>
              <a:ext uri="{FF2B5EF4-FFF2-40B4-BE49-F238E27FC236}">
                <a16:creationId xmlns:a16="http://schemas.microsoft.com/office/drawing/2014/main" id="{D4230089-F841-2596-A8D6-23C110B43E90}"/>
              </a:ext>
            </a:extLst>
          </p:cNvPr>
          <p:cNvSpPr>
            <a:spLocks noGrp="1"/>
          </p:cNvSpPr>
          <p:nvPr>
            <p:ph type="title"/>
          </p:nvPr>
        </p:nvSpPr>
        <p:spPr>
          <a:xfrm>
            <a:off x="457200" y="2587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a:defRPr lang="en-US" sz="3600" b="0" dirty="0">
                <a:solidFill>
                  <a:schemeClr val="bg1"/>
                </a:solidFill>
              </a:defRPr>
            </a:lvl1pPr>
          </a:lstStyle>
          <a:p>
            <a:pPr lvl="0" algn="ctr"/>
            <a:r>
              <a:rPr lang="en-US" dirty="0"/>
              <a:t>Click to edit Master title style</a:t>
            </a:r>
          </a:p>
        </p:txBody>
      </p:sp>
    </p:spTree>
    <p:extLst>
      <p:ext uri="{BB962C8B-B14F-4D97-AF65-F5344CB8AC3E}">
        <p14:creationId xmlns:p14="http://schemas.microsoft.com/office/powerpoint/2010/main" val="7920672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0/50 Image Right with Borde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6092952" y="1105470"/>
            <a:ext cx="5716991"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376988" y="1105470"/>
            <a:ext cx="5414211" cy="277614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a:defRPr lang="en-US">
                <a:solidFill>
                  <a:schemeClr val="bg1"/>
                </a:solidFill>
              </a:defRPr>
            </a:lvl1pPr>
            <a:lvl2pPr>
              <a:defRPr lang="en-US">
                <a:solidFill>
                  <a:schemeClr val="bg1"/>
                </a:solidFill>
              </a:defRPr>
            </a:lvl2pPr>
            <a:lvl3pPr>
              <a:defRPr lang="en-US">
                <a:solidFill>
                  <a:schemeClr val="bg1"/>
                </a:solidFill>
              </a:defRPr>
            </a:lvl3pPr>
            <a:lvl4pPr>
              <a:defRPr lang="en-US">
                <a:solidFill>
                  <a:schemeClr val="bg1"/>
                </a:solidFill>
              </a:defRPr>
            </a:lvl4pPr>
            <a:lvl5pPr>
              <a:defRPr lang="en-US">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 name="Picture 1">
            <a:extLst>
              <a:ext uri="{FF2B5EF4-FFF2-40B4-BE49-F238E27FC236}">
                <a16:creationId xmlns:a16="http://schemas.microsoft.com/office/drawing/2014/main" id="{4B064B30-91AD-10FE-D71E-B9FD55F4F98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5" name="Title 5">
            <a:extLst>
              <a:ext uri="{FF2B5EF4-FFF2-40B4-BE49-F238E27FC236}">
                <a16:creationId xmlns:a16="http://schemas.microsoft.com/office/drawing/2014/main" id="{87695217-7161-3EEE-8FEF-FD6B0FDA5070}"/>
              </a:ext>
            </a:extLst>
          </p:cNvPr>
          <p:cNvSpPr>
            <a:spLocks noGrp="1"/>
          </p:cNvSpPr>
          <p:nvPr>
            <p:ph type="title"/>
          </p:nvPr>
        </p:nvSpPr>
        <p:spPr>
          <a:xfrm>
            <a:off x="457200" y="2587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a:defRPr lang="en-US" sz="3600" b="0" dirty="0">
                <a:solidFill>
                  <a:schemeClr val="bg1"/>
                </a:solidFill>
              </a:defRPr>
            </a:lvl1pPr>
          </a:lstStyle>
          <a:p>
            <a:pPr lvl="0" algn="ctr"/>
            <a:r>
              <a:rPr lang="en-US" dirty="0"/>
              <a:t>Click to edit Master title style</a:t>
            </a:r>
          </a:p>
        </p:txBody>
      </p:sp>
    </p:spTree>
    <p:extLst>
      <p:ext uri="{BB962C8B-B14F-4D97-AF65-F5344CB8AC3E}">
        <p14:creationId xmlns:p14="http://schemas.microsoft.com/office/powerpoint/2010/main" val="15086126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 Image Righ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6096000" y="1143000"/>
            <a:ext cx="2743200" cy="2590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 y="1143000"/>
            <a:ext cx="5334000" cy="277614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a:defRPr lang="en-US">
                <a:solidFill>
                  <a:schemeClr val="bg1"/>
                </a:solidFill>
              </a:defRPr>
            </a:lvl1pPr>
            <a:lvl2pPr>
              <a:defRPr lang="en-US">
                <a:solidFill>
                  <a:schemeClr val="bg1"/>
                </a:solidFill>
              </a:defRPr>
            </a:lvl2pPr>
            <a:lvl3pPr>
              <a:defRPr lang="en-US">
                <a:solidFill>
                  <a:schemeClr val="bg1"/>
                </a:solidFill>
              </a:defRPr>
            </a:lvl3pPr>
            <a:lvl4pPr>
              <a:defRPr lang="en-US">
                <a:solidFill>
                  <a:schemeClr val="bg1"/>
                </a:solidFill>
              </a:defRPr>
            </a:lvl4pPr>
            <a:lvl5pPr>
              <a:defRPr lang="en-US">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Picture Placeholder 2">
            <a:extLst>
              <a:ext uri="{FF2B5EF4-FFF2-40B4-BE49-F238E27FC236}">
                <a16:creationId xmlns:a16="http://schemas.microsoft.com/office/drawing/2014/main" id="{E699B4E2-3EB6-3682-EE21-9532913CDD85}"/>
              </a:ext>
            </a:extLst>
          </p:cNvPr>
          <p:cNvSpPr>
            <a:spLocks noGrp="1"/>
          </p:cNvSpPr>
          <p:nvPr>
            <p:ph type="pic" sz="quarter" idx="12"/>
          </p:nvPr>
        </p:nvSpPr>
        <p:spPr>
          <a:xfrm>
            <a:off x="8991600" y="1143000"/>
            <a:ext cx="2743200" cy="2590800"/>
          </a:xfrm>
        </p:spPr>
        <p:txBody>
          <a:bodyPr/>
          <a:lstStyle>
            <a:lvl1pPr>
              <a:defRPr>
                <a:solidFill>
                  <a:schemeClr val="tx2"/>
                </a:solidFill>
              </a:defRPr>
            </a:lvl1pPr>
          </a:lstStyle>
          <a:p>
            <a:endParaRPr lang="en-US"/>
          </a:p>
        </p:txBody>
      </p:sp>
      <p:sp>
        <p:nvSpPr>
          <p:cNvPr id="5" name="Picture Placeholder 2">
            <a:extLst>
              <a:ext uri="{FF2B5EF4-FFF2-40B4-BE49-F238E27FC236}">
                <a16:creationId xmlns:a16="http://schemas.microsoft.com/office/drawing/2014/main" id="{8C36E12B-1BF4-2872-E50F-948290F947D8}"/>
              </a:ext>
            </a:extLst>
          </p:cNvPr>
          <p:cNvSpPr>
            <a:spLocks noGrp="1"/>
          </p:cNvSpPr>
          <p:nvPr>
            <p:ph type="pic" sz="quarter" idx="13"/>
          </p:nvPr>
        </p:nvSpPr>
        <p:spPr>
          <a:xfrm>
            <a:off x="6096000" y="3886200"/>
            <a:ext cx="2743200" cy="2590800"/>
          </a:xfrm>
        </p:spPr>
        <p:txBody>
          <a:bodyPr/>
          <a:lstStyle>
            <a:lvl1pPr>
              <a:defRPr>
                <a:solidFill>
                  <a:schemeClr val="tx2"/>
                </a:solidFill>
              </a:defRPr>
            </a:lvl1pPr>
          </a:lstStyle>
          <a:p>
            <a:endParaRPr lang="en-US"/>
          </a:p>
        </p:txBody>
      </p:sp>
      <p:sp>
        <p:nvSpPr>
          <p:cNvPr id="7" name="Picture Placeholder 2">
            <a:extLst>
              <a:ext uri="{FF2B5EF4-FFF2-40B4-BE49-F238E27FC236}">
                <a16:creationId xmlns:a16="http://schemas.microsoft.com/office/drawing/2014/main" id="{17210E64-83A3-5254-4492-49D3A5548DE9}"/>
              </a:ext>
            </a:extLst>
          </p:cNvPr>
          <p:cNvSpPr>
            <a:spLocks noGrp="1"/>
          </p:cNvSpPr>
          <p:nvPr>
            <p:ph type="pic" sz="quarter" idx="14"/>
          </p:nvPr>
        </p:nvSpPr>
        <p:spPr>
          <a:xfrm>
            <a:off x="8991600" y="3886200"/>
            <a:ext cx="2743200" cy="2590800"/>
          </a:xfrm>
        </p:spPr>
        <p:txBody>
          <a:bodyPr/>
          <a:lstStyle>
            <a:lvl1pPr>
              <a:defRPr>
                <a:solidFill>
                  <a:schemeClr val="tx2"/>
                </a:solidFill>
              </a:defRPr>
            </a:lvl1pPr>
          </a:lstStyle>
          <a:p>
            <a:endParaRPr lang="en-US"/>
          </a:p>
        </p:txBody>
      </p:sp>
      <p:pic>
        <p:nvPicPr>
          <p:cNvPr id="8" name="Picture 7">
            <a:extLst>
              <a:ext uri="{FF2B5EF4-FFF2-40B4-BE49-F238E27FC236}">
                <a16:creationId xmlns:a16="http://schemas.microsoft.com/office/drawing/2014/main" id="{08190F37-4184-F707-D569-29F9C344B09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Tree>
    <p:extLst>
      <p:ext uri="{BB962C8B-B14F-4D97-AF65-F5344CB8AC3E}">
        <p14:creationId xmlns:p14="http://schemas.microsoft.com/office/powerpoint/2010/main" val="22153123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 Image Lef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457200" y="1126140"/>
            <a:ext cx="2743200" cy="2590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6400800" y="1126140"/>
            <a:ext cx="5332476" cy="277614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a:defRPr lang="en-US" dirty="0">
                <a:solidFill>
                  <a:schemeClr val="bg1"/>
                </a:solidFill>
              </a:defRPr>
            </a:lvl1pPr>
            <a:lvl2pPr>
              <a:defRPr lang="en-US" dirty="0">
                <a:solidFill>
                  <a:schemeClr val="bg1"/>
                </a:solidFill>
              </a:defRPr>
            </a:lvl2pPr>
            <a:lvl3pPr>
              <a:defRPr lang="en-US" dirty="0">
                <a:solidFill>
                  <a:schemeClr val="bg1"/>
                </a:solidFill>
              </a:defRPr>
            </a:lvl3pPr>
            <a:lvl4pPr>
              <a:defRPr lang="en-US" dirty="0">
                <a:solidFill>
                  <a:schemeClr val="bg1"/>
                </a:solidFill>
              </a:defRPr>
            </a:lvl4pPr>
            <a:lvl5pPr>
              <a:defRPr lang="en-US" dirty="0">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Picture Placeholder 2">
            <a:extLst>
              <a:ext uri="{FF2B5EF4-FFF2-40B4-BE49-F238E27FC236}">
                <a16:creationId xmlns:a16="http://schemas.microsoft.com/office/drawing/2014/main" id="{E699B4E2-3EB6-3682-EE21-9532913CDD85}"/>
              </a:ext>
            </a:extLst>
          </p:cNvPr>
          <p:cNvSpPr>
            <a:spLocks noGrp="1"/>
          </p:cNvSpPr>
          <p:nvPr>
            <p:ph type="pic" sz="quarter" idx="12"/>
          </p:nvPr>
        </p:nvSpPr>
        <p:spPr>
          <a:xfrm>
            <a:off x="3352800" y="1126140"/>
            <a:ext cx="2743200" cy="2590800"/>
          </a:xfrm>
        </p:spPr>
        <p:txBody>
          <a:bodyPr/>
          <a:lstStyle>
            <a:lvl1pPr>
              <a:defRPr>
                <a:solidFill>
                  <a:schemeClr val="tx2"/>
                </a:solidFill>
              </a:defRPr>
            </a:lvl1pPr>
          </a:lstStyle>
          <a:p>
            <a:endParaRPr lang="en-US"/>
          </a:p>
        </p:txBody>
      </p:sp>
      <p:sp>
        <p:nvSpPr>
          <p:cNvPr id="5" name="Picture Placeholder 2">
            <a:extLst>
              <a:ext uri="{FF2B5EF4-FFF2-40B4-BE49-F238E27FC236}">
                <a16:creationId xmlns:a16="http://schemas.microsoft.com/office/drawing/2014/main" id="{8C36E12B-1BF4-2872-E50F-948290F947D8}"/>
              </a:ext>
            </a:extLst>
          </p:cNvPr>
          <p:cNvSpPr>
            <a:spLocks noGrp="1"/>
          </p:cNvSpPr>
          <p:nvPr>
            <p:ph type="pic" sz="quarter" idx="13"/>
          </p:nvPr>
        </p:nvSpPr>
        <p:spPr>
          <a:xfrm>
            <a:off x="457200" y="3869340"/>
            <a:ext cx="2743200" cy="2590800"/>
          </a:xfrm>
        </p:spPr>
        <p:txBody>
          <a:bodyPr/>
          <a:lstStyle>
            <a:lvl1pPr>
              <a:defRPr>
                <a:solidFill>
                  <a:schemeClr val="tx2"/>
                </a:solidFill>
              </a:defRPr>
            </a:lvl1pPr>
          </a:lstStyle>
          <a:p>
            <a:endParaRPr lang="en-US"/>
          </a:p>
        </p:txBody>
      </p:sp>
      <p:sp>
        <p:nvSpPr>
          <p:cNvPr id="7" name="Picture Placeholder 2">
            <a:extLst>
              <a:ext uri="{FF2B5EF4-FFF2-40B4-BE49-F238E27FC236}">
                <a16:creationId xmlns:a16="http://schemas.microsoft.com/office/drawing/2014/main" id="{17210E64-83A3-5254-4492-49D3A5548DE9}"/>
              </a:ext>
            </a:extLst>
          </p:cNvPr>
          <p:cNvSpPr>
            <a:spLocks noGrp="1"/>
          </p:cNvSpPr>
          <p:nvPr>
            <p:ph type="pic" sz="quarter" idx="14"/>
          </p:nvPr>
        </p:nvSpPr>
        <p:spPr>
          <a:xfrm>
            <a:off x="3352800" y="3869340"/>
            <a:ext cx="2743200" cy="2590800"/>
          </a:xfrm>
        </p:spPr>
        <p:txBody>
          <a:bodyPr/>
          <a:lstStyle>
            <a:lvl1pPr>
              <a:defRPr>
                <a:solidFill>
                  <a:schemeClr val="tx2"/>
                </a:solidFill>
              </a:defRPr>
            </a:lvl1pPr>
          </a:lstStyle>
          <a:p>
            <a:endParaRPr lang="en-US"/>
          </a:p>
        </p:txBody>
      </p:sp>
      <p:sp>
        <p:nvSpPr>
          <p:cNvPr id="10" name="Title 5">
            <a:extLst>
              <a:ext uri="{FF2B5EF4-FFF2-40B4-BE49-F238E27FC236}">
                <a16:creationId xmlns:a16="http://schemas.microsoft.com/office/drawing/2014/main" id="{EACCD2AE-3570-6A29-AD1B-D71B25417655}"/>
              </a:ext>
            </a:extLst>
          </p:cNvPr>
          <p:cNvSpPr>
            <a:spLocks noGrp="1"/>
          </p:cNvSpPr>
          <p:nvPr>
            <p:ph type="title"/>
          </p:nvPr>
        </p:nvSpPr>
        <p:spPr>
          <a:xfrm>
            <a:off x="458724" y="106362"/>
            <a:ext cx="11274552"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defRPr lang="en-US" sz="3600" b="0" dirty="0"/>
            </a:lvl1pPr>
          </a:lstStyle>
          <a:p>
            <a:pPr lvl="0" algn="ctr"/>
            <a:r>
              <a:rPr lang="en-US" dirty="0"/>
              <a:t>Click to edit Master title style</a:t>
            </a:r>
          </a:p>
        </p:txBody>
      </p:sp>
      <p:pic>
        <p:nvPicPr>
          <p:cNvPr id="6" name="Picture 5">
            <a:extLst>
              <a:ext uri="{FF2B5EF4-FFF2-40B4-BE49-F238E27FC236}">
                <a16:creationId xmlns:a16="http://schemas.microsoft.com/office/drawing/2014/main" id="{613CE84C-9731-8500-6CDF-016EE31B6A6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extLst>
      <p:ext uri="{BB962C8B-B14F-4D97-AF65-F5344CB8AC3E}">
        <p14:creationId xmlns:p14="http://schemas.microsoft.com/office/powerpoint/2010/main" val="37674687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3 Image Righ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7924800" y="838200"/>
            <a:ext cx="4267200" cy="6019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 y="1143000"/>
            <a:ext cx="7218947" cy="228370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a:defRPr lang="en-US">
                <a:solidFill>
                  <a:schemeClr val="bg1"/>
                </a:solidFill>
              </a:defRPr>
            </a:lvl1pPr>
            <a:lvl2pPr>
              <a:defRPr lang="en-US">
                <a:solidFill>
                  <a:schemeClr val="bg1"/>
                </a:solidFill>
              </a:defRPr>
            </a:lvl2pPr>
            <a:lvl3pPr>
              <a:defRPr lang="en-US">
                <a:solidFill>
                  <a:schemeClr val="bg1"/>
                </a:solidFill>
              </a:defRPr>
            </a:lvl3pPr>
            <a:lvl4pPr>
              <a:defRPr lang="en-US">
                <a:solidFill>
                  <a:schemeClr val="bg1"/>
                </a:solidFill>
              </a:defRPr>
            </a:lvl4pPr>
            <a:lvl5pPr>
              <a:defRPr lang="en-US">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 name="Picture 1">
            <a:extLst>
              <a:ext uri="{FF2B5EF4-FFF2-40B4-BE49-F238E27FC236}">
                <a16:creationId xmlns:a16="http://schemas.microsoft.com/office/drawing/2014/main" id="{3929C961-785F-42CD-AED3-2F2C16E4A7E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5" name="Title 5">
            <a:extLst>
              <a:ext uri="{FF2B5EF4-FFF2-40B4-BE49-F238E27FC236}">
                <a16:creationId xmlns:a16="http://schemas.microsoft.com/office/drawing/2014/main" id="{5BDCA9F5-E63F-53FF-C8AC-AFC502FD83D1}"/>
              </a:ext>
            </a:extLst>
          </p:cNvPr>
          <p:cNvSpPr>
            <a:spLocks noGrp="1"/>
          </p:cNvSpPr>
          <p:nvPr>
            <p:ph type="title"/>
          </p:nvPr>
        </p:nvSpPr>
        <p:spPr>
          <a:xfrm>
            <a:off x="457200" y="258762"/>
            <a:ext cx="11277600" cy="579438"/>
          </a:xfrm>
        </p:spPr>
        <p:txBody>
          <a:bodyPr anchor="t" anchorCtr="0">
            <a:normAutofit/>
          </a:bodyPr>
          <a:lstStyle>
            <a:lvl1pPr algn="ctr">
              <a:defRPr sz="3600" b="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764242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3 Image Lef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0" y="0"/>
            <a:ext cx="4267200" cy="6858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0" y="1109280"/>
            <a:ext cx="7218947" cy="228370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a:defRPr lang="en-US">
                <a:solidFill>
                  <a:schemeClr val="bg1"/>
                </a:solidFill>
              </a:defRPr>
            </a:lvl1pPr>
            <a:lvl2pPr>
              <a:defRPr lang="en-US">
                <a:solidFill>
                  <a:schemeClr val="bg1"/>
                </a:solidFill>
              </a:defRPr>
            </a:lvl2pPr>
            <a:lvl3pPr>
              <a:defRPr lang="en-US">
                <a:solidFill>
                  <a:schemeClr val="bg1"/>
                </a:solidFill>
              </a:defRPr>
            </a:lvl3pPr>
            <a:lvl4pPr>
              <a:defRPr lang="en-US">
                <a:solidFill>
                  <a:schemeClr val="bg1"/>
                </a:solidFill>
              </a:defRPr>
            </a:lvl4pPr>
            <a:lvl5pPr>
              <a:defRPr lang="en-US">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a:extLst>
              <a:ext uri="{FF2B5EF4-FFF2-40B4-BE49-F238E27FC236}">
                <a16:creationId xmlns:a16="http://schemas.microsoft.com/office/drawing/2014/main" id="{846A30D1-4146-9B9B-C13B-E13B0FEF54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2" name="Title 5">
            <a:extLst>
              <a:ext uri="{FF2B5EF4-FFF2-40B4-BE49-F238E27FC236}">
                <a16:creationId xmlns:a16="http://schemas.microsoft.com/office/drawing/2014/main" id="{21185F4F-45C7-7555-1DFD-144DC8A4BBF7}"/>
              </a:ext>
            </a:extLst>
          </p:cNvPr>
          <p:cNvSpPr>
            <a:spLocks noGrp="1"/>
          </p:cNvSpPr>
          <p:nvPr>
            <p:ph type="title"/>
          </p:nvPr>
        </p:nvSpPr>
        <p:spPr>
          <a:xfrm>
            <a:off x="4572000" y="258762"/>
            <a:ext cx="7162800" cy="579438"/>
          </a:xfrm>
        </p:spPr>
        <p:txBody>
          <a:bodyPr anchor="t" anchorCtr="0">
            <a:normAutofit/>
          </a:bodyPr>
          <a:lstStyle>
            <a:lvl1pPr algn="ctr">
              <a:defRPr sz="3600" b="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0917876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3 Image Right with Border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7924800" y="1143000"/>
            <a:ext cx="3810000"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01052" y="1143000"/>
            <a:ext cx="7218947" cy="228370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a:defRPr lang="en-US">
                <a:solidFill>
                  <a:schemeClr val="bg1"/>
                </a:solidFill>
              </a:defRPr>
            </a:lvl1pPr>
            <a:lvl2pPr>
              <a:defRPr lang="en-US">
                <a:solidFill>
                  <a:schemeClr val="bg1"/>
                </a:solidFill>
              </a:defRPr>
            </a:lvl2pPr>
            <a:lvl3pPr>
              <a:defRPr lang="en-US">
                <a:solidFill>
                  <a:schemeClr val="bg1"/>
                </a:solidFill>
              </a:defRPr>
            </a:lvl3pPr>
            <a:lvl4pPr>
              <a:defRPr lang="en-US">
                <a:solidFill>
                  <a:schemeClr val="bg1"/>
                </a:solidFill>
              </a:defRPr>
            </a:lvl4pPr>
            <a:lvl5pPr>
              <a:defRPr lang="en-US">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 name="Picture 1">
            <a:extLst>
              <a:ext uri="{FF2B5EF4-FFF2-40B4-BE49-F238E27FC236}">
                <a16:creationId xmlns:a16="http://schemas.microsoft.com/office/drawing/2014/main" id="{3929C961-785F-42CD-AED3-2F2C16E4A7E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5" name="Title 5">
            <a:extLst>
              <a:ext uri="{FF2B5EF4-FFF2-40B4-BE49-F238E27FC236}">
                <a16:creationId xmlns:a16="http://schemas.microsoft.com/office/drawing/2014/main" id="{6EC08D87-3CC9-1ED8-7456-AE7ED02F8F84}"/>
              </a:ext>
            </a:extLst>
          </p:cNvPr>
          <p:cNvSpPr>
            <a:spLocks noGrp="1"/>
          </p:cNvSpPr>
          <p:nvPr>
            <p:ph type="title"/>
          </p:nvPr>
        </p:nvSpPr>
        <p:spPr>
          <a:xfrm>
            <a:off x="457200" y="258762"/>
            <a:ext cx="11277600" cy="579438"/>
          </a:xfrm>
        </p:spPr>
        <p:txBody>
          <a:bodyPr anchor="t" anchorCtr="0">
            <a:normAutofit/>
          </a:bodyPr>
          <a:lstStyle>
            <a:lvl1pPr algn="l">
              <a:defRPr sz="3600" b="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42287284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3 Image Left with Border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457200" y="1143000"/>
            <a:ext cx="3809999"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0" y="1128330"/>
            <a:ext cx="7162800" cy="228370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a:defRPr lang="en-US">
                <a:solidFill>
                  <a:schemeClr val="bg1"/>
                </a:solidFill>
              </a:defRPr>
            </a:lvl1pPr>
            <a:lvl2pPr>
              <a:defRPr lang="en-US">
                <a:solidFill>
                  <a:schemeClr val="bg1"/>
                </a:solidFill>
              </a:defRPr>
            </a:lvl2pPr>
            <a:lvl3pPr>
              <a:defRPr lang="en-US">
                <a:solidFill>
                  <a:schemeClr val="bg1"/>
                </a:solidFill>
              </a:defRPr>
            </a:lvl3pPr>
            <a:lvl4pPr>
              <a:defRPr lang="en-US">
                <a:solidFill>
                  <a:schemeClr val="bg1"/>
                </a:solidFill>
              </a:defRPr>
            </a:lvl4pPr>
            <a:lvl5pPr>
              <a:defRPr lang="en-US">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a:extLst>
              <a:ext uri="{FF2B5EF4-FFF2-40B4-BE49-F238E27FC236}">
                <a16:creationId xmlns:a16="http://schemas.microsoft.com/office/drawing/2014/main" id="{B9C09BFD-6BEC-DC72-78BB-C01556847D6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2" name="Title 5">
            <a:extLst>
              <a:ext uri="{FF2B5EF4-FFF2-40B4-BE49-F238E27FC236}">
                <a16:creationId xmlns:a16="http://schemas.microsoft.com/office/drawing/2014/main" id="{05CCB533-5F70-13FC-2E6E-224B6A2D97FA}"/>
              </a:ext>
            </a:extLst>
          </p:cNvPr>
          <p:cNvSpPr>
            <a:spLocks noGrp="1"/>
          </p:cNvSpPr>
          <p:nvPr>
            <p:ph type="title"/>
          </p:nvPr>
        </p:nvSpPr>
        <p:spPr>
          <a:xfrm>
            <a:off x="457200" y="258762"/>
            <a:ext cx="11277600" cy="579438"/>
          </a:xfrm>
        </p:spPr>
        <p:txBody>
          <a:bodyPr anchor="t" anchorCtr="0">
            <a:normAutofit/>
          </a:bodyPr>
          <a:lstStyle>
            <a:lvl1pPr algn="ctr">
              <a:defRPr sz="3600" b="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6219924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defRPr sz="3200" baseline="0">
                <a:solidFill>
                  <a:schemeClr val="bg1"/>
                </a:solidFill>
                <a:latin typeface="Arial" pitchFamily="34" charset="0"/>
              </a:defRPr>
            </a:lvl1pPr>
            <a:lvl2pPr>
              <a:defRPr sz="3200" baseline="0">
                <a:solidFill>
                  <a:schemeClr val="bg1"/>
                </a:solidFill>
                <a:latin typeface="Arial" pitchFamily="34" charset="0"/>
              </a:defRPr>
            </a:lvl2pPr>
            <a:lvl3pPr>
              <a:defRPr sz="3200" baseline="0">
                <a:solidFill>
                  <a:schemeClr val="bg1"/>
                </a:solidFill>
                <a:latin typeface="Arial" pitchFamily="34" charset="0"/>
              </a:defRPr>
            </a:lvl3pPr>
            <a:lvl4pPr>
              <a:defRPr sz="3200" baseline="0">
                <a:solidFill>
                  <a:schemeClr val="bg1"/>
                </a:solidFill>
                <a:latin typeface="Arial" pitchFamily="34" charset="0"/>
              </a:defRPr>
            </a:lvl4pPr>
            <a:lvl5pPr>
              <a:defRPr sz="3200" baseline="0">
                <a:solidFill>
                  <a:schemeClr val="bg1"/>
                </a:solidFill>
                <a:latin typeface="Arial"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a:extLst>
              <a:ext uri="{FF2B5EF4-FFF2-40B4-BE49-F238E27FC236}">
                <a16:creationId xmlns:a16="http://schemas.microsoft.com/office/drawing/2014/main" id="{2847567B-B706-F656-A19C-835D2889020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2" name="Title 5">
            <a:extLst>
              <a:ext uri="{FF2B5EF4-FFF2-40B4-BE49-F238E27FC236}">
                <a16:creationId xmlns:a16="http://schemas.microsoft.com/office/drawing/2014/main" id="{CB6DF394-C2A9-07E3-02DE-BC3085EEB73A}"/>
              </a:ext>
            </a:extLst>
          </p:cNvPr>
          <p:cNvSpPr>
            <a:spLocks noGrp="1"/>
          </p:cNvSpPr>
          <p:nvPr>
            <p:ph type="title"/>
          </p:nvPr>
        </p:nvSpPr>
        <p:spPr>
          <a:xfrm>
            <a:off x="457200" y="258762"/>
            <a:ext cx="11277600" cy="579438"/>
          </a:xfrm>
        </p:spPr>
        <p:txBody>
          <a:bodyPr anchor="t" anchorCtr="0">
            <a:normAutofit/>
          </a:bodyPr>
          <a:lstStyle>
            <a:lvl1pPr algn="ctr">
              <a:defRPr sz="3600" b="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9110428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90DA5C6-9597-B8ED-D484-290988A026D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50837" y="-40072"/>
            <a:ext cx="9123227" cy="6059872"/>
          </a:xfrm>
          <a:prstGeom prst="rect">
            <a:avLst/>
          </a:prstGeom>
        </p:spPr>
      </p:pic>
      <p:pic>
        <p:nvPicPr>
          <p:cNvPr id="2" name="Picture 1">
            <a:extLst>
              <a:ext uri="{FF2B5EF4-FFF2-40B4-BE49-F238E27FC236}">
                <a16:creationId xmlns:a16="http://schemas.microsoft.com/office/drawing/2014/main" id="{D58EBFFC-F993-00D4-E8F7-BF20EA0D37F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4153" y="-40072"/>
            <a:ext cx="12320306" cy="6938144"/>
          </a:xfrm>
          <a:prstGeom prst="rect">
            <a:avLst/>
          </a:prstGeom>
        </p:spPr>
      </p:pic>
      <p:grpSp>
        <p:nvGrpSpPr>
          <p:cNvPr id="6" name="Group 5">
            <a:extLst>
              <a:ext uri="{FF2B5EF4-FFF2-40B4-BE49-F238E27FC236}">
                <a16:creationId xmlns:a16="http://schemas.microsoft.com/office/drawing/2014/main" id="{305A1F4C-275B-5168-82C6-84D2426DDED9}"/>
              </a:ext>
            </a:extLst>
          </p:cNvPr>
          <p:cNvGrpSpPr/>
          <p:nvPr userDrawn="1"/>
        </p:nvGrpSpPr>
        <p:grpSpPr>
          <a:xfrm>
            <a:off x="8458200" y="6134952"/>
            <a:ext cx="3476883" cy="513595"/>
            <a:chOff x="7162800" y="5943600"/>
            <a:chExt cx="4772283" cy="704948"/>
          </a:xfrm>
        </p:grpSpPr>
        <p:pic>
          <p:nvPicPr>
            <p:cNvPr id="22" name="Picture 21">
              <a:extLst>
                <a:ext uri="{FF2B5EF4-FFF2-40B4-BE49-F238E27FC236}">
                  <a16:creationId xmlns:a16="http://schemas.microsoft.com/office/drawing/2014/main" id="{BEC34360-7AF6-D98D-6689-CB16107025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62800" y="5943600"/>
              <a:ext cx="1686160" cy="704948"/>
            </a:xfrm>
            <a:prstGeom prst="rect">
              <a:avLst/>
            </a:prstGeom>
          </p:spPr>
        </p:pic>
        <p:pic>
          <p:nvPicPr>
            <p:cNvPr id="24" name="Picture 23">
              <a:extLst>
                <a:ext uri="{FF2B5EF4-FFF2-40B4-BE49-F238E27FC236}">
                  <a16:creationId xmlns:a16="http://schemas.microsoft.com/office/drawing/2014/main" id="{DB2AFECA-222F-DAA7-DC01-28B08B6F12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20026" y="5999050"/>
              <a:ext cx="2915057" cy="533474"/>
            </a:xfrm>
            <a:prstGeom prst="rect">
              <a:avLst/>
            </a:prstGeom>
          </p:spPr>
        </p:pic>
      </p:grpSp>
      <p:pic>
        <p:nvPicPr>
          <p:cNvPr id="26" name="Picture 25">
            <a:extLst>
              <a:ext uri="{FF2B5EF4-FFF2-40B4-BE49-F238E27FC236}">
                <a16:creationId xmlns:a16="http://schemas.microsoft.com/office/drawing/2014/main" id="{44795144-72A3-EBF8-A1B5-8893ABF03236}"/>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293061" y="228601"/>
            <a:ext cx="2907339" cy="627776"/>
          </a:xfrm>
          <a:prstGeom prst="rect">
            <a:avLst/>
          </a:prstGeom>
        </p:spPr>
      </p:pic>
      <p:sp>
        <p:nvSpPr>
          <p:cNvPr id="11" name="Text Placeholder 10">
            <a:extLst>
              <a:ext uri="{FF2B5EF4-FFF2-40B4-BE49-F238E27FC236}">
                <a16:creationId xmlns:a16="http://schemas.microsoft.com/office/drawing/2014/main" id="{1587D75A-859E-A5D3-3EC4-4A8B0E540554}"/>
              </a:ext>
            </a:extLst>
          </p:cNvPr>
          <p:cNvSpPr>
            <a:spLocks noGrp="1"/>
          </p:cNvSpPr>
          <p:nvPr>
            <p:ph type="body" sz="quarter" idx="10" hasCustomPrompt="1"/>
          </p:nvPr>
        </p:nvSpPr>
        <p:spPr>
          <a:xfrm>
            <a:off x="381000" y="2979003"/>
            <a:ext cx="4114800" cy="1123950"/>
          </a:xfrm>
        </p:spPr>
        <p:txBody>
          <a:bodyPr/>
          <a:lstStyle>
            <a:lvl1pPr marL="0" indent="0">
              <a:buNone/>
              <a:defRPr sz="6600" spc="300">
                <a:solidFill>
                  <a:srgbClr val="FFC200"/>
                </a:solidFill>
              </a:defRPr>
            </a:lvl1pPr>
            <a:lvl2pPr marL="457200" indent="0">
              <a:buNone/>
              <a:defRPr>
                <a:solidFill>
                  <a:srgbClr val="FFC200"/>
                </a:solidFill>
              </a:defRPr>
            </a:lvl2pPr>
            <a:lvl3pPr marL="914400" indent="0">
              <a:buNone/>
              <a:defRPr>
                <a:solidFill>
                  <a:srgbClr val="FFC200"/>
                </a:solidFill>
              </a:defRPr>
            </a:lvl3pPr>
            <a:lvl4pPr marL="1371600" indent="0">
              <a:buNone/>
              <a:defRPr>
                <a:solidFill>
                  <a:srgbClr val="FFC200"/>
                </a:solidFill>
              </a:defRPr>
            </a:lvl4pPr>
            <a:lvl5pPr marL="1828800" indent="0">
              <a:buNone/>
              <a:defRPr>
                <a:solidFill>
                  <a:srgbClr val="FFC200"/>
                </a:solidFill>
              </a:defRPr>
            </a:lvl5pPr>
          </a:lstStyle>
          <a:p>
            <a:pPr lvl="0"/>
            <a:r>
              <a:rPr lang="en-US" dirty="0"/>
              <a:t>Ethanol</a:t>
            </a:r>
          </a:p>
        </p:txBody>
      </p:sp>
      <p:sp>
        <p:nvSpPr>
          <p:cNvPr id="13" name="Text Placeholder 12">
            <a:extLst>
              <a:ext uri="{FF2B5EF4-FFF2-40B4-BE49-F238E27FC236}">
                <a16:creationId xmlns:a16="http://schemas.microsoft.com/office/drawing/2014/main" id="{9592DD64-9022-B1F0-D8F6-04E5469E079E}"/>
              </a:ext>
            </a:extLst>
          </p:cNvPr>
          <p:cNvSpPr>
            <a:spLocks noGrp="1"/>
          </p:cNvSpPr>
          <p:nvPr>
            <p:ph type="body" sz="quarter" idx="11" hasCustomPrompt="1"/>
          </p:nvPr>
        </p:nvSpPr>
        <p:spPr>
          <a:xfrm>
            <a:off x="381000" y="4141979"/>
            <a:ext cx="4114800" cy="400110"/>
          </a:xfrm>
          <a:solidFill>
            <a:srgbClr val="FFC200"/>
          </a:solidFill>
        </p:spPr>
        <p:txBody>
          <a:bodyPr wrap="square">
            <a:spAutoFit/>
          </a:bodyPr>
          <a:lstStyle>
            <a:lvl1pPr>
              <a:buNone/>
              <a:defRPr lang="en-US" sz="2000" b="1" spc="300" dirty="0">
                <a:solidFill>
                  <a:srgbClr val="000000"/>
                </a:solidFill>
                <a:latin typeface="+mj-lt"/>
                <a:ea typeface="ＭＳ Ｐゴシック" panose="020B0600070205080204" pitchFamily="34" charset="-128"/>
                <a:cs typeface="Arial" panose="020B0604020202020204" pitchFamily="34" charset="0"/>
              </a:defRPr>
            </a:lvl1pPr>
          </a:lstStyle>
          <a:p>
            <a:pPr lvl="0" algn="ctr">
              <a:spcBef>
                <a:spcPct val="0"/>
              </a:spcBef>
            </a:pPr>
            <a:r>
              <a:rPr lang="en-US" dirty="0"/>
              <a:t>Emergency Response</a:t>
            </a:r>
          </a:p>
        </p:txBody>
      </p:sp>
      <p:sp>
        <p:nvSpPr>
          <p:cNvPr id="18" name="Text Placeholder 17">
            <a:extLst>
              <a:ext uri="{FF2B5EF4-FFF2-40B4-BE49-F238E27FC236}">
                <a16:creationId xmlns:a16="http://schemas.microsoft.com/office/drawing/2014/main" id="{B8D42B6A-6513-EDA4-A5F7-3DED5DF97DEB}"/>
              </a:ext>
            </a:extLst>
          </p:cNvPr>
          <p:cNvSpPr>
            <a:spLocks noGrp="1"/>
          </p:cNvSpPr>
          <p:nvPr>
            <p:ph type="body" sz="quarter" idx="12" hasCustomPrompt="1"/>
          </p:nvPr>
        </p:nvSpPr>
        <p:spPr>
          <a:xfrm>
            <a:off x="381000" y="4610976"/>
            <a:ext cx="4114800" cy="1200329"/>
          </a:xfrm>
          <a:noFill/>
        </p:spPr>
        <p:txBody>
          <a:bodyPr wrap="square" rtlCol="0">
            <a:spAutoFit/>
          </a:bodyPr>
          <a:lstStyle>
            <a:lvl1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lang="en-US" sz="2400" spc="300" dirty="0">
                <a:solidFill>
                  <a:schemeClr val="bg1"/>
                </a:solidFill>
                <a:latin typeface="Arial" panose="020B0604020202020204" pitchFamily="34" charset="0"/>
                <a:ea typeface="ＭＳ Ｐゴシック" panose="020B0600070205080204" pitchFamily="34" charset="-128"/>
                <a:cs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lang="en-US" dirty="0"/>
              <a:t>Module 2: </a:t>
            </a:r>
            <a:r>
              <a:rPr lang="en-US" altLang="en-US" sz="2400" dirty="0">
                <a:solidFill>
                  <a:srgbClr val="FFFFFF"/>
                </a:solidFill>
                <a:ea typeface="ＭＳ Ｐゴシック" panose="020B0600070205080204" pitchFamily="34" charset="-128"/>
                <a:cs typeface="Arial" panose="020B0604020202020204" pitchFamily="34" charset="0"/>
              </a:rPr>
              <a:t>Ethanol &amp; </a:t>
            </a:r>
            <a:br>
              <a:rPr lang="en-US" altLang="en-US" sz="2400" dirty="0">
                <a:solidFill>
                  <a:srgbClr val="FFFFFF"/>
                </a:solidFill>
                <a:ea typeface="ＭＳ Ｐゴシック" panose="020B0600070205080204" pitchFamily="34" charset="-128"/>
                <a:cs typeface="Arial" panose="020B0604020202020204" pitchFamily="34" charset="0"/>
              </a:rPr>
            </a:br>
            <a:r>
              <a:rPr lang="en-US" altLang="en-US" sz="2400" dirty="0">
                <a:solidFill>
                  <a:srgbClr val="FFFFFF"/>
                </a:solidFill>
                <a:ea typeface="ＭＳ Ｐゴシック" panose="020B0600070205080204" pitchFamily="34" charset="-128"/>
                <a:cs typeface="Arial" panose="020B0604020202020204" pitchFamily="34" charset="0"/>
              </a:rPr>
              <a:t>Ethanol-Blended Fuels</a:t>
            </a:r>
          </a:p>
          <a:p>
            <a:pPr lvl="0">
              <a:spcBef>
                <a:spcPct val="0"/>
              </a:spcBef>
            </a:pPr>
            <a:endParaRPr lang="en-US" dirty="0"/>
          </a:p>
        </p:txBody>
      </p:sp>
    </p:spTree>
    <p:extLst>
      <p:ext uri="{BB962C8B-B14F-4D97-AF65-F5344CB8AC3E}">
        <p14:creationId xmlns:p14="http://schemas.microsoft.com/office/powerpoint/2010/main" val="1160502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7">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D8C52FE-ABC6-4F51-85B0-512BA35E03E9}"/>
              </a:ext>
            </a:extLst>
          </p:cNvPr>
          <p:cNvSpPr>
            <a:spLocks noGrp="1"/>
          </p:cNvSpPr>
          <p:nvPr>
            <p:ph type="title"/>
          </p:nvPr>
        </p:nvSpPr>
        <p:spPr bwMode="auto">
          <a:xfrm>
            <a:off x="609600" y="838200"/>
            <a:ext cx="109728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Heading template</a:t>
            </a:r>
          </a:p>
        </p:txBody>
      </p:sp>
      <p:sp>
        <p:nvSpPr>
          <p:cNvPr id="1027" name="Text Placeholder 2">
            <a:extLst>
              <a:ext uri="{FF2B5EF4-FFF2-40B4-BE49-F238E27FC236}">
                <a16:creationId xmlns:a16="http://schemas.microsoft.com/office/drawing/2014/main" id="{EAF3E8F3-81B2-4788-A7C0-ED29155E5F8F}"/>
              </a:ext>
            </a:extLst>
          </p:cNvPr>
          <p:cNvSpPr>
            <a:spLocks noGrp="1"/>
          </p:cNvSpPr>
          <p:nvPr>
            <p:ph type="body" idx="1"/>
          </p:nvPr>
        </p:nvSpPr>
        <p:spPr bwMode="auto">
          <a:xfrm>
            <a:off x="609600" y="1600203"/>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5" name="Footer Placeholder 4">
            <a:extLst>
              <a:ext uri="{FF2B5EF4-FFF2-40B4-BE49-F238E27FC236}">
                <a16:creationId xmlns:a16="http://schemas.microsoft.com/office/drawing/2014/main" id="{D49DE062-CC66-4FC5-ABD7-1E92A366CFDC}"/>
              </a:ext>
            </a:extLst>
          </p:cNvPr>
          <p:cNvSpPr>
            <a:spLocks noGrp="1"/>
          </p:cNvSpPr>
          <p:nvPr>
            <p:ph type="ftr" sz="quarter" idx="3"/>
          </p:nvPr>
        </p:nvSpPr>
        <p:spPr>
          <a:xfrm>
            <a:off x="304800" y="228603"/>
            <a:ext cx="3860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a:defRPr/>
            </a:pPr>
            <a:endParaRPr lang="en-US"/>
          </a:p>
        </p:txBody>
      </p:sp>
      <p:sp>
        <p:nvSpPr>
          <p:cNvPr id="6" name="Slide Number Placeholder 5">
            <a:extLst>
              <a:ext uri="{FF2B5EF4-FFF2-40B4-BE49-F238E27FC236}">
                <a16:creationId xmlns:a16="http://schemas.microsoft.com/office/drawing/2014/main" id="{F227C623-9765-42B2-9221-C091E5B5EA0B}"/>
              </a:ext>
            </a:extLst>
          </p:cNvPr>
          <p:cNvSpPr>
            <a:spLocks noGrp="1"/>
          </p:cNvSpPr>
          <p:nvPr>
            <p:ph type="sldNum" sz="quarter" idx="4"/>
          </p:nvPr>
        </p:nvSpPr>
        <p:spPr>
          <a:xfrm>
            <a:off x="8737600" y="6356353"/>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40F9C7F6-D911-40C8-A450-DFB0A63DE127}" type="slidenum">
              <a:rPr lang="en-US" altLang="en-US"/>
              <a:pPr/>
              <a:t>‹#›</a:t>
            </a:fld>
            <a:endParaRPr lang="en-US" altLang="en-US"/>
          </a:p>
        </p:txBody>
      </p:sp>
      <p:sp>
        <p:nvSpPr>
          <p:cNvPr id="7" name="Rectangle 9">
            <a:extLst>
              <a:ext uri="{FF2B5EF4-FFF2-40B4-BE49-F238E27FC236}">
                <a16:creationId xmlns:a16="http://schemas.microsoft.com/office/drawing/2014/main" id="{10B55568-E480-422B-8093-F3A8EE24BDFA}"/>
              </a:ext>
            </a:extLst>
          </p:cNvPr>
          <p:cNvSpPr txBox="1">
            <a:spLocks noChangeArrowheads="1"/>
          </p:cNvSpPr>
          <p:nvPr/>
        </p:nvSpPr>
        <p:spPr>
          <a:xfrm>
            <a:off x="4572000" y="6216653"/>
            <a:ext cx="2844800" cy="365125"/>
          </a:xfrm>
          <a:prstGeom prst="rect">
            <a:avLst/>
          </a:prstGeom>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fld id="{736DC77F-918F-4D66-9F3B-29DB763E3249}" type="slidenum">
              <a:rPr lang="en-US" altLang="en-US" sz="1200" b="1">
                <a:solidFill>
                  <a:schemeClr val="bg1"/>
                </a:solidFill>
                <a:latin typeface="Calibri" panose="020F0502020204030204" pitchFamily="34" charset="0"/>
              </a:rPr>
              <a:pPr algn="ctr" eaLnBrk="1" hangingPunct="1"/>
              <a:t>‹#›</a:t>
            </a:fld>
            <a:endParaRPr lang="en-US" altLang="en-US" sz="1200" b="1">
              <a:solidFill>
                <a:schemeClr val="bg1"/>
              </a:solidFill>
              <a:latin typeface="Calibri" panose="020F0502020204030204" pitchFamily="34" charset="0"/>
            </a:endParaRPr>
          </a:p>
        </p:txBody>
      </p:sp>
      <p:pic>
        <p:nvPicPr>
          <p:cNvPr id="2" name="Picture 1">
            <a:extLst>
              <a:ext uri="{FF2B5EF4-FFF2-40B4-BE49-F238E27FC236}">
                <a16:creationId xmlns:a16="http://schemas.microsoft.com/office/drawing/2014/main" id="{FF2B18BA-E808-FDA9-A129-76171EE0C1E4}"/>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7620" y="-5213"/>
            <a:ext cx="12207240" cy="6868427"/>
          </a:xfrm>
          <a:prstGeom prst="rect">
            <a:avLst/>
          </a:prstGeom>
        </p:spPr>
      </p:pic>
    </p:spTree>
    <p:extLst>
      <p:ext uri="{BB962C8B-B14F-4D97-AF65-F5344CB8AC3E}">
        <p14:creationId xmlns:p14="http://schemas.microsoft.com/office/powerpoint/2010/main" val="4112080857"/>
      </p:ext>
    </p:extLst>
  </p:cSld>
  <p:clrMap bg1="lt1" tx1="dk1" bg2="lt2" tx2="dk2" accent1="accent1" accent2="accent2" accent3="accent3" accent4="accent4" accent5="accent5" accent6="accent6" hlink="hlink" folHlink="folHlink"/>
  <p:sldLayoutIdLst>
    <p:sldLayoutId id="2147484509" r:id="rId1"/>
    <p:sldLayoutId id="2147484510" r:id="rId2"/>
    <p:sldLayoutId id="2147484511" r:id="rId3"/>
    <p:sldLayoutId id="2147484512" r:id="rId4"/>
    <p:sldLayoutId id="2147484513" r:id="rId5"/>
    <p:sldLayoutId id="2147484514" r:id="rId6"/>
    <p:sldLayoutId id="2147484515" r:id="rId7"/>
    <p:sldLayoutId id="2147484516" r:id="rId8"/>
    <p:sldLayoutId id="2147484517" r:id="rId9"/>
    <p:sldLayoutId id="2147484518" r:id="rId10"/>
    <p:sldLayoutId id="2147484519" r:id="rId11"/>
    <p:sldLayoutId id="2147484520" r:id="rId12"/>
    <p:sldLayoutId id="2147484521" r:id="rId13"/>
    <p:sldLayoutId id="2147484522" r:id="rId14"/>
    <p:sldLayoutId id="2147484523" r:id="rId15"/>
  </p:sldLayoutIdLst>
  <p:txStyles>
    <p:titleStyle>
      <a:lvl1pPr algn="l" rtl="0" eaLnBrk="0" fontAlgn="base" hangingPunct="0">
        <a:spcBef>
          <a:spcPct val="0"/>
        </a:spcBef>
        <a:spcAft>
          <a:spcPct val="0"/>
        </a:spcAft>
        <a:defRPr sz="2400" b="1" kern="1200">
          <a:solidFill>
            <a:schemeClr val="tx1"/>
          </a:solidFill>
          <a:latin typeface="Arial"/>
          <a:ea typeface="ＭＳ Ｐゴシック" charset="0"/>
          <a:cs typeface="Arial"/>
        </a:defRPr>
      </a:lvl1pPr>
      <a:lvl2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2pPr>
      <a:lvl3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3pPr>
      <a:lvl4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4pPr>
      <a:lvl5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1.xml"/><Relationship Id="rId5" Type="http://schemas.openxmlformats.org/officeDocument/2006/relationships/image" Target="../media/image3.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22.jpe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644DB4D-087F-CB6C-1B99-1D0E0C8973A9}"/>
              </a:ext>
            </a:extLst>
          </p:cNvPr>
          <p:cNvSpPr txBox="1"/>
          <p:nvPr/>
        </p:nvSpPr>
        <p:spPr>
          <a:xfrm>
            <a:off x="381000" y="2971800"/>
            <a:ext cx="411480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eaLnBrk="0" hangingPunct="0">
              <a:spcBef>
                <a:spcPct val="20000"/>
              </a:spcBef>
              <a:buFont typeface="Arial" panose="020B0604020202020204" pitchFamily="34" charset="0"/>
              <a:buNone/>
              <a:defRPr sz="6600" spc="300">
                <a:solidFill>
                  <a:srgbClr val="FFC200"/>
                </a:solidFill>
                <a:latin typeface="+mn-lt"/>
                <a:ea typeface="ＭＳ Ｐゴシック" charset="0"/>
                <a:cs typeface="ＭＳ Ｐゴシック" charset="0"/>
              </a:defRPr>
            </a:lvl1pPr>
            <a:lvl2pPr indent="0" eaLnBrk="0" hangingPunct="0">
              <a:spcBef>
                <a:spcPct val="20000"/>
              </a:spcBef>
              <a:buFont typeface="Arial" panose="020B0604020202020204" pitchFamily="34" charset="0"/>
              <a:buNone/>
              <a:defRPr sz="2800">
                <a:solidFill>
                  <a:srgbClr val="FFC200"/>
                </a:solidFill>
                <a:latin typeface="+mn-lt"/>
                <a:ea typeface="ＭＳ Ｐゴシック" charset="0"/>
                <a:cs typeface="+mn-cs"/>
              </a:defRPr>
            </a:lvl2pPr>
            <a:lvl3pPr indent="0" eaLnBrk="0" hangingPunct="0">
              <a:spcBef>
                <a:spcPct val="20000"/>
              </a:spcBef>
              <a:buFont typeface="Arial" panose="020B0604020202020204" pitchFamily="34" charset="0"/>
              <a:buNone/>
              <a:defRPr>
                <a:solidFill>
                  <a:srgbClr val="FFC200"/>
                </a:solidFill>
                <a:latin typeface="+mn-lt"/>
                <a:ea typeface="ＭＳ Ｐゴシック" charset="0"/>
                <a:cs typeface="+mn-cs"/>
              </a:defRPr>
            </a:lvl3pPr>
            <a:lvl4pPr indent="0" eaLnBrk="0" hangingPunct="0">
              <a:spcBef>
                <a:spcPct val="20000"/>
              </a:spcBef>
              <a:buFont typeface="Arial" panose="020B0604020202020204" pitchFamily="34" charset="0"/>
              <a:buNone/>
              <a:defRPr sz="2000">
                <a:solidFill>
                  <a:srgbClr val="FFC200"/>
                </a:solidFill>
                <a:latin typeface="+mn-lt"/>
                <a:ea typeface="ＭＳ Ｐゴシック" charset="0"/>
                <a:cs typeface="+mn-cs"/>
              </a:defRPr>
            </a:lvl4pPr>
            <a:lvl5pPr indent="0" eaLnBrk="0" hangingPunct="0">
              <a:spcBef>
                <a:spcPct val="20000"/>
              </a:spcBef>
              <a:buFont typeface="Arial" panose="020B0604020202020204" pitchFamily="34" charset="0"/>
              <a:buNone/>
              <a:defRPr sz="2000">
                <a:solidFill>
                  <a:srgbClr val="FFC200"/>
                </a:solidFill>
                <a:latin typeface="+mn-lt"/>
                <a:ea typeface="ＭＳ Ｐゴシック" charset="0"/>
                <a:cs typeface="+mn-cs"/>
              </a:defRPr>
            </a:lvl5pPr>
            <a:lvl6pPr marL="2514600" indent="-228600">
              <a:spcBef>
                <a:spcPct val="20000"/>
              </a:spcBef>
              <a:buFont typeface="Arial" pitchFamily="34" charset="0"/>
              <a:buChar char="•"/>
              <a:defRPr sz="2000">
                <a:latin typeface="+mn-lt"/>
                <a:ea typeface="+mn-ea"/>
                <a:cs typeface="+mn-cs"/>
              </a:defRPr>
            </a:lvl6pPr>
            <a:lvl7pPr marL="2971800" indent="-228600">
              <a:spcBef>
                <a:spcPct val="20000"/>
              </a:spcBef>
              <a:buFont typeface="Arial" pitchFamily="34" charset="0"/>
              <a:buChar char="•"/>
              <a:defRPr sz="2000">
                <a:latin typeface="+mn-lt"/>
                <a:ea typeface="+mn-ea"/>
                <a:cs typeface="+mn-cs"/>
              </a:defRPr>
            </a:lvl7pPr>
            <a:lvl8pPr marL="3429000" indent="-228600">
              <a:spcBef>
                <a:spcPct val="20000"/>
              </a:spcBef>
              <a:buFont typeface="Arial" pitchFamily="34" charset="0"/>
              <a:buChar char="•"/>
              <a:defRPr sz="2000">
                <a:latin typeface="+mn-lt"/>
                <a:ea typeface="+mn-ea"/>
                <a:cs typeface="+mn-cs"/>
              </a:defRPr>
            </a:lvl8pPr>
            <a:lvl9pPr marL="3886200" indent="-228600">
              <a:spcBef>
                <a:spcPct val="20000"/>
              </a:spcBef>
              <a:buFont typeface="Arial" pitchFamily="34" charset="0"/>
              <a:buChar char="•"/>
              <a:defRPr sz="2000">
                <a:latin typeface="+mn-lt"/>
                <a:ea typeface="+mn-ea"/>
                <a:cs typeface="+mn-cs"/>
              </a:defRPr>
            </a:lvl9pPr>
          </a:lstStyle>
          <a:p>
            <a:r>
              <a:rPr lang="en-US" dirty="0"/>
              <a:t>Ethanol</a:t>
            </a:r>
          </a:p>
        </p:txBody>
      </p:sp>
      <p:sp>
        <p:nvSpPr>
          <p:cNvPr id="6" name="TextBox 5">
            <a:extLst>
              <a:ext uri="{FF2B5EF4-FFF2-40B4-BE49-F238E27FC236}">
                <a16:creationId xmlns:a16="http://schemas.microsoft.com/office/drawing/2014/main" id="{4640E9DC-FE17-6B71-D34F-D36BF29D2C06}"/>
              </a:ext>
            </a:extLst>
          </p:cNvPr>
          <p:cNvSpPr txBox="1"/>
          <p:nvPr/>
        </p:nvSpPr>
        <p:spPr>
          <a:xfrm>
            <a:off x="381000" y="4132976"/>
            <a:ext cx="4114800" cy="400110"/>
          </a:xfrm>
          <a:prstGeom prst="rect">
            <a:avLst/>
          </a:prstGeom>
          <a:solidFill>
            <a:srgbClr val="FFC2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eaLnBrk="0" hangingPunct="0">
              <a:spcBef>
                <a:spcPct val="20000"/>
              </a:spcBef>
              <a:buFont typeface="Arial" panose="020B0604020202020204" pitchFamily="34" charset="0"/>
              <a:buNone/>
              <a:defRPr lang="en-US" sz="2000" b="1" spc="300" dirty="0">
                <a:solidFill>
                  <a:srgbClr val="000000"/>
                </a:solidFill>
                <a:latin typeface="+mj-lt"/>
              </a:defRPr>
            </a:lvl1pPr>
            <a:lvl2pPr marL="742950" indent="-285750" eaLnBrk="0" hangingPunct="0">
              <a:spcBef>
                <a:spcPct val="20000"/>
              </a:spcBef>
              <a:buFont typeface="Arial" panose="020B0604020202020204" pitchFamily="34" charset="0"/>
              <a:buChar char="–"/>
              <a:defRPr sz="2800">
                <a:latin typeface="+mn-lt"/>
                <a:ea typeface="ＭＳ Ｐゴシック" charset="0"/>
                <a:cs typeface="+mn-cs"/>
              </a:defRPr>
            </a:lvl2pPr>
            <a:lvl3pPr marL="1143000" indent="-228600" eaLnBrk="0" hangingPunct="0">
              <a:spcBef>
                <a:spcPct val="20000"/>
              </a:spcBef>
              <a:buFont typeface="Arial" panose="020B0604020202020204" pitchFamily="34" charset="0"/>
              <a:buChar char="•"/>
              <a:defRPr>
                <a:latin typeface="+mn-lt"/>
                <a:ea typeface="ＭＳ Ｐゴシック" charset="0"/>
                <a:cs typeface="+mn-cs"/>
              </a:defRPr>
            </a:lvl3pPr>
            <a:lvl4pPr marL="1600200" indent="-228600" eaLnBrk="0" hangingPunct="0">
              <a:spcBef>
                <a:spcPct val="20000"/>
              </a:spcBef>
              <a:buFont typeface="Arial" panose="020B0604020202020204" pitchFamily="34" charset="0"/>
              <a:buChar char="–"/>
              <a:defRPr sz="2000">
                <a:latin typeface="+mn-lt"/>
                <a:ea typeface="ＭＳ Ｐゴシック" charset="0"/>
                <a:cs typeface="+mn-cs"/>
              </a:defRPr>
            </a:lvl4pPr>
            <a:lvl5pPr marL="2057400" indent="-228600" eaLnBrk="0" hangingPunct="0">
              <a:spcBef>
                <a:spcPct val="20000"/>
              </a:spcBef>
              <a:buFont typeface="Arial" panose="020B0604020202020204" pitchFamily="34" charset="0"/>
              <a:buChar char="»"/>
              <a:defRPr sz="2000">
                <a:latin typeface="+mn-lt"/>
                <a:ea typeface="ＭＳ Ｐゴシック" charset="0"/>
                <a:cs typeface="+mn-cs"/>
              </a:defRPr>
            </a:lvl5pPr>
            <a:lvl6pPr marL="2514600" indent="-228600">
              <a:spcBef>
                <a:spcPct val="20000"/>
              </a:spcBef>
              <a:buFont typeface="Arial" pitchFamily="34" charset="0"/>
              <a:buChar char="•"/>
              <a:defRPr sz="2000">
                <a:latin typeface="+mn-lt"/>
                <a:ea typeface="+mn-ea"/>
                <a:cs typeface="+mn-cs"/>
              </a:defRPr>
            </a:lvl6pPr>
            <a:lvl7pPr marL="2971800" indent="-228600">
              <a:spcBef>
                <a:spcPct val="20000"/>
              </a:spcBef>
              <a:buFont typeface="Arial" pitchFamily="34" charset="0"/>
              <a:buChar char="•"/>
              <a:defRPr sz="2000">
                <a:latin typeface="+mn-lt"/>
                <a:ea typeface="+mn-ea"/>
                <a:cs typeface="+mn-cs"/>
              </a:defRPr>
            </a:lvl7pPr>
            <a:lvl8pPr marL="3429000" indent="-228600">
              <a:spcBef>
                <a:spcPct val="20000"/>
              </a:spcBef>
              <a:buFont typeface="Arial" pitchFamily="34" charset="0"/>
              <a:buChar char="•"/>
              <a:defRPr sz="2000">
                <a:latin typeface="+mn-lt"/>
                <a:ea typeface="+mn-ea"/>
                <a:cs typeface="+mn-cs"/>
              </a:defRPr>
            </a:lvl8pPr>
            <a:lvl9pPr marL="3886200" indent="-228600">
              <a:spcBef>
                <a:spcPct val="20000"/>
              </a:spcBef>
              <a:buFont typeface="Arial" pitchFamily="34" charset="0"/>
              <a:buChar char="•"/>
              <a:defRPr sz="2000">
                <a:latin typeface="+mn-lt"/>
                <a:ea typeface="+mn-ea"/>
                <a:cs typeface="+mn-cs"/>
              </a:defRPr>
            </a:lvl9pPr>
          </a:lstStyle>
          <a:p>
            <a:r>
              <a:rPr lang="en-US" dirty="0"/>
              <a:t>Emergency Response</a:t>
            </a:r>
          </a:p>
        </p:txBody>
      </p:sp>
      <p:sp>
        <p:nvSpPr>
          <p:cNvPr id="8" name="Text Placeholder 6">
            <a:extLst>
              <a:ext uri="{FF2B5EF4-FFF2-40B4-BE49-F238E27FC236}">
                <a16:creationId xmlns:a16="http://schemas.microsoft.com/office/drawing/2014/main" id="{12E05448-0D94-9609-DCF8-8D574FF15621}"/>
              </a:ext>
            </a:extLst>
          </p:cNvPr>
          <p:cNvSpPr txBox="1">
            <a:spLocks/>
          </p:cNvSpPr>
          <p:nvPr/>
        </p:nvSpPr>
        <p:spPr bwMode="auto">
          <a:xfrm>
            <a:off x="381000" y="4743271"/>
            <a:ext cx="41148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spAutoFit/>
          </a:bodyPr>
          <a:lstStyle>
            <a:lvl1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lang="en-US" sz="2400" kern="1200" spc="300" dirty="0">
                <a:solidFill>
                  <a:schemeClr val="bg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t>Module 2: Ethanol &amp; Ethanol-Blended Fuels</a:t>
            </a:r>
          </a:p>
          <a:p>
            <a:endParaRPr lang="en-US" dirty="0"/>
          </a:p>
        </p:txBody>
      </p:sp>
    </p:spTree>
    <p:extLst>
      <p:ext uri="{BB962C8B-B14F-4D97-AF65-F5344CB8AC3E}">
        <p14:creationId xmlns:p14="http://schemas.microsoft.com/office/powerpoint/2010/main" val="14005471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3AEDFF-9037-060F-8CC6-2DF2C4610EF1}"/>
            </a:ext>
          </a:extLst>
        </p:cNvPr>
        <p:cNvGrpSpPr/>
        <p:nvPr/>
      </p:nvGrpSpPr>
      <p:grpSpPr>
        <a:xfrm>
          <a:off x="0" y="0"/>
          <a:ext cx="0" cy="0"/>
          <a:chOff x="0" y="0"/>
          <a:chExt cx="0" cy="0"/>
        </a:xfrm>
      </p:grpSpPr>
      <p:sp>
        <p:nvSpPr>
          <p:cNvPr id="15362" name="Rectangle 2">
            <a:extLst>
              <a:ext uri="{FF2B5EF4-FFF2-40B4-BE49-F238E27FC236}">
                <a16:creationId xmlns:a16="http://schemas.microsoft.com/office/drawing/2014/main" id="{20BE037A-C22A-34C9-E903-A2230362DDFA}"/>
              </a:ext>
            </a:extLst>
          </p:cNvPr>
          <p:cNvSpPr>
            <a:spLocks noGrp="1"/>
          </p:cNvSpPr>
          <p:nvPr>
            <p:ph type="title"/>
          </p:nvPr>
        </p:nvSpPr>
        <p:spPr/>
        <p:txBody>
          <a:bodyPr>
            <a:noAutofit/>
          </a:bodyPr>
          <a:lstStyle/>
          <a:p>
            <a:pPr algn="ctr" eaLnBrk="1" hangingPunct="1"/>
            <a:r>
              <a:rPr lang="en-US" altLang="en-US" sz="4000" b="1" dirty="0">
                <a:latin typeface="Arial" panose="020B0604020202020204" pitchFamily="34" charset="0"/>
                <a:ea typeface="ＭＳ Ｐゴシック" panose="020B0600070205080204" pitchFamily="34" charset="-128"/>
                <a:cs typeface="Arial" panose="020B0604020202020204" pitchFamily="34" charset="0"/>
              </a:rPr>
              <a:t>Objective</a:t>
            </a:r>
          </a:p>
        </p:txBody>
      </p:sp>
      <p:sp>
        <p:nvSpPr>
          <p:cNvPr id="4" name="Rectangle 3">
            <a:extLst>
              <a:ext uri="{FF2B5EF4-FFF2-40B4-BE49-F238E27FC236}">
                <a16:creationId xmlns:a16="http://schemas.microsoft.com/office/drawing/2014/main" id="{9C4E8DAA-6D1B-76C1-DAA5-AA6F113B8898}"/>
              </a:ext>
            </a:extLst>
          </p:cNvPr>
          <p:cNvSpPr txBox="1">
            <a:spLocks noChangeArrowheads="1"/>
          </p:cNvSpPr>
          <p:nvPr/>
        </p:nvSpPr>
        <p:spPr bwMode="auto">
          <a:xfrm>
            <a:off x="609600" y="1150203"/>
            <a:ext cx="109728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7150" indent="0">
              <a:buFont typeface="Arial" panose="020B0604020202020204" pitchFamily="34" charset="0"/>
              <a:buNone/>
            </a:pPr>
            <a:r>
              <a:rPr lang="en-US" altLang="en-US" sz="2800" dirty="0">
                <a:solidFill>
                  <a:schemeClr val="bg1"/>
                </a:solidFill>
              </a:rPr>
              <a:t>Upon completion of this module, participants should be able to describe the use of ethanol &amp; ethanol-blended fuels in the United States.</a:t>
            </a:r>
          </a:p>
        </p:txBody>
      </p:sp>
      <p:cxnSp>
        <p:nvCxnSpPr>
          <p:cNvPr id="3" name="Straight Connector 2">
            <a:extLst>
              <a:ext uri="{FF2B5EF4-FFF2-40B4-BE49-F238E27FC236}">
                <a16:creationId xmlns:a16="http://schemas.microsoft.com/office/drawing/2014/main" id="{3B5F311B-B1E0-6E6B-7BD7-FD9BDF991226}"/>
              </a:ext>
            </a:extLst>
          </p:cNvPr>
          <p:cNvCxnSpPr>
            <a:cxnSpLocks/>
          </p:cNvCxnSpPr>
          <p:nvPr/>
        </p:nvCxnSpPr>
        <p:spPr>
          <a:xfrm>
            <a:off x="4495800" y="2987310"/>
            <a:ext cx="328803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6CCA2935-ED53-A385-64B2-A9C457F85261}"/>
              </a:ext>
            </a:extLst>
          </p:cNvPr>
          <p:cNvGrpSpPr/>
          <p:nvPr/>
        </p:nvGrpSpPr>
        <p:grpSpPr>
          <a:xfrm>
            <a:off x="4107842" y="2492010"/>
            <a:ext cx="990600" cy="990600"/>
            <a:chOff x="1828800" y="1219200"/>
            <a:chExt cx="990600" cy="990600"/>
          </a:xfrm>
        </p:grpSpPr>
        <p:sp>
          <p:nvSpPr>
            <p:cNvPr id="7" name="Oval 6">
              <a:extLst>
                <a:ext uri="{FF2B5EF4-FFF2-40B4-BE49-F238E27FC236}">
                  <a16:creationId xmlns:a16="http://schemas.microsoft.com/office/drawing/2014/main" id="{7EA13B5C-9D98-4806-9B5A-DBB835923773}"/>
                </a:ext>
              </a:extLst>
            </p:cNvPr>
            <p:cNvSpPr/>
            <p:nvPr/>
          </p:nvSpPr>
          <p:spPr>
            <a:xfrm>
              <a:off x="1828800" y="1219200"/>
              <a:ext cx="990600" cy="990600"/>
            </a:xfrm>
            <a:prstGeom prst="ellipse">
              <a:avLst/>
            </a:prstGeom>
            <a:solidFill>
              <a:srgbClr val="FFC2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A4BB85CE-6911-0032-C811-1D1C350FE51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974476" y="1364876"/>
              <a:ext cx="699249" cy="699249"/>
            </a:xfrm>
            <a:prstGeom prst="rect">
              <a:avLst/>
            </a:prstGeom>
          </p:spPr>
        </p:pic>
      </p:grpSp>
      <p:grpSp>
        <p:nvGrpSpPr>
          <p:cNvPr id="9" name="Group 8">
            <a:extLst>
              <a:ext uri="{FF2B5EF4-FFF2-40B4-BE49-F238E27FC236}">
                <a16:creationId xmlns:a16="http://schemas.microsoft.com/office/drawing/2014/main" id="{1AB59CD0-685E-0C48-6A03-17CBA1BC28D4}"/>
              </a:ext>
            </a:extLst>
          </p:cNvPr>
          <p:cNvGrpSpPr/>
          <p:nvPr/>
        </p:nvGrpSpPr>
        <p:grpSpPr>
          <a:xfrm>
            <a:off x="7093557" y="2492010"/>
            <a:ext cx="990600" cy="990600"/>
            <a:chOff x="2766060" y="1752600"/>
            <a:chExt cx="990600" cy="990600"/>
          </a:xfrm>
        </p:grpSpPr>
        <p:sp>
          <p:nvSpPr>
            <p:cNvPr id="10" name="Oval 9">
              <a:extLst>
                <a:ext uri="{FF2B5EF4-FFF2-40B4-BE49-F238E27FC236}">
                  <a16:creationId xmlns:a16="http://schemas.microsoft.com/office/drawing/2014/main" id="{E1247E94-560E-D1EC-20A4-A470EA02F20F}"/>
                </a:ext>
              </a:extLst>
            </p:cNvPr>
            <p:cNvSpPr/>
            <p:nvPr/>
          </p:nvSpPr>
          <p:spPr>
            <a:xfrm>
              <a:off x="2766060" y="1752600"/>
              <a:ext cx="990600" cy="990600"/>
            </a:xfrm>
            <a:prstGeom prst="ellipse">
              <a:avLst/>
            </a:prstGeom>
            <a:solidFill>
              <a:srgbClr val="FFC2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7A88A810-FA1B-B9C5-8EC7-9C49332D5D2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95600" y="1898276"/>
              <a:ext cx="699249" cy="699249"/>
            </a:xfrm>
            <a:prstGeom prst="rect">
              <a:avLst/>
            </a:prstGeom>
            <a:noFill/>
          </p:spPr>
        </p:pic>
      </p:grpSp>
      <p:sp>
        <p:nvSpPr>
          <p:cNvPr id="12" name="TextBox 11">
            <a:extLst>
              <a:ext uri="{FF2B5EF4-FFF2-40B4-BE49-F238E27FC236}">
                <a16:creationId xmlns:a16="http://schemas.microsoft.com/office/drawing/2014/main" id="{4D534C5A-BF9D-4AA3-5303-54DACD673875}"/>
              </a:ext>
            </a:extLst>
          </p:cNvPr>
          <p:cNvSpPr txBox="1"/>
          <p:nvPr/>
        </p:nvSpPr>
        <p:spPr>
          <a:xfrm>
            <a:off x="3110285" y="3632537"/>
            <a:ext cx="3061915" cy="1785104"/>
          </a:xfrm>
          <a:prstGeom prst="rect">
            <a:avLst/>
          </a:prstGeom>
          <a:noFill/>
        </p:spPr>
        <p:txBody>
          <a:bodyPr wrap="square">
            <a:spAutoFit/>
          </a:bodyPr>
          <a:lstStyle/>
          <a:p>
            <a:pPr marL="57150" indent="0" algn="ctr">
              <a:buNone/>
            </a:pPr>
            <a:r>
              <a:rPr lang="en-US" altLang="en-US" sz="2200" dirty="0">
                <a:solidFill>
                  <a:schemeClr val="bg1"/>
                </a:solidFill>
              </a:rPr>
              <a:t>Describe the differences between gasoline and ethanol-blended gasoline as fuels.</a:t>
            </a:r>
          </a:p>
        </p:txBody>
      </p:sp>
      <p:sp>
        <p:nvSpPr>
          <p:cNvPr id="13" name="TextBox 12">
            <a:extLst>
              <a:ext uri="{FF2B5EF4-FFF2-40B4-BE49-F238E27FC236}">
                <a16:creationId xmlns:a16="http://schemas.microsoft.com/office/drawing/2014/main" id="{415854F0-E155-578F-1245-8909E3278883}"/>
              </a:ext>
            </a:extLst>
          </p:cNvPr>
          <p:cNvSpPr txBox="1"/>
          <p:nvPr/>
        </p:nvSpPr>
        <p:spPr>
          <a:xfrm>
            <a:off x="6096000" y="3646551"/>
            <a:ext cx="2985715" cy="1107996"/>
          </a:xfrm>
          <a:prstGeom prst="rect">
            <a:avLst/>
          </a:prstGeom>
          <a:noFill/>
        </p:spPr>
        <p:txBody>
          <a:bodyPr wrap="square">
            <a:spAutoFit/>
          </a:bodyPr>
          <a:lstStyle/>
          <a:p>
            <a:pPr marL="57150" indent="0" algn="ctr">
              <a:buNone/>
            </a:pPr>
            <a:r>
              <a:rPr lang="en-US" altLang="en-US" sz="2200" dirty="0">
                <a:solidFill>
                  <a:schemeClr val="bg1"/>
                </a:solidFill>
              </a:rPr>
              <a:t>List the four most common ethanol blends.</a:t>
            </a:r>
          </a:p>
        </p:txBody>
      </p:sp>
    </p:spTree>
    <p:extLst>
      <p:ext uri="{BB962C8B-B14F-4D97-AF65-F5344CB8AC3E}">
        <p14:creationId xmlns:p14="http://schemas.microsoft.com/office/powerpoint/2010/main" val="39844012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a:extLst>
              <a:ext uri="{FF2B5EF4-FFF2-40B4-BE49-F238E27FC236}">
                <a16:creationId xmlns:a16="http://schemas.microsoft.com/office/drawing/2014/main" id="{562B6637-537F-819B-3146-A205ABCBC932}"/>
              </a:ext>
            </a:extLst>
          </p:cNvPr>
          <p:cNvPicPr>
            <a:picLocks noGrp="1" noChangeAspect="1"/>
          </p:cNvPicPr>
          <p:nvPr>
            <p:ph type="pic" sz="quarter" idx="4294967295"/>
          </p:nvPr>
        </p:nvPicPr>
        <p:blipFill rotWithShape="1">
          <a:blip r:embed="rId3"/>
          <a:srcRect b="3363"/>
          <a:stretch>
            <a:fillRect/>
          </a:stretch>
        </p:blipFill>
        <p:spPr>
          <a:xfrm>
            <a:off x="7467600" y="9525"/>
            <a:ext cx="4724400" cy="6848475"/>
          </a:xfrm>
          <a:prstGeom prst="rect">
            <a:avLst/>
          </a:prstGeom>
        </p:spPr>
      </p:pic>
      <p:pic>
        <p:nvPicPr>
          <p:cNvPr id="4" name="Picture 3">
            <a:extLst>
              <a:ext uri="{FF2B5EF4-FFF2-40B4-BE49-F238E27FC236}">
                <a16:creationId xmlns:a16="http://schemas.microsoft.com/office/drawing/2014/main" id="{5288A96D-38D4-8E59-D1DE-6B62019A2864}"/>
              </a:ext>
            </a:extLst>
          </p:cNvPr>
          <p:cNvPicPr>
            <a:picLocks noChangeAspect="1"/>
          </p:cNvPicPr>
          <p:nvPr/>
        </p:nvPicPr>
        <p:blipFill>
          <a:blip r:embed="rId4">
            <a:extLst>
              <a:ext uri="{28A0092B-C50C-407E-A947-70E740481C1C}">
                <a14:useLocalDpi xmlns:a14="http://schemas.microsoft.com/office/drawing/2010/main" val="0"/>
              </a:ext>
            </a:extLst>
          </a:blip>
          <a:srcRect t="9369" b="9369"/>
          <a:stretch>
            <a:fillRect/>
          </a:stretch>
        </p:blipFill>
        <p:spPr>
          <a:xfrm>
            <a:off x="-56700" y="-1"/>
            <a:ext cx="9810300" cy="6858001"/>
          </a:xfrm>
          <a:prstGeom prst="rect">
            <a:avLst/>
          </a:prstGeom>
        </p:spPr>
      </p:pic>
      <p:sp>
        <p:nvSpPr>
          <p:cNvPr id="17410" name="Rectangle 2">
            <a:extLst>
              <a:ext uri="{FF2B5EF4-FFF2-40B4-BE49-F238E27FC236}">
                <a16:creationId xmlns:a16="http://schemas.microsoft.com/office/drawing/2014/main" id="{DA4B99AE-3730-400C-B48B-203B13619579}"/>
              </a:ext>
            </a:extLst>
          </p:cNvPr>
          <p:cNvSpPr>
            <a:spLocks noGrp="1"/>
          </p:cNvSpPr>
          <p:nvPr>
            <p:ph type="title"/>
          </p:nvPr>
        </p:nvSpPr>
        <p:spPr>
          <a:xfrm>
            <a:off x="457200" y="1371600"/>
            <a:ext cx="11277600" cy="579438"/>
          </a:xfrm>
        </p:spPr>
        <p:txBody>
          <a:bodyPr>
            <a:normAutofit fontScale="90000"/>
          </a:bodyPr>
          <a:lstStyle/>
          <a:p>
            <a:pPr algn="l"/>
            <a:r>
              <a:rPr lang="en-US" altLang="en-US" sz="4400" b="1" dirty="0">
                <a:latin typeface="Arial" panose="020B0604020202020204" pitchFamily="34" charset="0"/>
                <a:ea typeface="ＭＳ Ｐゴシック" panose="020B0600070205080204" pitchFamily="34" charset="-128"/>
                <a:cs typeface="Arial" panose="020B0604020202020204" pitchFamily="34" charset="0"/>
              </a:rPr>
              <a:t>Introduction</a:t>
            </a:r>
          </a:p>
        </p:txBody>
      </p:sp>
      <p:sp>
        <p:nvSpPr>
          <p:cNvPr id="11267" name="Rectangle 3">
            <a:extLst>
              <a:ext uri="{FF2B5EF4-FFF2-40B4-BE49-F238E27FC236}">
                <a16:creationId xmlns:a16="http://schemas.microsoft.com/office/drawing/2014/main" id="{9C1CB5FE-C3CA-436A-8991-71DDD119D4E3}"/>
              </a:ext>
            </a:extLst>
          </p:cNvPr>
          <p:cNvSpPr>
            <a:spLocks noGrp="1"/>
          </p:cNvSpPr>
          <p:nvPr>
            <p:ph type="body" sz="quarter" idx="4294967295"/>
          </p:nvPr>
        </p:nvSpPr>
        <p:spPr>
          <a:xfrm>
            <a:off x="457201" y="2135187"/>
            <a:ext cx="6476999" cy="2284413"/>
          </a:xfrm>
        </p:spPr>
        <p:txBody>
          <a:bodyPr/>
          <a:lstStyle/>
          <a:p>
            <a:pPr marL="0" indent="0">
              <a:lnSpc>
                <a:spcPct val="90000"/>
              </a:lnSpc>
              <a:spcBef>
                <a:spcPts val="0"/>
              </a:spcBef>
              <a:spcAft>
                <a:spcPts val="1200"/>
              </a:spcAft>
              <a:buClr>
                <a:schemeClr val="bg1"/>
              </a:buClr>
              <a:buFont typeface="Arial" panose="020B0604020202020204" pitchFamily="34" charset="0"/>
              <a:buNone/>
              <a:defRPr/>
            </a:pPr>
            <a:r>
              <a:rPr lang="en-US" altLang="en-US" sz="2800" b="1" dirty="0">
                <a:solidFill>
                  <a:srgbClr val="FFC000"/>
                </a:solidFill>
                <a:ea typeface="ＭＳ Ｐゴシック" pitchFamily="34" charset="-128"/>
                <a:cs typeface="Arial" pitchFamily="34" charset="0"/>
              </a:rPr>
              <a:t>May 14, 2007:</a:t>
            </a:r>
          </a:p>
          <a:p>
            <a:pPr marL="342900" lvl="1" indent="-342900" eaLnBrk="1" hangingPunct="1">
              <a:lnSpc>
                <a:spcPct val="90000"/>
              </a:lnSpc>
              <a:spcBef>
                <a:spcPts val="0"/>
              </a:spcBef>
              <a:spcAft>
                <a:spcPts val="1200"/>
              </a:spcAft>
              <a:buClr>
                <a:schemeClr val="bg1"/>
              </a:buClr>
              <a:buFont typeface="Arial" panose="020B0604020202020204" pitchFamily="34" charset="0"/>
              <a:buChar char="•"/>
              <a:defRPr/>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Cargo tank truck overturned &amp; burned</a:t>
            </a:r>
          </a:p>
          <a:p>
            <a:pPr marL="342900" lvl="1" indent="-342900" eaLnBrk="1" hangingPunct="1">
              <a:lnSpc>
                <a:spcPct val="90000"/>
              </a:lnSpc>
              <a:spcBef>
                <a:spcPts val="0"/>
              </a:spcBef>
              <a:spcAft>
                <a:spcPts val="1200"/>
              </a:spcAft>
              <a:buClr>
                <a:schemeClr val="bg1"/>
              </a:buClr>
              <a:buFont typeface="Arial" panose="020B0604020202020204" pitchFamily="34" charset="0"/>
              <a:buChar char="•"/>
              <a:defRPr/>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8,000 gallons released</a:t>
            </a:r>
          </a:p>
          <a:p>
            <a:pPr marL="342900" lvl="1" indent="-342900" eaLnBrk="1" hangingPunct="1">
              <a:lnSpc>
                <a:spcPct val="90000"/>
              </a:lnSpc>
              <a:spcBef>
                <a:spcPts val="0"/>
              </a:spcBef>
              <a:spcAft>
                <a:spcPts val="1200"/>
              </a:spcAft>
              <a:buClr>
                <a:schemeClr val="bg1"/>
              </a:buClr>
              <a:buFont typeface="Arial" panose="020B0604020202020204" pitchFamily="34" charset="0"/>
              <a:buChar char="•"/>
              <a:defRPr/>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Driver killed</a:t>
            </a:r>
          </a:p>
          <a:p>
            <a:pPr marL="342900" lvl="1" indent="-342900" eaLnBrk="1" hangingPunct="1">
              <a:lnSpc>
                <a:spcPct val="90000"/>
              </a:lnSpc>
              <a:spcBef>
                <a:spcPts val="0"/>
              </a:spcBef>
              <a:spcAft>
                <a:spcPts val="1200"/>
              </a:spcAft>
              <a:buClr>
                <a:schemeClr val="bg1"/>
              </a:buClr>
              <a:buFont typeface="Arial" panose="020B0604020202020204" pitchFamily="34" charset="0"/>
              <a:buChar char="•"/>
              <a:defRPr/>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Sent burning stream of ethanol onto the road below</a:t>
            </a:r>
          </a:p>
        </p:txBody>
      </p:sp>
      <p:sp>
        <p:nvSpPr>
          <p:cNvPr id="17413" name="TextBox 1">
            <a:extLst>
              <a:ext uri="{FF2B5EF4-FFF2-40B4-BE49-F238E27FC236}">
                <a16:creationId xmlns:a16="http://schemas.microsoft.com/office/drawing/2014/main" id="{6B8BDC98-AD17-4D70-939F-E898B5368329}"/>
              </a:ext>
            </a:extLst>
          </p:cNvPr>
          <p:cNvSpPr txBox="1">
            <a:spLocks noChangeArrowheads="1"/>
          </p:cNvSpPr>
          <p:nvPr/>
        </p:nvSpPr>
        <p:spPr bwMode="auto">
          <a:xfrm>
            <a:off x="9047747" y="6400800"/>
            <a:ext cx="2610853"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US" altLang="en-US" sz="2000" dirty="0">
                <a:solidFill>
                  <a:srgbClr val="FFFFFF"/>
                </a:solidFill>
                <a:cs typeface="Arial" panose="020B0604020202020204" pitchFamily="34" charset="0"/>
              </a:rPr>
              <a:t>Baltimore, MD</a:t>
            </a:r>
          </a:p>
        </p:txBody>
      </p:sp>
      <p:pic>
        <p:nvPicPr>
          <p:cNvPr id="5" name="Picture 4">
            <a:extLst>
              <a:ext uri="{FF2B5EF4-FFF2-40B4-BE49-F238E27FC236}">
                <a16:creationId xmlns:a16="http://schemas.microsoft.com/office/drawing/2014/main" id="{872BB9B9-7F81-F172-8C08-BC83AC56054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a:extLst>
              <a:ext uri="{FF2B5EF4-FFF2-40B4-BE49-F238E27FC236}">
                <a16:creationId xmlns:a16="http://schemas.microsoft.com/office/drawing/2014/main" id="{A8CE5350-CB11-43C4-7886-92DCE731A742}"/>
              </a:ext>
            </a:extLst>
          </p:cNvPr>
          <p:cNvPicPr>
            <a:picLocks noGrp="1" noChangeAspect="1"/>
          </p:cNvPicPr>
          <p:nvPr>
            <p:ph type="pic" sz="quarter" idx="10"/>
          </p:nvPr>
        </p:nvPicPr>
        <p:blipFill rotWithShape="1">
          <a:blip r:embed="rId3"/>
          <a:srcRect l="23769"/>
          <a:stretch>
            <a:fillRect/>
          </a:stretch>
        </p:blipFill>
        <p:spPr>
          <a:xfrm>
            <a:off x="0" y="1"/>
            <a:ext cx="7841846" cy="6858000"/>
          </a:xfrm>
          <a:prstGeom prst="rect">
            <a:avLst/>
          </a:prstGeom>
        </p:spPr>
      </p:pic>
      <p:pic>
        <p:nvPicPr>
          <p:cNvPr id="2" name="Picture 1">
            <a:extLst>
              <a:ext uri="{FF2B5EF4-FFF2-40B4-BE49-F238E27FC236}">
                <a16:creationId xmlns:a16="http://schemas.microsoft.com/office/drawing/2014/main" id="{3B262C0C-C873-45D2-5FB2-6C51BEB70A9D}"/>
              </a:ext>
            </a:extLst>
          </p:cNvPr>
          <p:cNvPicPr>
            <a:picLocks noChangeAspect="1"/>
          </p:cNvPicPr>
          <p:nvPr/>
        </p:nvPicPr>
        <p:blipFill>
          <a:blip r:embed="rId4">
            <a:extLst>
              <a:ext uri="{28A0092B-C50C-407E-A947-70E740481C1C}">
                <a14:useLocalDpi xmlns:a14="http://schemas.microsoft.com/office/drawing/2010/main" val="0"/>
              </a:ext>
            </a:extLst>
          </a:blip>
          <a:srcRect l="17866" t="9369" b="9369"/>
          <a:stretch>
            <a:fillRect/>
          </a:stretch>
        </p:blipFill>
        <p:spPr>
          <a:xfrm flipH="1">
            <a:off x="4134300" y="0"/>
            <a:ext cx="8057700" cy="6858001"/>
          </a:xfrm>
          <a:prstGeom prst="rect">
            <a:avLst/>
          </a:prstGeom>
        </p:spPr>
      </p:pic>
      <p:sp>
        <p:nvSpPr>
          <p:cNvPr id="8195" name="Rectangle 3">
            <a:extLst>
              <a:ext uri="{FF2B5EF4-FFF2-40B4-BE49-F238E27FC236}">
                <a16:creationId xmlns:a16="http://schemas.microsoft.com/office/drawing/2014/main" id="{C0BF6185-F294-4A62-B2EF-61E362885DF6}"/>
              </a:ext>
            </a:extLst>
          </p:cNvPr>
          <p:cNvSpPr>
            <a:spLocks noGrp="1"/>
          </p:cNvSpPr>
          <p:nvPr>
            <p:ph type="body" sz="quarter" idx="11"/>
          </p:nvPr>
        </p:nvSpPr>
        <p:spPr>
          <a:xfrm>
            <a:off x="6649453" y="1334697"/>
            <a:ext cx="5085347" cy="4761303"/>
          </a:xfrm>
        </p:spPr>
        <p:txBody>
          <a:bodyPr/>
          <a:lstStyle/>
          <a:p>
            <a:pPr marL="0" indent="0">
              <a:lnSpc>
                <a:spcPct val="90000"/>
              </a:lnSpc>
              <a:buClr>
                <a:schemeClr val="bg1"/>
              </a:buClr>
              <a:buNone/>
              <a:defRPr/>
            </a:pPr>
            <a:r>
              <a:rPr lang="en-US" sz="2800" b="1" dirty="0">
                <a:solidFill>
                  <a:srgbClr val="FFB005"/>
                </a:solidFill>
                <a:latin typeface="+mj-lt"/>
                <a:ea typeface="ＭＳ Ｐゴシック" pitchFamily="34" charset="-128"/>
              </a:rPr>
              <a:t>October 20, 2006:</a:t>
            </a:r>
          </a:p>
          <a:p>
            <a:pPr marL="457200" indent="-457200">
              <a:lnSpc>
                <a:spcPct val="90000"/>
              </a:lnSpc>
              <a:buClr>
                <a:schemeClr val="bg1"/>
              </a:buClr>
              <a:defRPr/>
            </a:pPr>
            <a:r>
              <a:rPr lang="en-US" sz="2600" dirty="0">
                <a:solidFill>
                  <a:schemeClr val="bg1"/>
                </a:solidFill>
                <a:ea typeface="ＭＳ Ｐゴシック" pitchFamily="34" charset="-128"/>
              </a:rPr>
              <a:t>Train carrying 86 rail tank cars of denatured fuel ethanol</a:t>
            </a:r>
          </a:p>
          <a:p>
            <a:pPr marL="457200" indent="-457200">
              <a:lnSpc>
                <a:spcPct val="90000"/>
              </a:lnSpc>
              <a:buClr>
                <a:schemeClr val="bg1"/>
              </a:buClr>
              <a:defRPr/>
            </a:pPr>
            <a:r>
              <a:rPr lang="en-US" sz="2600" dirty="0">
                <a:solidFill>
                  <a:schemeClr val="bg1"/>
                </a:solidFill>
                <a:ea typeface="ＭＳ Ｐゴシック" pitchFamily="34" charset="-128"/>
              </a:rPr>
              <a:t>Train derailed while crossing the Beaver River railroad bridge</a:t>
            </a:r>
          </a:p>
          <a:p>
            <a:pPr marL="457200" indent="-457200">
              <a:lnSpc>
                <a:spcPct val="90000"/>
              </a:lnSpc>
              <a:buClr>
                <a:schemeClr val="bg1"/>
              </a:buClr>
              <a:defRPr/>
            </a:pPr>
            <a:r>
              <a:rPr lang="en-US" sz="2600" dirty="0">
                <a:solidFill>
                  <a:schemeClr val="bg1"/>
                </a:solidFill>
                <a:ea typeface="ＭＳ Ｐゴシック" pitchFamily="34" charset="-128"/>
              </a:rPr>
              <a:t>Rail tank cars ignited &amp; caught on fire</a:t>
            </a:r>
          </a:p>
          <a:p>
            <a:pPr marL="457200" indent="-457200">
              <a:lnSpc>
                <a:spcPct val="90000"/>
              </a:lnSpc>
              <a:buClr>
                <a:schemeClr val="bg1"/>
              </a:buClr>
              <a:defRPr/>
            </a:pPr>
            <a:r>
              <a:rPr lang="en-US" sz="2600" dirty="0">
                <a:solidFill>
                  <a:schemeClr val="bg1"/>
                </a:solidFill>
                <a:ea typeface="ＭＳ Ｐゴシック" pitchFamily="34" charset="-128"/>
              </a:rPr>
              <a:t>Some of the unburned denatured fuel ethanol was released into the river &amp; the surrounding soil</a:t>
            </a:r>
          </a:p>
        </p:txBody>
      </p:sp>
      <p:sp>
        <p:nvSpPr>
          <p:cNvPr id="19463" name="TextBox 1">
            <a:extLst>
              <a:ext uri="{FF2B5EF4-FFF2-40B4-BE49-F238E27FC236}">
                <a16:creationId xmlns:a16="http://schemas.microsoft.com/office/drawing/2014/main" id="{01530A99-D699-4C40-AA38-3742DF21B13F}"/>
              </a:ext>
            </a:extLst>
          </p:cNvPr>
          <p:cNvSpPr txBox="1">
            <a:spLocks noChangeArrowheads="1"/>
          </p:cNvSpPr>
          <p:nvPr/>
        </p:nvSpPr>
        <p:spPr bwMode="auto">
          <a:xfrm>
            <a:off x="685800" y="6319838"/>
            <a:ext cx="3962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US" altLang="en-US" sz="2000" dirty="0">
                <a:solidFill>
                  <a:srgbClr val="FFFFFF"/>
                </a:solidFill>
                <a:cs typeface="Arial" panose="020B0604020202020204" pitchFamily="34" charset="0"/>
              </a:rPr>
              <a:t>New Brighton, PA</a:t>
            </a:r>
            <a:endParaRPr lang="en-US" altLang="en-US" sz="2000" dirty="0">
              <a:solidFill>
                <a:srgbClr val="000000"/>
              </a:solidFill>
              <a:cs typeface="Arial" panose="020B0604020202020204" pitchFamily="34" charset="0"/>
            </a:endParaRPr>
          </a:p>
        </p:txBody>
      </p:sp>
      <p:sp>
        <p:nvSpPr>
          <p:cNvPr id="4" name="Title 3">
            <a:extLst>
              <a:ext uri="{FF2B5EF4-FFF2-40B4-BE49-F238E27FC236}">
                <a16:creationId xmlns:a16="http://schemas.microsoft.com/office/drawing/2014/main" id="{D11FAB32-80F1-84A1-BE13-EFA061B7C8B5}"/>
              </a:ext>
            </a:extLst>
          </p:cNvPr>
          <p:cNvSpPr>
            <a:spLocks noGrp="1"/>
          </p:cNvSpPr>
          <p:nvPr>
            <p:ph type="title"/>
          </p:nvPr>
        </p:nvSpPr>
        <p:spPr>
          <a:xfrm>
            <a:off x="6649453" y="602859"/>
            <a:ext cx="5105399" cy="579438"/>
          </a:xfrm>
        </p:spPr>
        <p:txBody>
          <a:bodyPr>
            <a:noAutofit/>
          </a:bodyPr>
          <a:lstStyle/>
          <a:p>
            <a:pPr algn="l"/>
            <a:r>
              <a:rPr lang="en-US" sz="4000" b="1" dirty="0"/>
              <a:t>Introduction</a:t>
            </a:r>
          </a:p>
        </p:txBody>
      </p:sp>
      <p:pic>
        <p:nvPicPr>
          <p:cNvPr id="5" name="Picture 4">
            <a:extLst>
              <a:ext uri="{FF2B5EF4-FFF2-40B4-BE49-F238E27FC236}">
                <a16:creationId xmlns:a16="http://schemas.microsoft.com/office/drawing/2014/main" id="{636447CE-9329-C3C0-F4CF-39D9DFF0C13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0AB250-3D32-EED9-FF42-4B818F0F175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8A05375-3771-A799-CF9F-8B66A24634D5}"/>
              </a:ext>
            </a:extLst>
          </p:cNvPr>
          <p:cNvPicPr>
            <a:picLocks noChangeAspect="1"/>
          </p:cNvPicPr>
          <p:nvPr/>
        </p:nvPicPr>
        <p:blipFill>
          <a:blip r:embed="rId3">
            <a:extLst>
              <a:ext uri="{28A0092B-C50C-407E-A947-70E740481C1C}">
                <a14:useLocalDpi xmlns:a14="http://schemas.microsoft.com/office/drawing/2010/main" val="0"/>
              </a:ext>
            </a:extLst>
          </a:blip>
          <a:srcRect t="9274" b="6832"/>
          <a:stretch>
            <a:fillRect/>
          </a:stretch>
        </p:blipFill>
        <p:spPr>
          <a:xfrm>
            <a:off x="0" y="0"/>
            <a:ext cx="12268200" cy="6858000"/>
          </a:xfrm>
          <a:prstGeom prst="rect">
            <a:avLst/>
          </a:prstGeom>
        </p:spPr>
      </p:pic>
      <p:sp>
        <p:nvSpPr>
          <p:cNvPr id="4" name="Rectangle 3">
            <a:extLst>
              <a:ext uri="{FF2B5EF4-FFF2-40B4-BE49-F238E27FC236}">
                <a16:creationId xmlns:a16="http://schemas.microsoft.com/office/drawing/2014/main" id="{20C9336C-EDE2-1B0B-0C41-DF250E0DDDC6}"/>
              </a:ext>
            </a:extLst>
          </p:cNvPr>
          <p:cNvSpPr/>
          <p:nvPr/>
        </p:nvSpPr>
        <p:spPr>
          <a:xfrm>
            <a:off x="-12000" y="-2771"/>
            <a:ext cx="9841800"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06" name="Rectangle 2">
            <a:extLst>
              <a:ext uri="{FF2B5EF4-FFF2-40B4-BE49-F238E27FC236}">
                <a16:creationId xmlns:a16="http://schemas.microsoft.com/office/drawing/2014/main" id="{FAE96B0C-2EA8-2AAD-7EB2-DBF86514A02B}"/>
              </a:ext>
            </a:extLst>
          </p:cNvPr>
          <p:cNvSpPr>
            <a:spLocks noGrp="1"/>
          </p:cNvSpPr>
          <p:nvPr>
            <p:ph type="title"/>
          </p:nvPr>
        </p:nvSpPr>
        <p:spPr>
          <a:xfrm>
            <a:off x="457200" y="3349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0000"/>
          </a:bodyPr>
          <a:lstStyle/>
          <a:p>
            <a:pPr algn="ctr"/>
            <a:r>
              <a:rPr lang="en-US" altLang="en-US" sz="4400" b="1" dirty="0">
                <a:latin typeface="Arial" panose="020B0604020202020204" pitchFamily="34" charset="0"/>
                <a:ea typeface="ＭＳ Ｐゴシック" panose="020B0600070205080204" pitchFamily="34" charset="-128"/>
                <a:cs typeface="Arial" panose="020B0604020202020204" pitchFamily="34" charset="0"/>
              </a:rPr>
              <a:t>Introduction</a:t>
            </a:r>
          </a:p>
        </p:txBody>
      </p:sp>
      <p:sp>
        <p:nvSpPr>
          <p:cNvPr id="21507" name="Rectangle 3">
            <a:extLst>
              <a:ext uri="{FF2B5EF4-FFF2-40B4-BE49-F238E27FC236}">
                <a16:creationId xmlns:a16="http://schemas.microsoft.com/office/drawing/2014/main" id="{C423D9C4-2D3C-565D-4D6F-B4037EAD0AB6}"/>
              </a:ext>
            </a:extLst>
          </p:cNvPr>
          <p:cNvSpPr>
            <a:spLocks noGrp="1"/>
          </p:cNvSpPr>
          <p:nvPr>
            <p:ph type="body" sz="quarter" idx="4294967295"/>
          </p:nvPr>
        </p:nvSpPr>
        <p:spPr>
          <a:xfrm>
            <a:off x="457200" y="1143000"/>
            <a:ext cx="5638800" cy="5334000"/>
          </a:xfrm>
        </p:spPr>
        <p:txBody>
          <a:bodyPr/>
          <a:lstStyle/>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Primary automotive fuels are gasoline &amp; diesel</a:t>
            </a:r>
          </a:p>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U.S. automobile industry predominantly produced </a:t>
            </a:r>
            <a:b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b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gasoline-powered vehicles</a:t>
            </a:r>
          </a:p>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Gasoline &amp; diesel are hydrocarbons derived from crude oil</a:t>
            </a:r>
          </a:p>
        </p:txBody>
      </p:sp>
      <p:pic>
        <p:nvPicPr>
          <p:cNvPr id="5" name="Picture 4">
            <a:extLst>
              <a:ext uri="{FF2B5EF4-FFF2-40B4-BE49-F238E27FC236}">
                <a16:creationId xmlns:a16="http://schemas.microsoft.com/office/drawing/2014/main" id="{A27E3964-DB0D-3F3C-401F-3BBC372C512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Tree>
    <p:extLst>
      <p:ext uri="{BB962C8B-B14F-4D97-AF65-F5344CB8AC3E}">
        <p14:creationId xmlns:p14="http://schemas.microsoft.com/office/powerpoint/2010/main" val="2118708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7FAE9A1-0C69-A040-E7B3-E8227350493E}"/>
              </a:ext>
            </a:extLst>
          </p:cNvPr>
          <p:cNvPicPr>
            <a:picLocks noChangeAspect="1"/>
          </p:cNvPicPr>
          <p:nvPr/>
        </p:nvPicPr>
        <p:blipFill>
          <a:blip r:embed="rId3">
            <a:extLst>
              <a:ext uri="{28A0092B-C50C-407E-A947-70E740481C1C}">
                <a14:useLocalDpi xmlns:a14="http://schemas.microsoft.com/office/drawing/2010/main" val="0"/>
              </a:ext>
            </a:extLst>
          </a:blip>
          <a:srcRect r="24384"/>
          <a:stretch>
            <a:fillRect/>
          </a:stretch>
        </p:blipFill>
        <p:spPr>
          <a:xfrm>
            <a:off x="4393993" y="0"/>
            <a:ext cx="7798007" cy="6858000"/>
          </a:xfrm>
          <a:prstGeom prst="rect">
            <a:avLst/>
          </a:prstGeom>
        </p:spPr>
      </p:pic>
      <p:pic>
        <p:nvPicPr>
          <p:cNvPr id="3" name="Picture 2">
            <a:extLst>
              <a:ext uri="{FF2B5EF4-FFF2-40B4-BE49-F238E27FC236}">
                <a16:creationId xmlns:a16="http://schemas.microsoft.com/office/drawing/2014/main" id="{22682D94-8FD9-4818-64A6-989158088F0A}"/>
              </a:ext>
            </a:extLst>
          </p:cNvPr>
          <p:cNvPicPr>
            <a:picLocks noChangeAspect="1"/>
          </p:cNvPicPr>
          <p:nvPr/>
        </p:nvPicPr>
        <p:blipFill>
          <a:blip r:embed="rId4">
            <a:extLst>
              <a:ext uri="{28A0092B-C50C-407E-A947-70E740481C1C}">
                <a14:useLocalDpi xmlns:a14="http://schemas.microsoft.com/office/drawing/2010/main" val="0"/>
              </a:ext>
            </a:extLst>
          </a:blip>
          <a:srcRect l="17359"/>
          <a:stretch>
            <a:fillRect/>
          </a:stretch>
        </p:blipFill>
        <p:spPr>
          <a:xfrm>
            <a:off x="-76200" y="0"/>
            <a:ext cx="7980654" cy="6858000"/>
          </a:xfrm>
          <a:prstGeom prst="rect">
            <a:avLst/>
          </a:prstGeom>
        </p:spPr>
      </p:pic>
      <p:sp>
        <p:nvSpPr>
          <p:cNvPr id="14339" name="Content Placeholder 7">
            <a:extLst>
              <a:ext uri="{FF2B5EF4-FFF2-40B4-BE49-F238E27FC236}">
                <a16:creationId xmlns:a16="http://schemas.microsoft.com/office/drawing/2014/main" id="{0574F5E8-EAFD-468A-801C-4F0650AB963F}"/>
              </a:ext>
            </a:extLst>
          </p:cNvPr>
          <p:cNvSpPr>
            <a:spLocks noGrp="1"/>
          </p:cNvSpPr>
          <p:nvPr>
            <p:ph type="body" sz="quarter" idx="11"/>
          </p:nvPr>
        </p:nvSpPr>
        <p:spPr>
          <a:xfrm>
            <a:off x="457200" y="1143000"/>
            <a:ext cx="6096000" cy="2283702"/>
          </a:xfrm>
        </p:spPr>
        <p:txBody>
          <a:bodyPr/>
          <a:lstStyle/>
          <a:p>
            <a:pPr eaLnBrk="1" hangingPunct="1">
              <a:lnSpc>
                <a:spcPct val="90000"/>
              </a:lnSpc>
              <a:defRPr/>
            </a:pPr>
            <a:r>
              <a:rPr lang="en-US" altLang="en-US" sz="2800" dirty="0">
                <a:latin typeface="Arial" pitchFamily="34" charset="0"/>
                <a:ea typeface="ＭＳ Ｐゴシック" pitchFamily="34" charset="-128"/>
                <a:cs typeface="Arial" pitchFamily="34" charset="0"/>
              </a:rPr>
              <a:t>Ethanol-blended fuels are a substantial component of U.S. motor fuel market:</a:t>
            </a:r>
          </a:p>
          <a:p>
            <a:pPr marL="914400" lvl="1" indent="-457200" eaLnBrk="1" hangingPunct="1">
              <a:lnSpc>
                <a:spcPct val="90000"/>
              </a:lnSpc>
              <a:defRPr/>
            </a:pPr>
            <a:r>
              <a:rPr lang="en-US" altLang="en-US" sz="2600" dirty="0"/>
              <a:t>Ethanol blended into nearly all unleaded gasoline</a:t>
            </a:r>
            <a:endParaRPr lang="en-US" altLang="ja-JP" sz="2600" dirty="0"/>
          </a:p>
          <a:p>
            <a:pPr marL="914400" lvl="1" indent="-457200" eaLnBrk="1" hangingPunct="1">
              <a:lnSpc>
                <a:spcPct val="90000"/>
              </a:lnSpc>
              <a:defRPr/>
            </a:pPr>
            <a:r>
              <a:rPr lang="en-US" altLang="en-US" sz="2600" dirty="0"/>
              <a:t>Available throughout the U.S. &amp; in all octane grades of gasoline</a:t>
            </a:r>
          </a:p>
          <a:p>
            <a:pPr eaLnBrk="1" hangingPunct="1">
              <a:lnSpc>
                <a:spcPct val="90000"/>
              </a:lnSpc>
            </a:pPr>
            <a:r>
              <a:rPr lang="en-US" altLang="en-US" sz="2800" dirty="0">
                <a:cs typeface="Arial" panose="020B0604020202020204" pitchFamily="34" charset="0"/>
              </a:rPr>
              <a:t>Bio-refineries, ethanol production facilities, exist in multiple states</a:t>
            </a:r>
          </a:p>
          <a:p>
            <a:pPr eaLnBrk="1" hangingPunct="1">
              <a:lnSpc>
                <a:spcPct val="90000"/>
              </a:lnSpc>
            </a:pPr>
            <a:r>
              <a:rPr lang="en-US" altLang="en-US" sz="2800" dirty="0">
                <a:cs typeface="Arial" panose="020B0604020202020204" pitchFamily="34" charset="0"/>
              </a:rPr>
              <a:t>Expected increase in transportation needs to bring product to market</a:t>
            </a:r>
          </a:p>
        </p:txBody>
      </p:sp>
      <p:sp>
        <p:nvSpPr>
          <p:cNvPr id="23554" name="Rectangle 2">
            <a:extLst>
              <a:ext uri="{FF2B5EF4-FFF2-40B4-BE49-F238E27FC236}">
                <a16:creationId xmlns:a16="http://schemas.microsoft.com/office/drawing/2014/main" id="{4D673712-7114-4D66-B9B7-24E379CBFEA1}"/>
              </a:ext>
            </a:extLst>
          </p:cNvPr>
          <p:cNvSpPr>
            <a:spLocks noGrp="1"/>
          </p:cNvSpPr>
          <p:nvPr>
            <p:ph type="title"/>
          </p:nvPr>
        </p:nvSpPr>
        <p:spPr>
          <a:xfrm>
            <a:off x="457200" y="4111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0000"/>
          </a:bodyPr>
          <a:lstStyle/>
          <a:p>
            <a:r>
              <a:rPr lang="en-US" altLang="en-US" sz="4400" b="1" dirty="0">
                <a:latin typeface="Arial" panose="020B0604020202020204" pitchFamily="34" charset="0"/>
                <a:ea typeface="ＭＳ Ｐゴシック" panose="020B0600070205080204" pitchFamily="34" charset="-128"/>
                <a:cs typeface="Arial" panose="020B0604020202020204" pitchFamily="34" charset="0"/>
              </a:rPr>
              <a:t>Introduction</a:t>
            </a:r>
          </a:p>
        </p:txBody>
      </p:sp>
      <p:pic>
        <p:nvPicPr>
          <p:cNvPr id="4" name="Picture 3">
            <a:extLst>
              <a:ext uri="{FF2B5EF4-FFF2-40B4-BE49-F238E27FC236}">
                <a16:creationId xmlns:a16="http://schemas.microsoft.com/office/drawing/2014/main" id="{8B081D0F-20D7-85AD-F925-5E41F599E8F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3D54E1-9B26-2309-8E55-2E0DB06E376A}"/>
            </a:ext>
          </a:extLst>
        </p:cNvPr>
        <p:cNvGrpSpPr/>
        <p:nvPr/>
      </p:nvGrpSpPr>
      <p:grpSpPr>
        <a:xfrm>
          <a:off x="0" y="0"/>
          <a:ext cx="0" cy="0"/>
          <a:chOff x="0" y="0"/>
          <a:chExt cx="0" cy="0"/>
        </a:xfrm>
      </p:grpSpPr>
      <p:pic>
        <p:nvPicPr>
          <p:cNvPr id="3" name="Picture Placeholder 2">
            <a:extLst>
              <a:ext uri="{FF2B5EF4-FFF2-40B4-BE49-F238E27FC236}">
                <a16:creationId xmlns:a16="http://schemas.microsoft.com/office/drawing/2014/main" id="{C25222AF-6111-E715-7378-BDE4344D0C97}"/>
              </a:ext>
            </a:extLst>
          </p:cNvPr>
          <p:cNvPicPr>
            <a:picLocks noGrp="1" noChangeAspect="1"/>
          </p:cNvPicPr>
          <p:nvPr>
            <p:ph type="pic" sz="quarter" idx="10"/>
          </p:nvPr>
        </p:nvPicPr>
        <p:blipFill rotWithShape="1">
          <a:blip r:embed="rId3"/>
          <a:srcRect t="18519" b="18519"/>
          <a:stretch/>
        </p:blipFill>
        <p:spPr>
          <a:xfrm>
            <a:off x="6400800" y="1066800"/>
            <a:ext cx="2743200" cy="2590800"/>
          </a:xfrm>
          <a:prstGeom prst="rect">
            <a:avLst/>
          </a:prstGeom>
        </p:spPr>
      </p:pic>
      <p:sp>
        <p:nvSpPr>
          <p:cNvPr id="27651" name="Rectangle 3">
            <a:extLst>
              <a:ext uri="{FF2B5EF4-FFF2-40B4-BE49-F238E27FC236}">
                <a16:creationId xmlns:a16="http://schemas.microsoft.com/office/drawing/2014/main" id="{3CD92A4D-4DD9-014E-C7B9-5C065FC21681}"/>
              </a:ext>
            </a:extLst>
          </p:cNvPr>
          <p:cNvSpPr>
            <a:spLocks noGrp="1"/>
          </p:cNvSpPr>
          <p:nvPr>
            <p:ph type="body" sz="quarter" idx="11"/>
          </p:nvPr>
        </p:nvSpPr>
        <p:spPr>
          <a:xfrm>
            <a:off x="458788" y="1007967"/>
            <a:ext cx="5942012" cy="5564600"/>
          </a:xfrm>
        </p:spPr>
        <p:txBody>
          <a:bodyPr/>
          <a:lstStyle/>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Ethanol was used to power original Model-T Ford!</a:t>
            </a:r>
          </a:p>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Ethanol has been a gasoline additive since the 1980s</a:t>
            </a:r>
          </a:p>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Primary role was air quality improvement</a:t>
            </a:r>
          </a:p>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Replace lead, MTBE &amp; other harmful chemicals</a:t>
            </a:r>
          </a:p>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Secondary role was octane improvement</a:t>
            </a:r>
          </a:p>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Current role is octane, air quality, &amp; increase domestic energy production</a:t>
            </a:r>
            <a:endParaRPr lang="en-US" altLang="en-US" sz="2800" dirty="0">
              <a:solidFill>
                <a:schemeClr val="bg1"/>
              </a:solidFill>
              <a:latin typeface="Arial" panose="020B0604020202020204" pitchFamily="34" charset="0"/>
              <a:ea typeface="ＭＳ Ｐゴシック" panose="020B0600070205080204" pitchFamily="34" charset="-128"/>
            </a:endParaRPr>
          </a:p>
        </p:txBody>
      </p:sp>
      <p:pic>
        <p:nvPicPr>
          <p:cNvPr id="8" name="Picture Placeholder 7">
            <a:extLst>
              <a:ext uri="{FF2B5EF4-FFF2-40B4-BE49-F238E27FC236}">
                <a16:creationId xmlns:a16="http://schemas.microsoft.com/office/drawing/2014/main" id="{DE063E09-37F1-A74D-EC2E-44B525D5FF34}"/>
              </a:ext>
            </a:extLst>
          </p:cNvPr>
          <p:cNvPicPr>
            <a:picLocks noGrp="1" noChangeAspect="1"/>
          </p:cNvPicPr>
          <p:nvPr>
            <p:ph type="pic" sz="quarter" idx="12"/>
          </p:nvPr>
        </p:nvPicPr>
        <p:blipFill>
          <a:blip r:embed="rId4"/>
          <a:srcRect t="17" b="17"/>
          <a:stretch>
            <a:fillRect/>
          </a:stretch>
        </p:blipFill>
        <p:spPr>
          <a:xfrm>
            <a:off x="9296400" y="1066800"/>
            <a:ext cx="2743200" cy="2590800"/>
          </a:xfrm>
          <a:prstGeom prst="rect">
            <a:avLst/>
          </a:prstGeom>
        </p:spPr>
      </p:pic>
      <p:pic>
        <p:nvPicPr>
          <p:cNvPr id="14" name="Picture Placeholder 13">
            <a:extLst>
              <a:ext uri="{FF2B5EF4-FFF2-40B4-BE49-F238E27FC236}">
                <a16:creationId xmlns:a16="http://schemas.microsoft.com/office/drawing/2014/main" id="{0A59E770-6C89-1774-9803-6DD48DF00BD0}"/>
              </a:ext>
            </a:extLst>
          </p:cNvPr>
          <p:cNvPicPr>
            <a:picLocks noGrp="1" noChangeAspect="1"/>
          </p:cNvPicPr>
          <p:nvPr>
            <p:ph type="pic" sz="quarter" idx="14"/>
          </p:nvPr>
        </p:nvPicPr>
        <p:blipFill rotWithShape="1">
          <a:blip r:embed="rId5"/>
          <a:srcRect l="13392" t="2778" r="11607" b="2778"/>
          <a:stretch>
            <a:fillRect/>
          </a:stretch>
        </p:blipFill>
        <p:spPr>
          <a:xfrm>
            <a:off x="6400800" y="3810000"/>
            <a:ext cx="2743200" cy="2590800"/>
          </a:xfrm>
          <a:prstGeom prst="rect">
            <a:avLst/>
          </a:prstGeom>
        </p:spPr>
      </p:pic>
      <p:pic>
        <p:nvPicPr>
          <p:cNvPr id="9" name="Picture Placeholder 8">
            <a:extLst>
              <a:ext uri="{FF2B5EF4-FFF2-40B4-BE49-F238E27FC236}">
                <a16:creationId xmlns:a16="http://schemas.microsoft.com/office/drawing/2014/main" id="{6548DC2F-22E9-33C1-BD96-CB0007C01CEC}"/>
              </a:ext>
            </a:extLst>
          </p:cNvPr>
          <p:cNvPicPr>
            <a:picLocks noGrp="1" noChangeAspect="1"/>
          </p:cNvPicPr>
          <p:nvPr>
            <p:ph type="pic" sz="quarter" idx="13"/>
          </p:nvPr>
        </p:nvPicPr>
        <p:blipFill>
          <a:blip r:embed="rId6"/>
          <a:srcRect t="17" b="17"/>
          <a:stretch>
            <a:fillRect/>
          </a:stretch>
        </p:blipFill>
        <p:spPr>
          <a:xfrm>
            <a:off x="9296400" y="3810000"/>
            <a:ext cx="2743200" cy="2590800"/>
          </a:xfrm>
          <a:prstGeom prst="rect">
            <a:avLst/>
          </a:prstGeom>
        </p:spPr>
      </p:pic>
      <p:sp>
        <p:nvSpPr>
          <p:cNvPr id="27650" name="Rectangle 2">
            <a:extLst>
              <a:ext uri="{FF2B5EF4-FFF2-40B4-BE49-F238E27FC236}">
                <a16:creationId xmlns:a16="http://schemas.microsoft.com/office/drawing/2014/main" id="{7E4C8A21-895F-6DA7-EC41-6E7CD19CDED8}"/>
              </a:ext>
            </a:extLst>
          </p:cNvPr>
          <p:cNvSpPr>
            <a:spLocks noGrp="1"/>
          </p:cNvSpPr>
          <p:nvPr>
            <p:ph type="title" idx="4294967295"/>
          </p:nvPr>
        </p:nvSpPr>
        <p:spPr>
          <a:xfrm>
            <a:off x="458788" y="334963"/>
            <a:ext cx="11274425" cy="579437"/>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0000"/>
          </a:bodyPr>
          <a:lstStyle/>
          <a:p>
            <a:pPr algn="ctr"/>
            <a:r>
              <a:rPr lang="en-US" altLang="en-US" sz="44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History of Ethanol-Blended Fuels</a:t>
            </a:r>
          </a:p>
        </p:txBody>
      </p:sp>
    </p:spTree>
    <p:extLst>
      <p:ext uri="{BB962C8B-B14F-4D97-AF65-F5344CB8AC3E}">
        <p14:creationId xmlns:p14="http://schemas.microsoft.com/office/powerpoint/2010/main" val="3367699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A0BFA34-59E7-DA6C-54D4-DB1D385F654C}"/>
              </a:ext>
            </a:extLst>
          </p:cNvPr>
          <p:cNvPicPr>
            <a:picLocks noChangeAspect="1"/>
          </p:cNvPicPr>
          <p:nvPr/>
        </p:nvPicPr>
        <p:blipFill>
          <a:blip r:embed="rId3">
            <a:alphaModFix amt="4000"/>
            <a:extLst>
              <a:ext uri="{28A0092B-C50C-407E-A947-70E740481C1C}">
                <a14:useLocalDpi xmlns:a14="http://schemas.microsoft.com/office/drawing/2010/main" val="0"/>
              </a:ext>
            </a:extLst>
          </a:blip>
          <a:srcRect b="15816"/>
          <a:stretch>
            <a:fillRect/>
          </a:stretch>
        </p:blipFill>
        <p:spPr>
          <a:xfrm>
            <a:off x="-76200" y="-27215"/>
            <a:ext cx="12300857" cy="6885215"/>
          </a:xfrm>
          <a:prstGeom prst="rect">
            <a:avLst/>
          </a:prstGeom>
        </p:spPr>
      </p:pic>
      <p:sp>
        <p:nvSpPr>
          <p:cNvPr id="29698" name="Title 1">
            <a:extLst>
              <a:ext uri="{FF2B5EF4-FFF2-40B4-BE49-F238E27FC236}">
                <a16:creationId xmlns:a16="http://schemas.microsoft.com/office/drawing/2014/main" id="{80C41094-86CB-410C-828A-348DFFD8FE2A}"/>
              </a:ext>
            </a:extLst>
          </p:cNvPr>
          <p:cNvSpPr>
            <a:spLocks noGrp="1"/>
          </p:cNvSpPr>
          <p:nvPr>
            <p:ph type="title"/>
          </p:nvPr>
        </p:nvSpPr>
        <p:spPr>
          <a:xfrm>
            <a:off x="0" y="304800"/>
            <a:ext cx="121920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p>
            <a:r>
              <a:rPr lang="en-US" altLang="en-US" sz="4000" b="1" dirty="0">
                <a:latin typeface="Arial" panose="020B0604020202020204" pitchFamily="34" charset="0"/>
                <a:ea typeface="ＭＳ Ｐゴシック" panose="020B0600070205080204" pitchFamily="34" charset="-128"/>
                <a:cs typeface="Arial" panose="020B0604020202020204" pitchFamily="34" charset="0"/>
              </a:rPr>
              <a:t>History of Ethanol-Blended Fuels</a:t>
            </a:r>
          </a:p>
        </p:txBody>
      </p:sp>
      <p:sp>
        <p:nvSpPr>
          <p:cNvPr id="29699" name="Content Placeholder 2">
            <a:extLst>
              <a:ext uri="{FF2B5EF4-FFF2-40B4-BE49-F238E27FC236}">
                <a16:creationId xmlns:a16="http://schemas.microsoft.com/office/drawing/2014/main" id="{1BC04923-461E-4C47-A1A1-9817D0FC8F73}"/>
              </a:ext>
            </a:extLst>
          </p:cNvPr>
          <p:cNvSpPr>
            <a:spLocks noGrp="1"/>
          </p:cNvSpPr>
          <p:nvPr>
            <p:ph idx="4294967295"/>
          </p:nvPr>
        </p:nvSpPr>
        <p:spPr>
          <a:xfrm>
            <a:off x="4495800" y="2394329"/>
            <a:ext cx="7239000" cy="1720471"/>
          </a:xfrm>
        </p:spPr>
        <p:txBody>
          <a:bodyPr wrap="square">
            <a:spAutoFit/>
          </a:bodyPr>
          <a:lstStyle/>
          <a:p>
            <a:pPr marL="0" indent="0">
              <a:lnSpc>
                <a:spcPct val="90000"/>
              </a:lnSpc>
              <a:buFont typeface="Arial" panose="020B0604020202020204" pitchFamily="34" charset="0"/>
              <a:buNone/>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In 2010s:</a:t>
            </a:r>
          </a:p>
          <a:p>
            <a:pPr lvl="1">
              <a:lnSpc>
                <a:spcPct val="90000"/>
              </a:lnSpc>
              <a:buFont typeface="Arial" panose="020B0604020202020204" pitchFamily="34" charset="0"/>
              <a:buChar char="‒"/>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EPA approval is up to 15% by volume ethanol (E15) allowed in gasoline</a:t>
            </a:r>
          </a:p>
          <a:p>
            <a:pPr lvl="1">
              <a:lnSpc>
                <a:spcPct val="90000"/>
              </a:lnSpc>
              <a:buFont typeface="Arial" panose="020B0604020202020204" pitchFamily="34" charset="0"/>
              <a:buChar char="‒"/>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Ethanol flex fuels becoming more available</a:t>
            </a:r>
          </a:p>
        </p:txBody>
      </p:sp>
      <p:pic>
        <p:nvPicPr>
          <p:cNvPr id="2" name="Picture 1">
            <a:extLst>
              <a:ext uri="{FF2B5EF4-FFF2-40B4-BE49-F238E27FC236}">
                <a16:creationId xmlns:a16="http://schemas.microsoft.com/office/drawing/2014/main" id="{293AA4D3-E994-4AC5-B207-B4CC8CD23CF0}"/>
              </a:ext>
            </a:extLst>
          </p:cNvPr>
          <p:cNvPicPr>
            <a:picLocks noChangeAspect="1"/>
          </p:cNvPicPr>
          <p:nvPr/>
        </p:nvPicPr>
        <p:blipFill rotWithShape="1">
          <a:blip r:embed="rId4"/>
          <a:stretch>
            <a:fillRect/>
          </a:stretch>
        </p:blipFill>
        <p:spPr>
          <a:xfrm>
            <a:off x="1066800" y="1023257"/>
            <a:ext cx="2943523" cy="4419600"/>
          </a:xfrm>
          <a:prstGeom prst="rect">
            <a:avLst/>
          </a:prstGeom>
        </p:spPr>
      </p:pic>
      <p:pic>
        <p:nvPicPr>
          <p:cNvPr id="29700" name="Picture 4" descr="\\dc1\Pub\Market Development\Projects\Logos\E15\E15 Label.03.09.12.jpg">
            <a:extLst>
              <a:ext uri="{FF2B5EF4-FFF2-40B4-BE49-F238E27FC236}">
                <a16:creationId xmlns:a16="http://schemas.microsoft.com/office/drawing/2014/main" id="{039A184C-EAE0-4EFC-9635-A0C1073CE8EB}"/>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124200" y="4452257"/>
            <a:ext cx="1905000" cy="1642363"/>
          </a:xfrm>
          <a:prstGeom prst="rect">
            <a:avLst/>
          </a:prstGeom>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8DAFC225-7763-440B-837E-30E802753A39}"/>
              </a:ext>
            </a:extLst>
          </p:cNvPr>
          <p:cNvSpPr>
            <a:spLocks noGrp="1"/>
          </p:cNvSpPr>
          <p:nvPr>
            <p:ph type="title"/>
          </p:nvPr>
        </p:nvSpPr>
        <p:spPr>
          <a:xfrm>
            <a:off x="457200" y="3349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p>
            <a:pPr algn="ctr"/>
            <a:r>
              <a:rPr lang="en-US" altLang="en-US" sz="4000" b="1" dirty="0">
                <a:latin typeface="Arial" panose="020B0604020202020204" pitchFamily="34" charset="0"/>
                <a:ea typeface="ＭＳ Ｐゴシック" panose="020B0600070205080204" pitchFamily="34" charset="-128"/>
                <a:cs typeface="Arial" panose="020B0604020202020204" pitchFamily="34" charset="0"/>
              </a:rPr>
              <a:t>Ethanol &amp; Common Ethanol Blends</a:t>
            </a:r>
          </a:p>
        </p:txBody>
      </p:sp>
      <p:graphicFrame>
        <p:nvGraphicFramePr>
          <p:cNvPr id="4" name="Content Placeholder 3">
            <a:extLst>
              <a:ext uri="{FF2B5EF4-FFF2-40B4-BE49-F238E27FC236}">
                <a16:creationId xmlns:a16="http://schemas.microsoft.com/office/drawing/2014/main" id="{9C330441-4B1E-4F9A-B214-EEB1904CF4BD}"/>
              </a:ext>
            </a:extLst>
          </p:cNvPr>
          <p:cNvGraphicFramePr>
            <a:graphicFrameLocks noGrp="1"/>
          </p:cNvGraphicFramePr>
          <p:nvPr>
            <p:ph idx="4294967295"/>
            <p:extLst>
              <p:ext uri="{D42A27DB-BD31-4B8C-83A1-F6EECF244321}">
                <p14:modId xmlns:p14="http://schemas.microsoft.com/office/powerpoint/2010/main" val="246893959"/>
              </p:ext>
            </p:extLst>
          </p:nvPr>
        </p:nvGraphicFramePr>
        <p:xfrm>
          <a:off x="700987" y="1524000"/>
          <a:ext cx="10790027" cy="3657600"/>
        </p:xfrm>
        <a:graphic>
          <a:graphicData uri="http://schemas.openxmlformats.org/drawingml/2006/table">
            <a:tbl>
              <a:tblPr firstRow="1" bandRow="1">
                <a:effectLst/>
                <a:tableStyleId>{5C22544A-7EE6-4342-B048-85BDC9FD1C3A}</a:tableStyleId>
              </a:tblPr>
              <a:tblGrid>
                <a:gridCol w="3529448">
                  <a:extLst>
                    <a:ext uri="{9D8B030D-6E8A-4147-A177-3AD203B41FA5}">
                      <a16:colId xmlns:a16="http://schemas.microsoft.com/office/drawing/2014/main" val="20000"/>
                    </a:ext>
                  </a:extLst>
                </a:gridCol>
                <a:gridCol w="2789945">
                  <a:extLst>
                    <a:ext uri="{9D8B030D-6E8A-4147-A177-3AD203B41FA5}">
                      <a16:colId xmlns:a16="http://schemas.microsoft.com/office/drawing/2014/main" val="20001"/>
                    </a:ext>
                  </a:extLst>
                </a:gridCol>
                <a:gridCol w="4470634">
                  <a:extLst>
                    <a:ext uri="{9D8B030D-6E8A-4147-A177-3AD203B41FA5}">
                      <a16:colId xmlns:a16="http://schemas.microsoft.com/office/drawing/2014/main" val="20002"/>
                    </a:ext>
                  </a:extLst>
                </a:gridCol>
              </a:tblGrid>
              <a:tr h="847164">
                <a:tc>
                  <a:txBody>
                    <a:bodyPr/>
                    <a:lstStyle/>
                    <a:p>
                      <a:r>
                        <a:rPr lang="en-US" sz="2300" dirty="0"/>
                        <a:t>Common Name</a:t>
                      </a:r>
                    </a:p>
                  </a:txBody>
                  <a:tcPr marL="121009" marR="121009" marT="60512" marB="60512"/>
                </a:tc>
                <a:tc>
                  <a:txBody>
                    <a:bodyPr/>
                    <a:lstStyle/>
                    <a:p>
                      <a:r>
                        <a:rPr lang="en-US" sz="2300" dirty="0"/>
                        <a:t>Ethanol Concentration</a:t>
                      </a:r>
                    </a:p>
                  </a:txBody>
                  <a:tcPr marL="121009" marR="121009" marT="60512" marB="60512"/>
                </a:tc>
                <a:tc>
                  <a:txBody>
                    <a:bodyPr/>
                    <a:lstStyle/>
                    <a:p>
                      <a:r>
                        <a:rPr lang="en-US" sz="2300" dirty="0"/>
                        <a:t>Acronyms/ Synonyms</a:t>
                      </a:r>
                    </a:p>
                  </a:txBody>
                  <a:tcPr marL="121009" marR="121009" marT="60512" marB="60512"/>
                </a:tc>
                <a:extLst>
                  <a:ext uri="{0D108BD9-81ED-4DB2-BD59-A6C34878D82A}">
                    <a16:rowId xmlns:a16="http://schemas.microsoft.com/office/drawing/2014/main" val="10000"/>
                  </a:ext>
                </a:extLst>
              </a:tr>
              <a:tr h="847164">
                <a:tc>
                  <a:txBody>
                    <a:bodyPr/>
                    <a:lstStyle/>
                    <a:p>
                      <a:r>
                        <a:rPr lang="en-US" sz="2300" dirty="0"/>
                        <a:t>Ethanol</a:t>
                      </a:r>
                    </a:p>
                  </a:txBody>
                  <a:tcPr marL="121009" marR="121009" marT="60512" marB="60512"/>
                </a:tc>
                <a:tc>
                  <a:txBody>
                    <a:bodyPr/>
                    <a:lstStyle/>
                    <a:p>
                      <a:r>
                        <a:rPr lang="en-US" sz="2300" dirty="0"/>
                        <a:t>100% Volume</a:t>
                      </a:r>
                    </a:p>
                  </a:txBody>
                  <a:tcPr marL="121009" marR="121009" marT="60512" marB="60512"/>
                </a:tc>
                <a:tc>
                  <a:txBody>
                    <a:bodyPr/>
                    <a:lstStyle/>
                    <a:p>
                      <a:r>
                        <a:rPr lang="en-US" sz="2300" dirty="0"/>
                        <a:t>Ethyl</a:t>
                      </a:r>
                      <a:r>
                        <a:rPr lang="en-US" sz="2300" baseline="0" dirty="0"/>
                        <a:t> Alcohol, Distilled Spirits, Beverage Alcohol, Neat</a:t>
                      </a:r>
                      <a:endParaRPr lang="en-US" sz="2300" dirty="0"/>
                    </a:p>
                  </a:txBody>
                  <a:tcPr marL="121009" marR="121009" marT="60512" marB="60512"/>
                </a:tc>
                <a:extLst>
                  <a:ext uri="{0D108BD9-81ED-4DB2-BD59-A6C34878D82A}">
                    <a16:rowId xmlns:a16="http://schemas.microsoft.com/office/drawing/2014/main" val="10001"/>
                  </a:ext>
                </a:extLst>
              </a:tr>
              <a:tr h="490818">
                <a:tc>
                  <a:txBody>
                    <a:bodyPr/>
                    <a:lstStyle/>
                    <a:p>
                      <a:r>
                        <a:rPr lang="en-US" sz="2300" dirty="0"/>
                        <a:t>Denatured Fuel Ethanol</a:t>
                      </a:r>
                    </a:p>
                  </a:txBody>
                  <a:tcPr marL="121009" marR="121009" marT="60512" marB="60512"/>
                </a:tc>
                <a:tc>
                  <a:txBody>
                    <a:bodyPr/>
                    <a:lstStyle/>
                    <a:p>
                      <a:r>
                        <a:rPr lang="en-US" sz="2300" dirty="0"/>
                        <a:t>95-98% Volume</a:t>
                      </a:r>
                    </a:p>
                  </a:txBody>
                  <a:tcPr marL="121009" marR="121009" marT="60512" marB="60512"/>
                </a:tc>
                <a:tc>
                  <a:txBody>
                    <a:bodyPr/>
                    <a:lstStyle/>
                    <a:p>
                      <a:r>
                        <a:rPr lang="en-US" sz="2300" dirty="0"/>
                        <a:t>E95-E98, Fuel Alcohol</a:t>
                      </a:r>
                    </a:p>
                  </a:txBody>
                  <a:tcPr marL="121009" marR="121009" marT="60512" marB="60512"/>
                </a:tc>
                <a:extLst>
                  <a:ext uri="{0D108BD9-81ED-4DB2-BD59-A6C34878D82A}">
                    <a16:rowId xmlns:a16="http://schemas.microsoft.com/office/drawing/2014/main" val="10002"/>
                  </a:ext>
                </a:extLst>
              </a:tr>
              <a:tr h="490818">
                <a:tc>
                  <a:txBody>
                    <a:bodyPr/>
                    <a:lstStyle/>
                    <a:p>
                      <a:r>
                        <a:rPr lang="en-US" sz="2300" dirty="0"/>
                        <a:t>E85*</a:t>
                      </a:r>
                    </a:p>
                  </a:txBody>
                  <a:tcPr marL="121009" marR="121009" marT="60512" marB="60512"/>
                </a:tc>
                <a:tc>
                  <a:txBody>
                    <a:bodyPr/>
                    <a:lstStyle/>
                    <a:p>
                      <a:r>
                        <a:rPr lang="en-US" sz="2300" dirty="0"/>
                        <a:t>51-85%</a:t>
                      </a:r>
                      <a:r>
                        <a:rPr lang="en-US" sz="2300" baseline="0" dirty="0"/>
                        <a:t> Volume</a:t>
                      </a:r>
                      <a:endParaRPr lang="en-US" sz="2300" dirty="0"/>
                    </a:p>
                  </a:txBody>
                  <a:tcPr marL="121009" marR="121009" marT="60512" marB="60512"/>
                </a:tc>
                <a:tc>
                  <a:txBody>
                    <a:bodyPr/>
                    <a:lstStyle/>
                    <a:p>
                      <a:r>
                        <a:rPr lang="en-US" sz="2300" dirty="0"/>
                        <a:t>Ethanol Flex-Fuel, E85</a:t>
                      </a:r>
                    </a:p>
                  </a:txBody>
                  <a:tcPr marL="121009" marR="121009" marT="60512" marB="60512"/>
                </a:tc>
                <a:extLst>
                  <a:ext uri="{0D108BD9-81ED-4DB2-BD59-A6C34878D82A}">
                    <a16:rowId xmlns:a16="http://schemas.microsoft.com/office/drawing/2014/main" val="10003"/>
                  </a:ext>
                </a:extLst>
              </a:tr>
              <a:tr h="490818">
                <a:tc>
                  <a:txBody>
                    <a:bodyPr/>
                    <a:lstStyle/>
                    <a:p>
                      <a:r>
                        <a:rPr lang="en-US" sz="2300" dirty="0"/>
                        <a:t>E15*</a:t>
                      </a:r>
                    </a:p>
                  </a:txBody>
                  <a:tcPr marL="121009" marR="121009" marT="60512" marB="60512"/>
                </a:tc>
                <a:tc>
                  <a:txBody>
                    <a:bodyPr/>
                    <a:lstStyle/>
                    <a:p>
                      <a:r>
                        <a:rPr lang="en-US" sz="2300" dirty="0"/>
                        <a:t>15% Volume</a:t>
                      </a:r>
                    </a:p>
                  </a:txBody>
                  <a:tcPr marL="121009" marR="121009" marT="60512" marB="60512"/>
                </a:tc>
                <a:tc>
                  <a:txBody>
                    <a:bodyPr/>
                    <a:lstStyle/>
                    <a:p>
                      <a:r>
                        <a:rPr lang="en-US" sz="2300" dirty="0"/>
                        <a:t>E15, </a:t>
                      </a:r>
                      <a:r>
                        <a:rPr lang="en-US" sz="2300" baseline="0" dirty="0"/>
                        <a:t>Unleaded Gasoline</a:t>
                      </a:r>
                      <a:endParaRPr lang="en-US" sz="2300" dirty="0"/>
                    </a:p>
                  </a:txBody>
                  <a:tcPr marL="121009" marR="121009" marT="60512" marB="60512"/>
                </a:tc>
                <a:extLst>
                  <a:ext uri="{0D108BD9-81ED-4DB2-BD59-A6C34878D82A}">
                    <a16:rowId xmlns:a16="http://schemas.microsoft.com/office/drawing/2014/main" val="10004"/>
                  </a:ext>
                </a:extLst>
              </a:tr>
              <a:tr h="490818">
                <a:tc>
                  <a:txBody>
                    <a:bodyPr/>
                    <a:lstStyle/>
                    <a:p>
                      <a:r>
                        <a:rPr lang="en-US" sz="2300" dirty="0"/>
                        <a:t>E10*</a:t>
                      </a:r>
                    </a:p>
                  </a:txBody>
                  <a:tcPr marL="121009" marR="121009" marT="60512" marB="60512"/>
                </a:tc>
                <a:tc>
                  <a:txBody>
                    <a:bodyPr/>
                    <a:lstStyle/>
                    <a:p>
                      <a:r>
                        <a:rPr lang="en-US" sz="2300" dirty="0"/>
                        <a:t>10% Volume</a:t>
                      </a:r>
                    </a:p>
                  </a:txBody>
                  <a:tcPr marL="121009" marR="121009" marT="60512" marB="60512"/>
                </a:tc>
                <a:tc>
                  <a:txBody>
                    <a:bodyPr/>
                    <a:lstStyle/>
                    <a:p>
                      <a:r>
                        <a:rPr lang="en-US" sz="2300" dirty="0"/>
                        <a:t>E10,</a:t>
                      </a:r>
                      <a:r>
                        <a:rPr lang="en-US" sz="2300" baseline="0" dirty="0"/>
                        <a:t> Unleaded Gasoline</a:t>
                      </a:r>
                      <a:endParaRPr lang="en-US" sz="2300" dirty="0"/>
                    </a:p>
                  </a:txBody>
                  <a:tcPr marL="121009" marR="121009" marT="60512" marB="60512"/>
                </a:tc>
                <a:extLst>
                  <a:ext uri="{0D108BD9-81ED-4DB2-BD59-A6C34878D82A}">
                    <a16:rowId xmlns:a16="http://schemas.microsoft.com/office/drawing/2014/main" val="10005"/>
                  </a:ext>
                </a:extLst>
              </a:tr>
            </a:tbl>
          </a:graphicData>
        </a:graphic>
      </p:graphicFrame>
      <p:sp>
        <p:nvSpPr>
          <p:cNvPr id="31777" name="TextBox 4">
            <a:extLst>
              <a:ext uri="{FF2B5EF4-FFF2-40B4-BE49-F238E27FC236}">
                <a16:creationId xmlns:a16="http://schemas.microsoft.com/office/drawing/2014/main" id="{12209270-9E70-4DCF-808A-B2A40B7F0D3F}"/>
              </a:ext>
            </a:extLst>
          </p:cNvPr>
          <p:cNvSpPr txBox="1">
            <a:spLocks noChangeArrowheads="1"/>
          </p:cNvSpPr>
          <p:nvPr/>
        </p:nvSpPr>
        <p:spPr bwMode="auto">
          <a:xfrm>
            <a:off x="609600" y="5329535"/>
            <a:ext cx="1097279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US" altLang="en-US" sz="2400" dirty="0">
                <a:solidFill>
                  <a:srgbClr val="FFFFFF"/>
                </a:solidFill>
                <a:cs typeface="Arial" panose="020B0604020202020204" pitchFamily="34" charset="0"/>
              </a:rPr>
              <a:t>* “EXX” is commonly used to indicate the ethanol concentration in volume %.</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2715BFF3-8123-2EDB-F6B4-51D636113164}"/>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t="7338" r="13750" b="7338"/>
          <a:stretch>
            <a:fillRect/>
          </a:stretch>
        </p:blipFill>
        <p:spPr>
          <a:xfrm>
            <a:off x="1676400" y="0"/>
            <a:ext cx="10515600" cy="6934200"/>
          </a:xfrm>
        </p:spPr>
      </p:pic>
      <p:pic>
        <p:nvPicPr>
          <p:cNvPr id="10" name="Picture 9">
            <a:extLst>
              <a:ext uri="{FF2B5EF4-FFF2-40B4-BE49-F238E27FC236}">
                <a16:creationId xmlns:a16="http://schemas.microsoft.com/office/drawing/2014/main" id="{430D4A1C-1261-9E92-9EBA-DE623FF7F4A1}"/>
              </a:ext>
            </a:extLst>
          </p:cNvPr>
          <p:cNvPicPr>
            <a:picLocks noChangeAspect="1"/>
          </p:cNvPicPr>
          <p:nvPr/>
        </p:nvPicPr>
        <p:blipFill>
          <a:blip r:embed="rId4">
            <a:extLst>
              <a:ext uri="{28A0092B-C50C-407E-A947-70E740481C1C}">
                <a14:useLocalDpi xmlns:a14="http://schemas.microsoft.com/office/drawing/2010/main" val="0"/>
              </a:ext>
            </a:extLst>
          </a:blip>
          <a:srcRect r="4211" b="3191"/>
          <a:stretch>
            <a:fillRect/>
          </a:stretch>
        </p:blipFill>
        <p:spPr>
          <a:xfrm>
            <a:off x="0" y="0"/>
            <a:ext cx="12192000" cy="6934200"/>
          </a:xfrm>
          <a:prstGeom prst="rect">
            <a:avLst/>
          </a:prstGeom>
        </p:spPr>
      </p:pic>
      <p:sp>
        <p:nvSpPr>
          <p:cNvPr id="33794" name="Rectangle 2">
            <a:extLst>
              <a:ext uri="{FF2B5EF4-FFF2-40B4-BE49-F238E27FC236}">
                <a16:creationId xmlns:a16="http://schemas.microsoft.com/office/drawing/2014/main" id="{FA04CF76-F438-4D57-AE6C-4C267B34A0C3}"/>
              </a:ext>
            </a:extLst>
          </p:cNvPr>
          <p:cNvSpPr>
            <a:spLocks noGrp="1"/>
          </p:cNvSpPr>
          <p:nvPr>
            <p:ph type="title"/>
          </p:nvPr>
        </p:nvSpPr>
        <p:spPr>
          <a:xfrm>
            <a:off x="457200" y="4873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0000"/>
          </a:bodyPr>
          <a:lstStyle/>
          <a:p>
            <a:r>
              <a:rPr lang="en-US" altLang="en-US" sz="4400" b="1" dirty="0">
                <a:latin typeface="Arial" panose="020B0604020202020204" pitchFamily="34" charset="0"/>
                <a:ea typeface="ＭＳ Ｐゴシック" panose="020B0600070205080204" pitchFamily="34" charset="-128"/>
                <a:cs typeface="Arial" panose="020B0604020202020204" pitchFamily="34" charset="0"/>
              </a:rPr>
              <a:t>Summary</a:t>
            </a:r>
          </a:p>
        </p:txBody>
      </p:sp>
      <p:sp>
        <p:nvSpPr>
          <p:cNvPr id="33795" name="Rectangle 3">
            <a:extLst>
              <a:ext uri="{FF2B5EF4-FFF2-40B4-BE49-F238E27FC236}">
                <a16:creationId xmlns:a16="http://schemas.microsoft.com/office/drawing/2014/main" id="{BC5314DD-AA21-4E2E-88F4-081990BAF806}"/>
              </a:ext>
            </a:extLst>
          </p:cNvPr>
          <p:cNvSpPr>
            <a:spLocks noGrp="1"/>
          </p:cNvSpPr>
          <p:nvPr>
            <p:ph type="body" sz="quarter" idx="4294967295"/>
          </p:nvPr>
        </p:nvSpPr>
        <p:spPr>
          <a:xfrm>
            <a:off x="457200" y="1220787"/>
            <a:ext cx="4648200" cy="2284413"/>
          </a:xfrm>
        </p:spPr>
        <p:txBody>
          <a:bodyPr/>
          <a:lstStyle/>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Ethanol has been a gasoline additive </a:t>
            </a:r>
            <a:b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b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since the 1980s</a:t>
            </a:r>
          </a:p>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Ethanol use has expanded dramatically </a:t>
            </a:r>
            <a:b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b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in the U.S. since the </a:t>
            </a:r>
            <a:b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b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mid-2000s</a:t>
            </a:r>
          </a:p>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Ethanol production &amp; use continues to increase </a:t>
            </a:r>
          </a:p>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Expected increase in transportation needs to bring product to market</a:t>
            </a:r>
          </a:p>
        </p:txBody>
      </p:sp>
      <p:pic>
        <p:nvPicPr>
          <p:cNvPr id="2" name="Picture 1">
            <a:extLst>
              <a:ext uri="{FF2B5EF4-FFF2-40B4-BE49-F238E27FC236}">
                <a16:creationId xmlns:a16="http://schemas.microsoft.com/office/drawing/2014/main" id="{A5ADC870-4798-8E1B-7800-2C47B982E23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00871" y="6428658"/>
            <a:ext cx="1438729" cy="276942"/>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2025 Updated Backgroun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679f892f-2c11-43a9-b10f-e0092ef5799b" xsi:nil="true"/>
    <lcf76f155ced4ddcb4097134ff3c332f xmlns="9659d145-d520-4658-b925-eca3bc946a0b">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38BD9980522ED479C512EC977991EAE" ma:contentTypeVersion="18" ma:contentTypeDescription="Create a new document." ma:contentTypeScope="" ma:versionID="eea2116b0342fe1b5484d61114b09d98">
  <xsd:schema xmlns:xsd="http://www.w3.org/2001/XMLSchema" xmlns:xs="http://www.w3.org/2001/XMLSchema" xmlns:p="http://schemas.microsoft.com/office/2006/metadata/properties" xmlns:ns2="9659d145-d520-4658-b925-eca3bc946a0b" xmlns:ns3="679f892f-2c11-43a9-b10f-e0092ef5799b" targetNamespace="http://schemas.microsoft.com/office/2006/metadata/properties" ma:root="true" ma:fieldsID="f0be449b6ff9bf7eed0a2765a5cb7753" ns2:_="" ns3:_="">
    <xsd:import namespace="9659d145-d520-4658-b925-eca3bc946a0b"/>
    <xsd:import namespace="679f892f-2c11-43a9-b10f-e0092ef5799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659d145-d520-4658-b925-eca3bc946a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27e2319-715b-419f-ad38-fa0d6611b645"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79f892f-2c11-43a9-b10f-e0092ef5799b"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030296f-bffd-40b7-a96f-a16ecbf4646a}" ma:internalName="TaxCatchAll" ma:showField="CatchAllData" ma:web="679f892f-2c11-43a9-b10f-e0092ef5799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D3E7C2A-6244-46AE-AA38-EE507D17D19C}">
  <ds:schemaRefs>
    <ds:schemaRef ds:uri="http://schemas.microsoft.com/sharepoint/v3/contenttype/forms"/>
  </ds:schemaRefs>
</ds:datastoreItem>
</file>

<file path=customXml/itemProps2.xml><?xml version="1.0" encoding="utf-8"?>
<ds:datastoreItem xmlns:ds="http://schemas.openxmlformats.org/officeDocument/2006/customXml" ds:itemID="{7897612F-2401-4967-AC61-CD96E5327359}">
  <ds:schemaRefs>
    <ds:schemaRef ds:uri="9659d145-d520-4658-b925-eca3bc946a0b"/>
    <ds:schemaRef ds:uri="http://purl.org/dc/terms/"/>
    <ds:schemaRef ds:uri="http://schemas.microsoft.com/office/2006/metadata/properties"/>
    <ds:schemaRef ds:uri="http://purl.org/dc/dcmityp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679f892f-2c11-43a9-b10f-e0092ef5799b"/>
    <ds:schemaRef ds:uri="http://www.w3.org/XML/1998/namespace"/>
  </ds:schemaRefs>
</ds:datastoreItem>
</file>

<file path=customXml/itemProps3.xml><?xml version="1.0" encoding="utf-8"?>
<ds:datastoreItem xmlns:ds="http://schemas.openxmlformats.org/officeDocument/2006/customXml" ds:itemID="{D81C9737-0645-4CF4-8F80-638BAB9973D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659d145-d520-4658-b925-eca3bc946a0b"/>
    <ds:schemaRef ds:uri="679f892f-2c11-43a9-b10f-e0092ef5799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56850</TotalTime>
  <Words>1983</Words>
  <Application>Microsoft Office PowerPoint</Application>
  <PresentationFormat>Widescreen</PresentationFormat>
  <Paragraphs>142</Paragraphs>
  <Slides>10</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ＭＳ Ｐゴシック</vt:lpstr>
      <vt:lpstr>Arial</vt:lpstr>
      <vt:lpstr>Calibri</vt:lpstr>
      <vt:lpstr>2025 Updated Background</vt:lpstr>
      <vt:lpstr>PowerPoint Presentation</vt:lpstr>
      <vt:lpstr>Objective</vt:lpstr>
      <vt:lpstr>Introduction</vt:lpstr>
      <vt:lpstr>Introduction</vt:lpstr>
      <vt:lpstr>Introduction</vt:lpstr>
      <vt:lpstr>Introduction</vt:lpstr>
      <vt:lpstr>History of Ethanol-Blended Fuels</vt:lpstr>
      <vt:lpstr>History of Ethanol-Blended Fuels</vt:lpstr>
      <vt:lpstr>Ethanol &amp; Common Ethanol Blends</vt:lpstr>
      <vt:lpstr>Summary</vt:lpstr>
    </vt:vector>
  </TitlesOfParts>
  <Company>Andrew Johnson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RFA</dc:creator>
  <cp:lastModifiedBy>Missy Ruff</cp:lastModifiedBy>
  <cp:revision>259</cp:revision>
  <cp:lastPrinted>2016-01-29T15:06:32Z</cp:lastPrinted>
  <dcterms:modified xsi:type="dcterms:W3CDTF">2026-03-06T21:27:24Z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0x010100238BD9980522ED479C512EC977991EAE</vt:lpwstr>
  </property>
</Properties>
</file>