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08" r:id="rId4"/>
  </p:sldMasterIdLst>
  <p:notesMasterIdLst>
    <p:notesMasterId r:id="rId15"/>
  </p:notesMasterIdLst>
  <p:handoutMasterIdLst>
    <p:handoutMasterId r:id="rId16"/>
  </p:handoutMasterIdLst>
  <p:sldIdLst>
    <p:sldId id="331" r:id="rId5"/>
    <p:sldId id="332" r:id="rId6"/>
    <p:sldId id="324" r:id="rId7"/>
    <p:sldId id="325" r:id="rId8"/>
    <p:sldId id="329" r:id="rId9"/>
    <p:sldId id="316" r:id="rId10"/>
    <p:sldId id="330" r:id="rId11"/>
    <p:sldId id="321" r:id="rId12"/>
    <p:sldId id="328" r:id="rId13"/>
    <p:sldId id="323" r:id="rId14"/>
  </p:sldIdLst>
  <p:sldSz cx="12192000" cy="6858000"/>
  <p:notesSz cx="7010400" cy="9296400"/>
  <p:defaultTextStyle>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672">
          <p15:clr>
            <a:srgbClr val="A4A3A4"/>
          </p15:clr>
        </p15:guide>
        <p15:guide id="2" pos="448">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005"/>
    <a:srgbClr val="003175"/>
    <a:srgbClr val="006FE8"/>
    <a:srgbClr val="FF0000"/>
    <a:srgbClr val="5DBA3E"/>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6BACE9-D551-4468-ADA8-37FFEA000524}" v="101" dt="2026-03-06T21:27:19.7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66" autoAdjust="0"/>
    <p:restoredTop sz="79661" autoAdjust="0"/>
  </p:normalViewPr>
  <p:slideViewPr>
    <p:cSldViewPr>
      <p:cViewPr varScale="1">
        <p:scale>
          <a:sx n="62" d="100"/>
          <a:sy n="62" d="100"/>
        </p:scale>
        <p:origin x="1632" y="58"/>
      </p:cViewPr>
      <p:guideLst>
        <p:guide orient="horz" pos="672"/>
        <p:guide pos="4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4" d="100"/>
          <a:sy n="84" d="100"/>
        </p:scale>
        <p:origin x="-3168"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y Ruff" userId="2fedf697-c7c4-47e5-81d4-5bd69038a8f8" providerId="ADAL" clId="{7BFC989C-9026-4FDF-A8BA-5762B3585EB1}"/>
    <pc:docChg chg="undo custSel addSld delSld modSld delMainMaster modMainMaster">
      <pc:chgData name="Missy Ruff" userId="2fedf697-c7c4-47e5-81d4-5bd69038a8f8" providerId="ADAL" clId="{7BFC989C-9026-4FDF-A8BA-5762B3585EB1}" dt="2026-03-06T21:27:19.706" v="930"/>
      <pc:docMkLst>
        <pc:docMk/>
      </pc:docMkLst>
      <pc:sldChg chg="addSp delSp modSp mod modClrScheme chgLayout modNotes modNotesTx">
        <pc:chgData name="Missy Ruff" userId="2fedf697-c7c4-47e5-81d4-5bd69038a8f8" providerId="ADAL" clId="{7BFC989C-9026-4FDF-A8BA-5762B3585EB1}" dt="2026-03-06T20:21:54.297" v="913" actId="1036"/>
        <pc:sldMkLst>
          <pc:docMk/>
          <pc:sldMk cId="0" sldId="316"/>
        </pc:sldMkLst>
        <pc:spChg chg="mod">
          <ac:chgData name="Missy Ruff" userId="2fedf697-c7c4-47e5-81d4-5bd69038a8f8" providerId="ADAL" clId="{7BFC989C-9026-4FDF-A8BA-5762B3585EB1}" dt="2026-03-06T20:21:54.297" v="913" actId="1036"/>
          <ac:spMkLst>
            <pc:docMk/>
            <pc:sldMk cId="0" sldId="316"/>
            <ac:spMk id="23554" creationId="{4D673712-7114-4D66-B9B7-24E379CBFEA1}"/>
          </ac:spMkLst>
        </pc:spChg>
      </pc:sldChg>
      <pc:sldChg chg="modSp mod">
        <pc:chgData name="Missy Ruff" userId="2fedf697-c7c4-47e5-81d4-5bd69038a8f8" providerId="ADAL" clId="{7BFC989C-9026-4FDF-A8BA-5762B3585EB1}" dt="2026-03-06T20:23:30.854" v="923" actId="732"/>
        <pc:sldMkLst>
          <pc:docMk/>
          <pc:sldMk cId="0" sldId="321"/>
        </pc:sldMkLst>
        <pc:spChg chg="mod">
          <ac:chgData name="Missy Ruff" userId="2fedf697-c7c4-47e5-81d4-5bd69038a8f8" providerId="ADAL" clId="{7BFC989C-9026-4FDF-A8BA-5762B3585EB1}" dt="2026-03-06T19:42:02.006" v="884" actId="122"/>
          <ac:spMkLst>
            <pc:docMk/>
            <pc:sldMk cId="0" sldId="321"/>
            <ac:spMk id="29698" creationId="{80C41094-86CB-410C-828A-348DFFD8FE2A}"/>
          </ac:spMkLst>
        </pc:spChg>
        <pc:spChg chg="mod">
          <ac:chgData name="Missy Ruff" userId="2fedf697-c7c4-47e5-81d4-5bd69038a8f8" providerId="ADAL" clId="{7BFC989C-9026-4FDF-A8BA-5762B3585EB1}" dt="2026-03-06T20:22:37.118" v="922" actId="1038"/>
          <ac:spMkLst>
            <pc:docMk/>
            <pc:sldMk cId="0" sldId="321"/>
            <ac:spMk id="29699" creationId="{1BC04923-461E-4C47-A1A1-9817D0FC8F73}"/>
          </ac:spMkLst>
        </pc:spChg>
        <pc:picChg chg="mod modCrop">
          <ac:chgData name="Missy Ruff" userId="2fedf697-c7c4-47e5-81d4-5bd69038a8f8" providerId="ADAL" clId="{7BFC989C-9026-4FDF-A8BA-5762B3585EB1}" dt="2026-03-06T20:23:30.854" v="923" actId="732"/>
          <ac:picMkLst>
            <pc:docMk/>
            <pc:sldMk cId="0" sldId="321"/>
            <ac:picMk id="4" creationId="{2A0BFA34-59E7-DA6C-54D4-DB1D385F654C}"/>
          </ac:picMkLst>
        </pc:picChg>
      </pc:sldChg>
      <pc:sldChg chg="addSp modSp">
        <pc:chgData name="Missy Ruff" userId="2fedf697-c7c4-47e5-81d4-5bd69038a8f8" providerId="ADAL" clId="{7BFC989C-9026-4FDF-A8BA-5762B3585EB1}" dt="2026-03-06T21:27:19.706" v="930"/>
        <pc:sldMkLst>
          <pc:docMk/>
          <pc:sldMk cId="0" sldId="323"/>
        </pc:sldMkLst>
        <pc:spChg chg="mod">
          <ac:chgData name="Missy Ruff" userId="2fedf697-c7c4-47e5-81d4-5bd69038a8f8" providerId="ADAL" clId="{7BFC989C-9026-4FDF-A8BA-5762B3585EB1}" dt="2026-03-06T20:24:17.727" v="927" actId="1036"/>
          <ac:spMkLst>
            <pc:docMk/>
            <pc:sldMk cId="0" sldId="323"/>
            <ac:spMk id="33794" creationId="{FA04CF76-F438-4D57-AE6C-4C267B34A0C3}"/>
          </ac:spMkLst>
        </pc:spChg>
        <pc:spChg chg="mod">
          <ac:chgData name="Missy Ruff" userId="2fedf697-c7c4-47e5-81d4-5bd69038a8f8" providerId="ADAL" clId="{7BFC989C-9026-4FDF-A8BA-5762B3585EB1}" dt="2026-03-06T20:24:10.015" v="926" actId="1036"/>
          <ac:spMkLst>
            <pc:docMk/>
            <pc:sldMk cId="0" sldId="323"/>
            <ac:spMk id="33795" creationId="{BC5314DD-AA21-4E2E-88F4-081990BAF806}"/>
          </ac:spMkLst>
        </pc:spChg>
        <pc:picChg chg="add mod">
          <ac:chgData name="Missy Ruff" userId="2fedf697-c7c4-47e5-81d4-5bd69038a8f8" providerId="ADAL" clId="{7BFC989C-9026-4FDF-A8BA-5762B3585EB1}" dt="2026-03-06T21:27:19.706" v="930"/>
          <ac:picMkLst>
            <pc:docMk/>
            <pc:sldMk cId="0" sldId="323"/>
            <ac:picMk id="2" creationId="{A5ADC870-4798-8E1B-7800-2C47B982E233}"/>
          </ac:picMkLst>
        </pc:picChg>
      </pc:sldChg>
      <pc:sldChg chg="modSp mod">
        <pc:chgData name="Missy Ruff" userId="2fedf697-c7c4-47e5-81d4-5bd69038a8f8" providerId="ADAL" clId="{7BFC989C-9026-4FDF-A8BA-5762B3585EB1}" dt="2026-03-06T20:21:16.836" v="903" actId="1035"/>
        <pc:sldMkLst>
          <pc:docMk/>
          <pc:sldMk cId="0" sldId="324"/>
        </pc:sldMkLst>
        <pc:spChg chg="mod">
          <ac:chgData name="Missy Ruff" userId="2fedf697-c7c4-47e5-81d4-5bd69038a8f8" providerId="ADAL" clId="{7BFC989C-9026-4FDF-A8BA-5762B3585EB1}" dt="2026-03-06T20:21:08.610" v="902" actId="1036"/>
          <ac:spMkLst>
            <pc:docMk/>
            <pc:sldMk cId="0" sldId="324"/>
            <ac:spMk id="11267" creationId="{9C1CB5FE-C3CA-436A-8991-71DDD119D4E3}"/>
          </ac:spMkLst>
        </pc:spChg>
        <pc:spChg chg="mod">
          <ac:chgData name="Missy Ruff" userId="2fedf697-c7c4-47e5-81d4-5bd69038a8f8" providerId="ADAL" clId="{7BFC989C-9026-4FDF-A8BA-5762B3585EB1}" dt="2026-03-06T20:21:16.836" v="903" actId="1035"/>
          <ac:spMkLst>
            <pc:docMk/>
            <pc:sldMk cId="0" sldId="324"/>
            <ac:spMk id="17410" creationId="{DA4B99AE-3730-400C-B48B-203B13619579}"/>
          </ac:spMkLst>
        </pc:spChg>
      </pc:sldChg>
      <pc:sldChg chg="addSp delSp modSp mod modClrScheme chgLayout modNotes modNotesTx">
        <pc:chgData name="Missy Ruff" userId="2fedf697-c7c4-47e5-81d4-5bd69038a8f8" providerId="ADAL" clId="{7BFC989C-9026-4FDF-A8BA-5762B3585EB1}" dt="2026-03-06T20:21:30.836" v="908" actId="1036"/>
        <pc:sldMkLst>
          <pc:docMk/>
          <pc:sldMk cId="0" sldId="325"/>
        </pc:sldMkLst>
        <pc:spChg chg="mod">
          <ac:chgData name="Missy Ruff" userId="2fedf697-c7c4-47e5-81d4-5bd69038a8f8" providerId="ADAL" clId="{7BFC989C-9026-4FDF-A8BA-5762B3585EB1}" dt="2026-03-06T20:21:30.836" v="908" actId="1036"/>
          <ac:spMkLst>
            <pc:docMk/>
            <pc:sldMk cId="0" sldId="325"/>
            <ac:spMk id="4" creationId="{D11FAB32-80F1-84A1-BE13-EFA061B7C8B5}"/>
          </ac:spMkLst>
        </pc:spChg>
        <pc:spChg chg="mod">
          <ac:chgData name="Missy Ruff" userId="2fedf697-c7c4-47e5-81d4-5bd69038a8f8" providerId="ADAL" clId="{7BFC989C-9026-4FDF-A8BA-5762B3585EB1}" dt="2026-03-06T20:21:30.836" v="908" actId="1036"/>
          <ac:spMkLst>
            <pc:docMk/>
            <pc:sldMk cId="0" sldId="325"/>
            <ac:spMk id="8195" creationId="{C0BF6185-F294-4A62-B2EF-61E362885DF6}"/>
          </ac:spMkLst>
        </pc:spChg>
      </pc:sldChg>
      <pc:sldChg chg="modSp mod">
        <pc:chgData name="Missy Ruff" userId="2fedf697-c7c4-47e5-81d4-5bd69038a8f8" providerId="ADAL" clId="{7BFC989C-9026-4FDF-A8BA-5762B3585EB1}" dt="2026-03-06T19:42:24.541" v="886" actId="255"/>
        <pc:sldMkLst>
          <pc:docMk/>
          <pc:sldMk cId="0" sldId="328"/>
        </pc:sldMkLst>
        <pc:spChg chg="mod">
          <ac:chgData name="Missy Ruff" userId="2fedf697-c7c4-47e5-81d4-5bd69038a8f8" providerId="ADAL" clId="{7BFC989C-9026-4FDF-A8BA-5762B3585EB1}" dt="2026-03-06T19:42:24.541" v="886" actId="255"/>
          <ac:spMkLst>
            <pc:docMk/>
            <pc:sldMk cId="0" sldId="328"/>
            <ac:spMk id="31746" creationId="{8DAFC225-7763-440B-837E-30E802753A39}"/>
          </ac:spMkLst>
        </pc:spChg>
      </pc:sldChg>
      <pc:sldChg chg="modSp">
        <pc:chgData name="Missy Ruff" userId="2fedf697-c7c4-47e5-81d4-5bd69038a8f8" providerId="ADAL" clId="{7BFC989C-9026-4FDF-A8BA-5762B3585EB1}" dt="2026-03-06T19:40:32.805" v="831" actId="1036"/>
        <pc:sldMkLst>
          <pc:docMk/>
          <pc:sldMk cId="2118708168" sldId="329"/>
        </pc:sldMkLst>
        <pc:spChg chg="mod">
          <ac:chgData name="Missy Ruff" userId="2fedf697-c7c4-47e5-81d4-5bd69038a8f8" providerId="ADAL" clId="{7BFC989C-9026-4FDF-A8BA-5762B3585EB1}" dt="2026-03-06T19:40:32.805" v="831" actId="1036"/>
          <ac:spMkLst>
            <pc:docMk/>
            <pc:sldMk cId="2118708168" sldId="329"/>
            <ac:spMk id="21506" creationId="{FAE96B0C-2EA8-2AAD-7EB2-DBF86514A02B}"/>
          </ac:spMkLst>
        </pc:spChg>
      </pc:sldChg>
      <pc:sldChg chg="addSp delSp modSp add mod modClrScheme chgLayout modNotesTx">
        <pc:chgData name="Missy Ruff" userId="2fedf697-c7c4-47e5-81d4-5bd69038a8f8" providerId="ADAL" clId="{7BFC989C-9026-4FDF-A8BA-5762B3585EB1}" dt="2026-03-06T19:40:54.093" v="833" actId="1036"/>
        <pc:sldMkLst>
          <pc:docMk/>
          <pc:sldMk cId="3367699243" sldId="330"/>
        </pc:sldMkLst>
        <pc:spChg chg="mod">
          <ac:chgData name="Missy Ruff" userId="2fedf697-c7c4-47e5-81d4-5bd69038a8f8" providerId="ADAL" clId="{7BFC989C-9026-4FDF-A8BA-5762B3585EB1}" dt="2026-03-06T19:40:54.093" v="833" actId="1036"/>
          <ac:spMkLst>
            <pc:docMk/>
            <pc:sldMk cId="3367699243" sldId="330"/>
            <ac:spMk id="27650" creationId="{7E4C8A21-895F-6DA7-EC41-6E7CD19CDED8}"/>
          </ac:spMkLst>
        </pc:spChg>
        <pc:spChg chg="mod">
          <ac:chgData name="Missy Ruff" userId="2fedf697-c7c4-47e5-81d4-5bd69038a8f8" providerId="ADAL" clId="{7BFC989C-9026-4FDF-A8BA-5762B3585EB1}" dt="2026-03-06T19:37:58.231" v="823" actId="14100"/>
          <ac:spMkLst>
            <pc:docMk/>
            <pc:sldMk cId="3367699243" sldId="330"/>
            <ac:spMk id="27651" creationId="{3CD92A4D-4DD9-014E-C7B9-5C065FC21681}"/>
          </ac:spMkLst>
        </pc:spChg>
        <pc:picChg chg="mod">
          <ac:chgData name="Missy Ruff" userId="2fedf697-c7c4-47e5-81d4-5bd69038a8f8" providerId="ADAL" clId="{7BFC989C-9026-4FDF-A8BA-5762B3585EB1}" dt="2026-03-06T19:37:26.991" v="821" actId="1038"/>
          <ac:picMkLst>
            <pc:docMk/>
            <pc:sldMk cId="3367699243" sldId="330"/>
            <ac:picMk id="3" creationId="{C25222AF-6111-E715-7378-BDE4344D0C97}"/>
          </ac:picMkLst>
        </pc:picChg>
        <pc:picChg chg="mod">
          <ac:chgData name="Missy Ruff" userId="2fedf697-c7c4-47e5-81d4-5bd69038a8f8" providerId="ADAL" clId="{7BFC989C-9026-4FDF-A8BA-5762B3585EB1}" dt="2026-03-06T19:37:26.991" v="821" actId="1038"/>
          <ac:picMkLst>
            <pc:docMk/>
            <pc:sldMk cId="3367699243" sldId="330"/>
            <ac:picMk id="8" creationId="{DE063E09-37F1-A74D-EC2E-44B525D5FF34}"/>
          </ac:picMkLst>
        </pc:picChg>
        <pc:picChg chg="mod">
          <ac:chgData name="Missy Ruff" userId="2fedf697-c7c4-47e5-81d4-5bd69038a8f8" providerId="ADAL" clId="{7BFC989C-9026-4FDF-A8BA-5762B3585EB1}" dt="2026-03-06T19:37:26.991" v="821" actId="1038"/>
          <ac:picMkLst>
            <pc:docMk/>
            <pc:sldMk cId="3367699243" sldId="330"/>
            <ac:picMk id="9" creationId="{6548DC2F-22E9-33C1-BD96-CB0007C01CEC}"/>
          </ac:picMkLst>
        </pc:picChg>
        <pc:picChg chg="mod">
          <ac:chgData name="Missy Ruff" userId="2fedf697-c7c4-47e5-81d4-5bd69038a8f8" providerId="ADAL" clId="{7BFC989C-9026-4FDF-A8BA-5762B3585EB1}" dt="2026-03-06T19:37:26.991" v="821" actId="1038"/>
          <ac:picMkLst>
            <pc:docMk/>
            <pc:sldMk cId="3367699243" sldId="330"/>
            <ac:picMk id="14" creationId="{0A59E770-6C89-1774-9803-6DD48DF00BD0}"/>
          </ac:picMkLst>
        </pc:picChg>
      </pc:sldChg>
      <pc:sldChg chg="modSp mod">
        <pc:chgData name="Missy Ruff" userId="2fedf697-c7c4-47e5-81d4-5bd69038a8f8" providerId="ADAL" clId="{7BFC989C-9026-4FDF-A8BA-5762B3585EB1}" dt="2026-03-06T21:19:58.845" v="929" actId="255"/>
        <pc:sldMkLst>
          <pc:docMk/>
          <pc:sldMk cId="3984401228" sldId="332"/>
        </pc:sldMkLst>
        <pc:spChg chg="mod">
          <ac:chgData name="Missy Ruff" userId="2fedf697-c7c4-47e5-81d4-5bd69038a8f8" providerId="ADAL" clId="{7BFC989C-9026-4FDF-A8BA-5762B3585EB1}" dt="2026-03-06T19:38:16.594" v="824" actId="255"/>
          <ac:spMkLst>
            <pc:docMk/>
            <pc:sldMk cId="3984401228" sldId="332"/>
            <ac:spMk id="4" creationId="{9C4E8DAA-6D1B-76C1-DAA5-AA6F113B8898}"/>
          </ac:spMkLst>
        </pc:spChg>
        <pc:spChg chg="mod">
          <ac:chgData name="Missy Ruff" userId="2fedf697-c7c4-47e5-81d4-5bd69038a8f8" providerId="ADAL" clId="{7BFC989C-9026-4FDF-A8BA-5762B3585EB1}" dt="2026-03-06T21:19:53.452" v="928" actId="255"/>
          <ac:spMkLst>
            <pc:docMk/>
            <pc:sldMk cId="3984401228" sldId="332"/>
            <ac:spMk id="12" creationId="{4D534C5A-BF9D-4AA3-5303-54DACD673875}"/>
          </ac:spMkLst>
        </pc:spChg>
        <pc:spChg chg="mod">
          <ac:chgData name="Missy Ruff" userId="2fedf697-c7c4-47e5-81d4-5bd69038a8f8" providerId="ADAL" clId="{7BFC989C-9026-4FDF-A8BA-5762B3585EB1}" dt="2026-03-06T21:19:58.845" v="929" actId="255"/>
          <ac:spMkLst>
            <pc:docMk/>
            <pc:sldMk cId="3984401228" sldId="332"/>
            <ac:spMk id="13" creationId="{415854F0-E155-578F-1245-8909E327888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F53F94B-851A-4FC4-9FE4-D21CB7666595}"/>
              </a:ext>
            </a:extLst>
          </p:cNvPr>
          <p:cNvSpPr>
            <a:spLocks noGrp="1"/>
          </p:cNvSpPr>
          <p:nvPr>
            <p:ph type="hdr" sz="quarter"/>
          </p:nvPr>
        </p:nvSpPr>
        <p:spPr>
          <a:xfrm>
            <a:off x="0" y="0"/>
            <a:ext cx="3038475" cy="465138"/>
          </a:xfrm>
          <a:prstGeom prst="rect">
            <a:avLst/>
          </a:prstGeom>
        </p:spPr>
        <p:txBody>
          <a:bodyPr vert="horz" lIns="92821" tIns="46411" rIns="92821" bIns="46411" rtlCol="0"/>
          <a:lstStyle>
            <a:lvl1pPr algn="l" eaLnBrk="1" hangingPunct="1">
              <a:defRPr sz="1200">
                <a:latin typeface="Arial" charset="0"/>
                <a:ea typeface="ＭＳ Ｐゴシック" pitchFamily="34" charset="-128"/>
                <a:cs typeface="+mn-cs"/>
              </a:defRPr>
            </a:lvl1pPr>
          </a:lstStyle>
          <a:p>
            <a:pPr>
              <a:defRPr/>
            </a:pPr>
            <a:endParaRPr lang="en-US"/>
          </a:p>
        </p:txBody>
      </p:sp>
      <p:sp>
        <p:nvSpPr>
          <p:cNvPr id="3" name="Date Placeholder 2">
            <a:extLst>
              <a:ext uri="{FF2B5EF4-FFF2-40B4-BE49-F238E27FC236}">
                <a16:creationId xmlns:a16="http://schemas.microsoft.com/office/drawing/2014/main" id="{F680A1AD-254A-4130-81D4-9435A70461F8}"/>
              </a:ext>
            </a:extLst>
          </p:cNvPr>
          <p:cNvSpPr>
            <a:spLocks noGrp="1"/>
          </p:cNvSpPr>
          <p:nvPr>
            <p:ph type="dt" sz="quarter" idx="1"/>
          </p:nvPr>
        </p:nvSpPr>
        <p:spPr>
          <a:xfrm>
            <a:off x="3970338" y="0"/>
            <a:ext cx="3038475" cy="465138"/>
          </a:xfrm>
          <a:prstGeom prst="rect">
            <a:avLst/>
          </a:prstGeom>
        </p:spPr>
        <p:txBody>
          <a:bodyPr vert="horz" wrap="square" lIns="92821" tIns="46411" rIns="92821" bIns="46411" numCol="1" anchor="t" anchorCtr="0" compatLnSpc="1">
            <a:prstTxWarp prst="textNoShape">
              <a:avLst/>
            </a:prstTxWarp>
          </a:bodyPr>
          <a:lstStyle>
            <a:lvl1pPr algn="r" eaLnBrk="1" hangingPunct="1">
              <a:defRPr sz="1200">
                <a:latin typeface="Arial" pitchFamily="34" charset="0"/>
                <a:ea typeface="ＭＳ Ｐゴシック" charset="-128"/>
                <a:cs typeface="+mn-cs"/>
              </a:defRPr>
            </a:lvl1pPr>
          </a:lstStyle>
          <a:p>
            <a:pPr>
              <a:defRPr/>
            </a:pPr>
            <a:fld id="{153494B6-11E9-43E1-9F75-6F95FA4BBF4F}" type="datetimeFigureOut">
              <a:rPr lang="en-US"/>
              <a:pPr>
                <a:defRPr/>
              </a:pPr>
              <a:t>3/24/2026</a:t>
            </a:fld>
            <a:endParaRPr lang="en-US"/>
          </a:p>
        </p:txBody>
      </p:sp>
      <p:sp>
        <p:nvSpPr>
          <p:cNvPr id="4" name="Footer Placeholder 3">
            <a:extLst>
              <a:ext uri="{FF2B5EF4-FFF2-40B4-BE49-F238E27FC236}">
                <a16:creationId xmlns:a16="http://schemas.microsoft.com/office/drawing/2014/main" id="{DB105A61-E6B2-43C0-AB5A-059D8175D636}"/>
              </a:ext>
            </a:extLst>
          </p:cNvPr>
          <p:cNvSpPr>
            <a:spLocks noGrp="1"/>
          </p:cNvSpPr>
          <p:nvPr>
            <p:ph type="ftr" sz="quarter" idx="2"/>
          </p:nvPr>
        </p:nvSpPr>
        <p:spPr>
          <a:xfrm>
            <a:off x="0" y="8829675"/>
            <a:ext cx="3038475" cy="465138"/>
          </a:xfrm>
          <a:prstGeom prst="rect">
            <a:avLst/>
          </a:prstGeom>
        </p:spPr>
        <p:txBody>
          <a:bodyPr vert="horz" lIns="92821" tIns="46411" rIns="92821" bIns="46411" rtlCol="0" anchor="b"/>
          <a:lstStyle>
            <a:lvl1pPr algn="l" eaLnBrk="1" hangingPunct="1">
              <a:defRPr sz="1200">
                <a:latin typeface="Arial" charset="0"/>
                <a:ea typeface="ＭＳ Ｐゴシック" pitchFamily="34" charset="-128"/>
                <a:cs typeface="+mn-cs"/>
              </a:defRPr>
            </a:lvl1pPr>
          </a:lstStyle>
          <a:p>
            <a:pPr>
              <a:defRPr/>
            </a:pPr>
            <a:endParaRPr lang="en-US"/>
          </a:p>
        </p:txBody>
      </p:sp>
      <p:sp>
        <p:nvSpPr>
          <p:cNvPr id="5" name="Slide Number Placeholder 4">
            <a:extLst>
              <a:ext uri="{FF2B5EF4-FFF2-40B4-BE49-F238E27FC236}">
                <a16:creationId xmlns:a16="http://schemas.microsoft.com/office/drawing/2014/main" id="{A1927221-ECE1-43D8-B9E2-9389D47576A2}"/>
              </a:ext>
            </a:extLst>
          </p:cNvPr>
          <p:cNvSpPr>
            <a:spLocks noGrp="1"/>
          </p:cNvSpPr>
          <p:nvPr>
            <p:ph type="sldNum" sz="quarter" idx="3"/>
          </p:nvPr>
        </p:nvSpPr>
        <p:spPr>
          <a:xfrm>
            <a:off x="3970338" y="8829675"/>
            <a:ext cx="3038475" cy="465138"/>
          </a:xfrm>
          <a:prstGeom prst="rect">
            <a:avLst/>
          </a:prstGeom>
        </p:spPr>
        <p:txBody>
          <a:bodyPr vert="horz" wrap="square" lIns="92821" tIns="46411" rIns="92821" bIns="46411" numCol="1" anchor="b" anchorCtr="0" compatLnSpc="1">
            <a:prstTxWarp prst="textNoShape">
              <a:avLst/>
            </a:prstTxWarp>
          </a:bodyPr>
          <a:lstStyle>
            <a:lvl1pPr algn="r" eaLnBrk="1" hangingPunct="1">
              <a:defRPr sz="1200" smtClean="0">
                <a:cs typeface="Arial" panose="020B0604020202020204" pitchFamily="34" charset="0"/>
              </a:defRPr>
            </a:lvl1pPr>
          </a:lstStyle>
          <a:p>
            <a:pPr>
              <a:defRPr/>
            </a:pPr>
            <a:fld id="{67CED297-B021-4D71-8870-FEF9BC7D7704}" type="slidenum">
              <a:rPr lang="en-US" altLang="en-US"/>
              <a:pPr>
                <a:defRPr/>
              </a:pPr>
              <a:t>‹Nº›</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031637-5EDC-44E1-9782-6F6B99DC9003}"/>
              </a:ext>
            </a:extLst>
          </p:cNvPr>
          <p:cNvSpPr>
            <a:spLocks noGrp="1"/>
          </p:cNvSpPr>
          <p:nvPr>
            <p:ph type="hdr" sz="quarter"/>
          </p:nvPr>
        </p:nvSpPr>
        <p:spPr>
          <a:xfrm>
            <a:off x="0" y="0"/>
            <a:ext cx="3038475" cy="465138"/>
          </a:xfrm>
          <a:prstGeom prst="rect">
            <a:avLst/>
          </a:prstGeom>
        </p:spPr>
        <p:txBody>
          <a:bodyPr vert="horz" lIns="92821" tIns="46411" rIns="92821" bIns="46411"/>
          <a:lstStyle>
            <a:lvl1pPr algn="l" eaLnBrk="1" fontAlgn="auto" hangingPunct="1">
              <a:spcBef>
                <a:spcPts val="0"/>
              </a:spcBef>
              <a:spcAft>
                <a:spcPts val="0"/>
              </a:spcAft>
              <a:defRPr sz="1200">
                <a:latin typeface="+mn-lt"/>
                <a:ea typeface="+mn-ea"/>
                <a:cs typeface="+mn-cs"/>
              </a:defRPr>
            </a:lvl1pPr>
          </a:lstStyle>
          <a:p>
            <a:endParaRPr/>
          </a:p>
        </p:txBody>
      </p:sp>
      <p:sp>
        <p:nvSpPr>
          <p:cNvPr id="3" name="Date Placeholder 2">
            <a:extLst>
              <a:ext uri="{FF2B5EF4-FFF2-40B4-BE49-F238E27FC236}">
                <a16:creationId xmlns:a16="http://schemas.microsoft.com/office/drawing/2014/main" id="{24EAF3CC-5AFF-4378-AFD5-15F2DFC61564}"/>
              </a:ext>
            </a:extLst>
          </p:cNvPr>
          <p:cNvSpPr>
            <a:spLocks noGrp="1"/>
          </p:cNvSpPr>
          <p:nvPr>
            <p:ph type="dt" idx="1"/>
          </p:nvPr>
        </p:nvSpPr>
        <p:spPr>
          <a:xfrm>
            <a:off x="3970338" y="0"/>
            <a:ext cx="3038475" cy="465138"/>
          </a:xfrm>
          <a:prstGeom prst="rect">
            <a:avLst/>
          </a:prstGeom>
        </p:spPr>
        <p:txBody>
          <a:bodyPr vert="horz" wrap="square" lIns="92821" tIns="46411" rIns="92821" bIns="46411" numCol="1" anchor="t" anchorCtr="0" compatLnSpc="1">
            <a:prstTxWarp prst="textNoShape">
              <a:avLst/>
            </a:prstTxWarp>
          </a:bodyPr>
          <a:lstStyle>
            <a:lvl1pPr algn="r" eaLnBrk="1" hangingPunct="1">
              <a:defRPr sz="1200">
                <a:latin typeface="Calibri" pitchFamily="34" charset="0"/>
                <a:ea typeface="ＭＳ Ｐゴシック" charset="-128"/>
                <a:cs typeface="Arial" pitchFamily="34" charset="0"/>
              </a:defRPr>
            </a:lvl1pPr>
          </a:lstStyle>
          <a:p>
            <a:fld id="{ECDB4CF4-79CB-4C8D-AEBD-D6557DD1EC50}" type="datetimeFigureOut">
              <a:rPr lang="en-US"/>
              <a:t>3/24/2026</a:t>
            </a:fld>
            <a:endParaRPr lang="en-US"/>
          </a:p>
        </p:txBody>
      </p:sp>
      <p:sp>
        <p:nvSpPr>
          <p:cNvPr id="4" name="Slide Image Placeholder 3">
            <a:extLst>
              <a:ext uri="{FF2B5EF4-FFF2-40B4-BE49-F238E27FC236}">
                <a16:creationId xmlns:a16="http://schemas.microsoft.com/office/drawing/2014/main" id="{AE0D1B81-D162-4D02-B15A-97679EF405B9}"/>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2821" tIns="46411" rIns="92821" bIns="46411" anchor="ctr"/>
          <a:lstStyle/>
          <a:p>
            <a:pPr lvl="0"/>
            <a:endParaRPr/>
          </a:p>
        </p:txBody>
      </p:sp>
      <p:sp>
        <p:nvSpPr>
          <p:cNvPr id="5" name="Notes Placeholder 4">
            <a:extLst>
              <a:ext uri="{FF2B5EF4-FFF2-40B4-BE49-F238E27FC236}">
                <a16:creationId xmlns:a16="http://schemas.microsoft.com/office/drawing/2014/main" id="{048FC91E-0737-49AC-9C7E-A2C0A42575B4}"/>
              </a:ext>
            </a:extLst>
          </p:cNvPr>
          <p:cNvSpPr>
            <a:spLocks noGrp="1"/>
          </p:cNvSpPr>
          <p:nvPr>
            <p:ph type="body" sz="quarter" idx="3"/>
          </p:nvPr>
        </p:nvSpPr>
        <p:spPr>
          <a:xfrm>
            <a:off x="701675" y="4416425"/>
            <a:ext cx="5607050" cy="4183063"/>
          </a:xfrm>
          <a:prstGeom prst="rect">
            <a:avLst/>
          </a:prstGeom>
        </p:spPr>
        <p:txBody>
          <a:bodyPr vert="horz" lIns="92821" tIns="46411" rIns="92821" bIns="46411">
            <a:normAutofit/>
          </a:bodyPr>
          <a:lstStyle/>
          <a:p>
            <a:pPr lvl="0"/>
            <a:r>
              <a:t>Haz clic para editar los estilos de texto maestro.</a:t>
            </a:r>
          </a:p>
          <a:p>
            <a:pPr lvl="1"/>
            <a:r>
              <a:t>Segundo nivel</a:t>
            </a:r>
          </a:p>
          <a:p>
            <a:pPr lvl="2"/>
            <a:r>
              <a:t>Tercer nivel</a:t>
            </a:r>
          </a:p>
          <a:p>
            <a:pPr lvl="3"/>
            <a:r>
              <a:t>Cuarto nivel</a:t>
            </a:r>
          </a:p>
          <a:p>
            <a:pPr lvl="4"/>
            <a:r>
              <a:t>Quinto nivel</a:t>
            </a:r>
          </a:p>
        </p:txBody>
      </p:sp>
      <p:sp>
        <p:nvSpPr>
          <p:cNvPr id="6" name="Footer Placeholder 5">
            <a:extLst>
              <a:ext uri="{FF2B5EF4-FFF2-40B4-BE49-F238E27FC236}">
                <a16:creationId xmlns:a16="http://schemas.microsoft.com/office/drawing/2014/main" id="{7F57D8CF-CD40-4C6E-8221-56B8DD8245E1}"/>
              </a:ext>
            </a:extLst>
          </p:cNvPr>
          <p:cNvSpPr>
            <a:spLocks noGrp="1"/>
          </p:cNvSpPr>
          <p:nvPr>
            <p:ph type="ftr" sz="quarter" idx="4"/>
          </p:nvPr>
        </p:nvSpPr>
        <p:spPr>
          <a:xfrm>
            <a:off x="0" y="8829675"/>
            <a:ext cx="3038475" cy="465138"/>
          </a:xfrm>
          <a:prstGeom prst="rect">
            <a:avLst/>
          </a:prstGeom>
        </p:spPr>
        <p:txBody>
          <a:bodyPr vert="horz" lIns="92821" tIns="46411" rIns="92821" bIns="46411" anchor="b"/>
          <a:lstStyle>
            <a:lvl1pPr algn="l" eaLnBrk="1" fontAlgn="auto" hangingPunct="1">
              <a:spcBef>
                <a:spcPts val="0"/>
              </a:spcBef>
              <a:spcAft>
                <a:spcPts val="0"/>
              </a:spcAft>
              <a:defRPr sz="1200">
                <a:latin typeface="+mn-lt"/>
                <a:ea typeface="+mn-ea"/>
                <a:cs typeface="+mn-cs"/>
              </a:defRPr>
            </a:lvl1pPr>
          </a:lstStyle>
          <a:p>
            <a:endParaRPr/>
          </a:p>
        </p:txBody>
      </p:sp>
      <p:sp>
        <p:nvSpPr>
          <p:cNvPr id="7" name="Slide Number Placeholder 6">
            <a:extLst>
              <a:ext uri="{FF2B5EF4-FFF2-40B4-BE49-F238E27FC236}">
                <a16:creationId xmlns:a16="http://schemas.microsoft.com/office/drawing/2014/main" id="{4E8CDC36-B8C0-475A-8B37-F301EAE1A05C}"/>
              </a:ext>
            </a:extLst>
          </p:cNvPr>
          <p:cNvSpPr>
            <a:spLocks noGrp="1"/>
          </p:cNvSpPr>
          <p:nvPr>
            <p:ph type="sldNum" sz="quarter" idx="5"/>
          </p:nvPr>
        </p:nvSpPr>
        <p:spPr>
          <a:xfrm>
            <a:off x="3970338" y="8829675"/>
            <a:ext cx="3038475" cy="465138"/>
          </a:xfrm>
          <a:prstGeom prst="rect">
            <a:avLst/>
          </a:prstGeom>
        </p:spPr>
        <p:txBody>
          <a:bodyPr vert="horz" wrap="square" lIns="92821" tIns="46411" rIns="92821" bIns="46411" numCol="1" anchor="b"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fld id="{67F84BA3-916F-4452-A4BA-BB59DCCB300E}" type="slidenum">
              <a:rPr lang="en-US" altLang="en-US"/>
              <a:t>‹Nº›</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1000">
                <a:latin typeface="Arial" pitchFamily="34" charset="0"/>
                <a:cs typeface="Arial" pitchFamily="34" charset="0"/>
              </a:defRPr>
            </a:pPr>
            <a:r>
              <a:rPr b="1"/>
              <a:t>Tiempo del módulo</a:t>
            </a:r>
            <a:r>
              <a:t>: 30 minutos/ 40 minutos</a:t>
            </a:r>
          </a:p>
          <a:p>
            <a:endParaRPr sz="1000">
              <a:latin typeface="Arial" pitchFamily="34" charset="0"/>
              <a:cs typeface="Arial" pitchFamily="34" charset="0"/>
            </a:endParaRPr>
          </a:p>
          <a:p>
            <a:pPr>
              <a:defRPr sz="1000">
                <a:latin typeface="Arial" pitchFamily="34" charset="0"/>
                <a:cs typeface="Arial" pitchFamily="34" charset="0"/>
              </a:defRPr>
            </a:pPr>
            <a:r>
              <a:rPr b="1"/>
              <a:t>Materiales</a:t>
            </a:r>
            <a:r>
              <a:t>:</a:t>
            </a:r>
          </a:p>
          <a:p>
            <a:pPr marL="171450" indent="-171450">
              <a:buFont typeface="Arial" pitchFamily="34" charset="0"/>
              <a:buChar char="•"/>
              <a:defRPr sz="1000">
                <a:latin typeface="Arial" pitchFamily="34" charset="0"/>
                <a:cs typeface="Arial" pitchFamily="34" charset="0"/>
              </a:defRPr>
            </a:pPr>
            <a:r>
              <a:rPr i="1"/>
              <a:t>Consideraciones sobre respuesta a emergencias</a:t>
            </a:r>
            <a:r>
              <a:t> video – (Mostrar el segmento de video de 0:00 a 4:31)</a:t>
            </a:r>
          </a:p>
          <a:p>
            <a:pPr marL="171450" indent="-171450">
              <a:buFont typeface="Arial" pitchFamily="34" charset="0"/>
              <a:buChar char="•"/>
              <a:defRPr sz="1000">
                <a:latin typeface="Arial" pitchFamily="34" charset="0"/>
                <a:cs typeface="Arial" pitchFamily="34" charset="0"/>
              </a:defRPr>
            </a:pPr>
            <a:r>
              <a:rPr i="1"/>
              <a:t>Respuesta a incidentes con etanol </a:t>
            </a:r>
            <a:r>
              <a:t>video – (Duración total 19:20)</a:t>
            </a:r>
          </a:p>
          <a:p>
            <a:endParaRPr/>
          </a:p>
        </p:txBody>
      </p:sp>
      <p:sp>
        <p:nvSpPr>
          <p:cNvPr id="4" name="Slide Number Placeholder 3"/>
          <p:cNvSpPr>
            <a:spLocks noGrp="1"/>
          </p:cNvSpPr>
          <p:nvPr>
            <p:ph type="sldNum" sz="quarter" idx="5"/>
          </p:nvPr>
        </p:nvSpPr>
        <p:spPr/>
        <p:txBody>
          <a:bodyPr/>
          <a:lstStyle/>
          <a:p>
            <a:fld id="{67F84BA3-916F-4452-A4BA-BB59DCCB300E}" type="slidenum">
              <a:rPr lang="en-US" altLang="en-US" smtClean="0"/>
              <a:t>1</a:t>
            </a:fld>
            <a:endParaRPr lang="en-US" altLang="en-US"/>
          </a:p>
        </p:txBody>
      </p:sp>
    </p:spTree>
    <p:extLst>
      <p:ext uri="{BB962C8B-B14F-4D97-AF65-F5344CB8AC3E}">
        <p14:creationId xmlns:p14="http://schemas.microsoft.com/office/powerpoint/2010/main" val="2696741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B917FCB2-562F-42D2-95CC-01CB819FEE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D161687-4FC9-46E1-8338-1F509C74CDED}"/>
              </a:ext>
            </a:extLst>
          </p:cNvPr>
          <p:cNvSpPr>
            <a:spLocks noGrp="1"/>
          </p:cNvSpPr>
          <p:nvPr>
            <p:ph type="body" idx="1"/>
          </p:nvPr>
        </p:nvSpPr>
        <p:spPr/>
        <p:txBody>
          <a:bodyPr/>
          <a:lstStyle/>
          <a:p>
            <a:pPr marL="0" marR="0">
              <a:lnSpc>
                <a:spcPct val="107000"/>
              </a:lnSpc>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t>El etanol se ha utilizado como aditivo para la gasolina desde la década de 1980; sin embargo, su uso se ha expandido drásticamente desde mediados de la década de 2000. La producción y el consumo de etanol en Estados Unidos seguirán aumentando, y también aumentarán las necesidades de transporte para llevar este producto al mercado.</a:t>
            </a:r>
          </a:p>
          <a:p>
            <a:pPr marL="0" marR="0">
              <a:lnSpc>
                <a:spcPct val="107000"/>
              </a:lnSpc>
              <a:spcBef>
                <a:spcPts val="0"/>
              </a:spcBef>
              <a:spcAft>
                <a:spcPts val="0"/>
              </a:spcAft>
            </a:pPr>
            <a:endParaRPr sz="1000" b="1">
              <a:latin typeface="Arial" pitchFamily="34" charset="0"/>
              <a:cs typeface="Arial" pitchFamily="34" charset="0"/>
            </a:endParaRPr>
          </a:p>
          <a:p>
            <a:pPr>
              <a:defRPr sz="1000" b="1">
                <a:latin typeface="Arial" pitchFamily="34" charset="0"/>
                <a:cs typeface="Arial" pitchFamily="34" charset="0"/>
              </a:defRPr>
            </a:pPr>
            <a:r>
              <a:t>Discusión en grupo:</a:t>
            </a:r>
          </a:p>
          <a:p>
            <a:pPr>
              <a:defRPr sz="1000" i="1">
                <a:latin typeface="Arial" pitchFamily="34" charset="0"/>
                <a:cs typeface="Arial" pitchFamily="34" charset="0"/>
              </a:defRPr>
            </a:pPr>
            <a:r>
              <a:t>Pregunte a los participantes:</a:t>
            </a:r>
          </a:p>
          <a:p>
            <a:pPr marL="171450" indent="-171450">
              <a:buFont typeface="Arial" pitchFamily="34" charset="0"/>
              <a:buChar char="•"/>
              <a:defRPr sz="1000" i="1">
                <a:latin typeface="Arial" pitchFamily="34" charset="0"/>
                <a:cs typeface="Arial" pitchFamily="34" charset="0"/>
              </a:defRPr>
            </a:pPr>
            <a:r>
              <a:t>Dado el creciente uso de combustibles mezclados con etanol, es de esperar encontrarlos prácticamente en cualquier lugar. ¿Qué aspecto del uso de combustibles mezclados con etanol podría tener el mayor impacto en su vida privada o carrera profesional (por ejemplo, aumento de la producción, riesgo de derrames e incendios, precio en el surtidor, eficiencia del vehículo, etc.)?</a:t>
            </a:r>
          </a:p>
          <a:p>
            <a:pPr marL="171450" indent="-171450">
              <a:buFont typeface="Arial" pitchFamily="34" charset="0"/>
              <a:buChar char="•"/>
              <a:defRPr sz="1000" i="1">
                <a:latin typeface="Arial" pitchFamily="34" charset="0"/>
                <a:cs typeface="Arial" pitchFamily="34" charset="0"/>
              </a:defRPr>
            </a:pPr>
            <a:r>
              <a:t>¿Qué repercusiones tiene el aumento de la producción y el uso de etanol en el transporte? </a:t>
            </a:r>
          </a:p>
          <a:p>
            <a:endParaRPr sz="1000">
              <a:latin typeface="Arial" pitchFamily="34" charset="0"/>
              <a:cs typeface="Arial" pitchFamily="34" charset="0"/>
            </a:endParaRPr>
          </a:p>
        </p:txBody>
      </p:sp>
      <p:sp>
        <p:nvSpPr>
          <p:cNvPr id="34820" name="Slide Number Placeholder 3">
            <a:extLst>
              <a:ext uri="{FF2B5EF4-FFF2-40B4-BE49-F238E27FC236}">
                <a16:creationId xmlns:a16="http://schemas.microsoft.com/office/drawing/2014/main" id="{B59BD83C-3C93-478D-8A8E-42B1782FDB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70099E8-DF93-4599-9646-876C833191A3}" type="slidenum">
              <a:rPr lang="en-US" altLang="en-US"/>
              <a:pPr>
                <a:spcBef>
                  <a:spcPct val="0"/>
                </a:spcBef>
              </a:pPr>
              <a:t>10</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F8D94-E0CA-30DC-5303-D6B504039FCE}"/>
            </a:ext>
          </a:extLst>
        </p:cNvPr>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368998CB-28DD-DC8C-ECC9-48E9F7E24D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3546904C-489A-A543-7AEC-BDA75C0BBD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b="1">
                <a:latin typeface="Arial" panose="020B0604020202020204" pitchFamily="34" charset="0"/>
                <a:ea typeface="ＭＳ Ｐゴシック" panose="020B0600070205080204" pitchFamily="34" charset="-128"/>
                <a:cs typeface="Arial" panose="020B0604020202020204" pitchFamily="34" charset="0"/>
              </a:defRPr>
            </a:pPr>
            <a:r>
              <a:t>Objetivos facilitadores</a:t>
            </a:r>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1. Describe las diferencias entre la gasolina y la gasolina mezclada con etanol como combustibles.</a:t>
            </a:r>
          </a:p>
          <a:p>
            <a:pPr>
              <a:defRPr sz="1000">
                <a:latin typeface="Arial" panose="020B0604020202020204" pitchFamily="34" charset="0"/>
                <a:ea typeface="ＭＳ Ｐゴシック" panose="020B0600070205080204" pitchFamily="34" charset="-128"/>
                <a:cs typeface="Arial" panose="020B0604020202020204" pitchFamily="34" charset="0"/>
              </a:defRPr>
            </a:pPr>
            <a:r>
              <a:t>2. Enumera las cuatro mezclas de etanol más comunes.</a:t>
            </a:r>
          </a:p>
          <a:p>
            <a:pPr marL="628650" lvl="1" indent="-171450">
              <a:buFontTx/>
              <a:buChar char="•"/>
              <a:defRPr sz="1000">
                <a:solidFill>
                  <a:srgbClr val="000000"/>
                </a:solidFill>
                <a:latin typeface="Arial" panose="020B0604020202020204" pitchFamily="34" charset="0"/>
                <a:ea typeface="ＭＳ Ｐゴシック" panose="020B0600070205080204" pitchFamily="34" charset="-128"/>
              </a:defRPr>
            </a:pPr>
            <a:r>
              <a:t>Etanol desnaturalizado para combustible, 95-98% en volumen / 2-5% de gasolina natural</a:t>
            </a:r>
          </a:p>
          <a:p>
            <a:pPr marL="628650" lvl="1" indent="-171450" eaLnBrk="1" fontAlgn="t" hangingPunct="1">
              <a:spcBef>
                <a:spcPct val="0"/>
              </a:spcBef>
              <a:buFontTx/>
              <a:buChar char="•"/>
              <a:defRPr sz="1000">
                <a:solidFill>
                  <a:srgbClr val="000000"/>
                </a:solidFill>
                <a:latin typeface="Arial" panose="020B0604020202020204" pitchFamily="34" charset="0"/>
                <a:ea typeface="ＭＳ Ｐゴシック" panose="020B0600070205080204" pitchFamily="34" charset="-128"/>
              </a:defRPr>
            </a:pPr>
            <a:r>
              <a:t>Etanol Flex-Fuel, 51-85% de volumen de etanol</a:t>
            </a:r>
          </a:p>
          <a:p>
            <a:pPr marL="628650" lvl="1" indent="-171450" eaLnBrk="1" fontAlgn="t" hangingPunct="1">
              <a:spcBef>
                <a:spcPct val="0"/>
              </a:spcBef>
              <a:buFontTx/>
              <a:buChar char="•"/>
              <a:defRPr sz="1000">
                <a:solidFill>
                  <a:srgbClr val="000000"/>
                </a:solidFill>
                <a:latin typeface="Arial" panose="020B0604020202020204" pitchFamily="34" charset="0"/>
                <a:ea typeface="ＭＳ Ｐゴシック" panose="020B0600070205080204" pitchFamily="34" charset="-128"/>
              </a:defRPr>
            </a:pPr>
            <a:r>
              <a:t>E10, 10% de etanol en volumen / 90% de gasolina</a:t>
            </a:r>
          </a:p>
          <a:p>
            <a:pPr marL="628650" lvl="1" indent="-171450" eaLnBrk="1" fontAlgn="t" hangingPunct="1">
              <a:spcBef>
                <a:spcPct val="0"/>
              </a:spcBef>
              <a:buFontTx/>
              <a:buChar char="•"/>
              <a:defRPr sz="1000">
                <a:solidFill>
                  <a:srgbClr val="000000"/>
                </a:solidFill>
                <a:latin typeface="Arial" panose="020B0604020202020204" pitchFamily="34" charset="0"/>
                <a:ea typeface="ＭＳ Ｐゴシック" panose="020B0600070205080204" pitchFamily="34" charset="-128"/>
                <a:cs typeface="Arial" panose="020B0604020202020204" pitchFamily="34" charset="0"/>
              </a:defRPr>
            </a:pPr>
            <a:r>
              <a:t>E15, 15% de etanol en volumen / 85% de gasolina</a:t>
            </a:r>
            <a:endParaRPr sz="1000">
              <a:latin typeface="Arial" panose="020B0604020202020204" pitchFamily="34" charset="0"/>
              <a:ea typeface="ＭＳ Ｐゴシック" panose="020B0600070205080204" pitchFamily="34" charset="-128"/>
              <a:cs typeface="Arial" panose="020B0604020202020204" pitchFamily="34" charset="0"/>
            </a:endParaRPr>
          </a:p>
        </p:txBody>
      </p:sp>
      <p:sp>
        <p:nvSpPr>
          <p:cNvPr id="16388" name="Slide Number Placeholder 3">
            <a:extLst>
              <a:ext uri="{FF2B5EF4-FFF2-40B4-BE49-F238E27FC236}">
                <a16:creationId xmlns:a16="http://schemas.microsoft.com/office/drawing/2014/main" id="{24928D9C-726F-0ACE-B538-2D04A39A9B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DA5DF2F-079A-44A6-AA92-3FECD5746710}" type="slidenum">
              <a:rPr lang="en-US" altLang="en-US"/>
              <a:pPr>
                <a:spcBef>
                  <a:spcPct val="0"/>
                </a:spcBef>
              </a:pPr>
              <a:t>2</a:t>
            </a:fld>
            <a:endParaRPr lang="en-US" altLang="en-US"/>
          </a:p>
        </p:txBody>
      </p:sp>
    </p:spTree>
    <p:extLst>
      <p:ext uri="{BB962C8B-B14F-4D97-AF65-F5344CB8AC3E}">
        <p14:creationId xmlns:p14="http://schemas.microsoft.com/office/powerpoint/2010/main" val="526016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675005F-2AE2-4017-9E1A-C8E8ABF457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Rectangle 3">
            <a:extLst>
              <a:ext uri="{FF2B5EF4-FFF2-40B4-BE49-F238E27FC236}">
                <a16:creationId xmlns:a16="http://schemas.microsoft.com/office/drawing/2014/main" id="{EBBE4B59-B443-4E14-B62B-D207F7F89DC4}"/>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itchFamily="34" charset="0"/>
                <a:cs typeface="Arial" pitchFamily="34" charset="0"/>
              </a:defRPr>
            </a:pPr>
            <a:r>
              <a:rPr i="1"/>
              <a:t>Mostrar el video </a:t>
            </a:r>
            <a:r>
              <a:t>Consideraciones sobre respuesta a emergencias</a:t>
            </a:r>
            <a:r>
              <a:rPr i="1"/>
              <a:t> (0:00 a 4:31). </a:t>
            </a:r>
          </a:p>
          <a:p>
            <a:endParaRPr sz="1000">
              <a:latin typeface="Arial" pitchFamily="34" charset="0"/>
              <a:cs typeface="Arial" pitchFamily="34" charset="0"/>
            </a:endParaRPr>
          </a:p>
          <a:p>
            <a:pPr>
              <a:defRPr sz="1000">
                <a:latin typeface="Arial" pitchFamily="34" charset="0"/>
                <a:cs typeface="Arial" pitchFamily="34" charset="0"/>
              </a:defRPr>
            </a:pPr>
            <a:r>
              <a:t>¿Cuál es el problema con el etanol?</a:t>
            </a:r>
          </a:p>
          <a:p>
            <a:pPr marL="171450" indent="-171450">
              <a:buFont typeface="Arial" pitchFamily="34" charset="0"/>
              <a:buChar char="•"/>
              <a:defRPr sz="1000">
                <a:latin typeface="Arial" pitchFamily="34" charset="0"/>
                <a:cs typeface="Arial" pitchFamily="34" charset="0"/>
              </a:defRPr>
            </a:pPr>
            <a:r>
              <a:t>El 14 de mayo de 2007, un camión cisterna que transportaba 8.000 galones de etanol volcó y se incendió en una autopista interestatal en Baltimore, Maryland, matando al conductor y lanzando un chorro de etanol en llamas a la calle, incendiando una fila de vehículos estacionados.</a:t>
            </a:r>
          </a:p>
          <a:p>
            <a:pPr marL="171450" indent="-171450">
              <a:buFont typeface="Arial" pitchFamily="34" charset="0"/>
              <a:buChar char="•"/>
              <a:defRPr sz="1000">
                <a:latin typeface="Arial" pitchFamily="34" charset="0"/>
                <a:cs typeface="Arial" pitchFamily="34" charset="0"/>
              </a:defRPr>
            </a:pPr>
            <a:r>
              <a:t>Los siguientes vídeos de dominio público pueden mejorar la presentación de esta diapositiva: </a:t>
            </a:r>
          </a:p>
          <a:p>
            <a:pPr marL="628650" lvl="1" indent="-171450">
              <a:buFont typeface="Arial" pitchFamily="34" charset="0"/>
              <a:buChar char="•"/>
              <a:defRPr sz="1000">
                <a:latin typeface="Arial" panose="020B0604020202020204" pitchFamily="34" charset="0"/>
                <a:cs typeface="Arial" panose="020B0604020202020204" pitchFamily="34" charset="0"/>
              </a:defRPr>
            </a:pPr>
            <a:r>
              <a:t>https://www.youtube.com/watch?v=F17e1Vjgjr8&amp;feature=youtu.be</a:t>
            </a:r>
          </a:p>
          <a:p>
            <a:pPr marL="628650" lvl="1" indent="-171450">
              <a:buFont typeface="Arial" pitchFamily="34" charset="0"/>
              <a:buChar char="•"/>
              <a:defRPr sz="1000">
                <a:latin typeface="Arial" panose="020B0604020202020204" pitchFamily="34" charset="0"/>
                <a:cs typeface="Arial" panose="020B0604020202020204" pitchFamily="34" charset="0"/>
              </a:defRPr>
            </a:pPr>
            <a:r>
              <a:t>https://www.youtube.com/watch?v=LCD_rg3r518&amp;t=41s</a:t>
            </a:r>
            <a:endParaRPr sz="1000" b="0">
              <a:latin typeface="Arial" pitchFamily="34" charset="0"/>
              <a:cs typeface="Arial" pitchFamily="34" charset="0"/>
            </a:endParaRPr>
          </a:p>
          <a:p>
            <a:pPr marL="0" indent="0">
              <a:buFont typeface="Arial" pitchFamily="34" charset="0"/>
              <a:buNone/>
            </a:pPr>
            <a:endParaRPr sz="1000">
              <a:latin typeface="Arial" pitchFamily="34" charset="0"/>
              <a:cs typeface="Arial" pitchFamily="34" charset="0"/>
            </a:endParaRPr>
          </a:p>
        </p:txBody>
      </p:sp>
      <p:sp>
        <p:nvSpPr>
          <p:cNvPr id="18436" name="Slide Number Placeholder 3">
            <a:extLst>
              <a:ext uri="{FF2B5EF4-FFF2-40B4-BE49-F238E27FC236}">
                <a16:creationId xmlns:a16="http://schemas.microsoft.com/office/drawing/2014/main" id="{9504C0EC-033F-4983-A390-08029D060C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17A4585-E57B-446E-96FB-C201471EFCA8}" type="slidenum">
              <a:rPr lang="en-US" altLang="en-US"/>
              <a:pPr>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516AAE3A-5981-4B35-8D79-1F6F00B0EB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a:extLst>
              <a:ext uri="{FF2B5EF4-FFF2-40B4-BE49-F238E27FC236}">
                <a16:creationId xmlns:a16="http://schemas.microsoft.com/office/drawing/2014/main" id="{4D68AF07-85A1-49BC-9BF1-12690ABD5242}"/>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a:buFont typeface="Arial" pitchFamily="34" charset="0"/>
              <a:buNone/>
              <a:defRPr sz="1000">
                <a:latin typeface="Arial" pitchFamily="34" charset="0"/>
                <a:cs typeface="Arial" pitchFamily="34" charset="0"/>
              </a:defRPr>
            </a:pPr>
            <a:r>
              <a:t>¿Cuál es el problema con el etanol?</a:t>
            </a:r>
          </a:p>
          <a:p>
            <a:pPr marL="171450" indent="-171450">
              <a:buFont typeface="Arial" pitchFamily="34" charset="0"/>
              <a:buChar char="•"/>
              <a:defRPr sz="1000">
                <a:latin typeface="Arial" pitchFamily="34" charset="0"/>
                <a:cs typeface="Arial" pitchFamily="34" charset="0"/>
              </a:defRPr>
            </a:pPr>
            <a:r>
              <a:t>El 20 de octubre de 2006, un tren que transportaba ochenta y seis vagones de etanol descarriló en New Brighton, Pensilvania. Veintitrés vagones descarrilaron y aproximadamente veinte de ellos derramaron mercancía. Algunos de los vagones cisterna cayeron a un río, mientras que otros estallaron en llamas.</a:t>
            </a:r>
          </a:p>
          <a:p>
            <a:pPr marL="171450" indent="-171450">
              <a:buFont typeface="Arial" pitchFamily="34" charset="0"/>
              <a:buChar char="•"/>
              <a:defRPr sz="1000">
                <a:latin typeface="Arial" pitchFamily="34" charset="0"/>
                <a:cs typeface="Arial" pitchFamily="34" charset="0"/>
              </a:defRPr>
            </a:pPr>
            <a:r>
              <a:t>El 3 de marzo de 2004, un tanque de almacenamiento a granel de etanol que contenía aproximadamente 1,85 millones de galones explotó y se incendió en Port Kembla, Nueva Gales del Sur, Australia. La explosión lanzó el techo del tanque a 30 metros de altura y los escombros cayeron junto al tanque, dañando los equipos de extinción de incendios de toda la instalación. </a:t>
            </a:r>
          </a:p>
          <a:p>
            <a:pPr marL="0" indent="0">
              <a:buFont typeface="Arial" pitchFamily="34" charset="0"/>
              <a:buNone/>
            </a:pPr>
            <a:endParaRPr sz="1000">
              <a:latin typeface="Arial" pitchFamily="34" charset="0"/>
              <a:ea typeface="ＭＳ Ｐゴシック" pitchFamily="34" charset="-128"/>
              <a:cs typeface="Arial" pitchFamily="34" charset="0"/>
            </a:endParaRPr>
          </a:p>
          <a:p>
            <a:pPr>
              <a:defRPr sz="1000">
                <a:latin typeface="Arial" pitchFamily="34" charset="0"/>
                <a:ea typeface="ＭＳ Ｐゴシック" pitchFamily="34" charset="-128"/>
                <a:cs typeface="Arial" pitchFamily="34" charset="0"/>
              </a:defRPr>
            </a:pPr>
            <a:r>
              <a:t>*Consulte el Informe de Incidentes del DOT PHMSA. </a:t>
            </a:r>
          </a:p>
          <a:p>
            <a:endParaRPr sz="1000">
              <a:latin typeface="Arial" pitchFamily="34" charset="0"/>
              <a:ea typeface="ＭＳ Ｐゴシック" pitchFamily="34" charset="-128"/>
              <a:cs typeface="Arial" pitchFamily="34" charset="0"/>
            </a:endParaRPr>
          </a:p>
          <a:p>
            <a:pPr>
              <a:defRPr sz="1000" b="1">
                <a:latin typeface="Arial" pitchFamily="34" charset="0"/>
                <a:cs typeface="Arial" pitchFamily="34" charset="0"/>
              </a:defRPr>
            </a:pPr>
            <a:r>
              <a:t>Discusión en grupo:</a:t>
            </a:r>
          </a:p>
          <a:p>
            <a:pPr marL="171450" indent="-171450">
              <a:buFont typeface="Arial" pitchFamily="34" charset="0"/>
              <a:buChar char="•"/>
              <a:defRPr sz="1000" i="1">
                <a:latin typeface="Arial" pitchFamily="34" charset="0"/>
                <a:cs typeface="Arial" pitchFamily="34" charset="0"/>
              </a:defRPr>
            </a:pPr>
            <a:r>
              <a:t>Pregunte a los participantes si creen que se tratará de incidentes aislados o si creen que es probable que aumente la frecuencia de este tipo de incidentes. En otras palabras, ¿cuál es la urgencia de aprender más sobre el etanol? </a:t>
            </a:r>
          </a:p>
          <a:p>
            <a:pPr marL="628650" lvl="1" indent="-171450">
              <a:buFont typeface="Arial" pitchFamily="34" charset="0"/>
              <a:buChar char="•"/>
              <a:defRPr sz="1000" i="1">
                <a:latin typeface="Arial" pitchFamily="34" charset="0"/>
                <a:cs typeface="Arial" pitchFamily="34" charset="0"/>
              </a:defRPr>
            </a:pPr>
            <a:r>
              <a:rPr b="1"/>
              <a:t>Respuesta:</a:t>
            </a:r>
            <a:r>
              <a:t> Es probable que el consumo doméstico de etanol aumente cada año. </a:t>
            </a:r>
          </a:p>
          <a:p>
            <a:pPr marL="171450" indent="-171450">
              <a:buFont typeface="Arial" pitchFamily="34" charset="0"/>
              <a:buChar char="•"/>
              <a:defRPr sz="1000">
                <a:latin typeface="Arial" pitchFamily="34" charset="0"/>
                <a:cs typeface="Arial" pitchFamily="34" charset="0"/>
              </a:defRPr>
            </a:pPr>
            <a:r>
              <a:rPr i="1"/>
              <a:t>Si tiene un gran incendio de etanol o combustible mezclado con etanol en su jurisdicción, ¿conoce el mejor agente extintor</a:t>
            </a:r>
            <a:r>
              <a:t> </a:t>
            </a:r>
            <a:r>
              <a:rPr i="1"/>
              <a:t>y las técnicas de aplicación más efectivas?</a:t>
            </a:r>
            <a:endParaRPr sz="1000">
              <a:latin typeface="Arial" pitchFamily="34" charset="0"/>
              <a:cs typeface="Arial" pitchFamily="34" charset="0"/>
            </a:endParaRPr>
          </a:p>
          <a:p>
            <a:pPr marL="171450" indent="-171450">
              <a:buFont typeface="Arial" pitchFamily="34" charset="0"/>
              <a:buChar char="•"/>
              <a:defRPr sz="1000" i="1">
                <a:latin typeface="Arial" pitchFamily="34" charset="0"/>
                <a:cs typeface="Arial" pitchFamily="34" charset="0"/>
              </a:defRPr>
            </a:pPr>
            <a:r>
              <a:t>Este curso está diseñado para abarcar precisamente eso. Queremos que conozcan el uso, el transporte, el almacenamiento y la extinción de incendios de etanol y combustibles mezclados con etanol. </a:t>
            </a:r>
          </a:p>
          <a:p>
            <a:pPr marL="171450" indent="-171450">
              <a:buFont typeface="Arial" pitchFamily="34" charset="0"/>
              <a:buChar char="•"/>
            </a:pPr>
            <a:endParaRPr sz="1000" i="1">
              <a:latin typeface="Arial" pitchFamily="34" charset="0"/>
              <a:cs typeface="Arial" pitchFamily="34" charset="0"/>
            </a:endParaRPr>
          </a:p>
          <a:p>
            <a:pPr>
              <a:defRPr sz="1000">
                <a:latin typeface="Arial" pitchFamily="34" charset="0"/>
                <a:cs typeface="Arial" pitchFamily="34" charset="0"/>
              </a:defRPr>
            </a:pPr>
            <a:r>
              <a:t>La adición de etanol a la gasolina plantea algunos desafíos únicos en la lucha contra incendios. Se ha comprobado que los métodos tradicionales de extinción de incendios de hidrocarburos (es decir, gasolina) son ineficaces contra estos combustibles polares de tipo disolvente (es decir, mezclados con etanol). Si bien la gasolina tiende a flotar sobre el agua, los combustibles mezclados con etanol son miscibles en agua y se mezclan fácilmente con ella. Por este motivo, se recomienda el uso de espuma resistente al alcohol (AR) como medio para extinguir un incendio de etanol.</a:t>
            </a:r>
          </a:p>
          <a:p>
            <a:pPr>
              <a:defRPr sz="1000">
                <a:latin typeface="Arial" pitchFamily="34" charset="0"/>
                <a:cs typeface="Arial" pitchFamily="34" charset="0"/>
              </a:defRPr>
            </a:pPr>
            <a:r>
              <a:t> </a:t>
            </a:r>
          </a:p>
          <a:p>
            <a:pPr>
              <a:defRPr sz="1000">
                <a:latin typeface="Arial" pitchFamily="34" charset="0"/>
                <a:cs typeface="Arial" pitchFamily="34" charset="0"/>
              </a:defRPr>
            </a:pPr>
            <a:r>
              <a:rPr i="1"/>
              <a:t>Mostrar el vídeo </a:t>
            </a:r>
            <a:r>
              <a:t>Respuesta a incidentes con etanol</a:t>
            </a:r>
            <a:r>
              <a:rPr i="1"/>
              <a:t> (tiempo total 19:20). </a:t>
            </a:r>
          </a:p>
          <a:p>
            <a:endParaRPr sz="1000" i="1">
              <a:latin typeface="Arial" pitchFamily="34" charset="0"/>
              <a:cs typeface="Arial" pitchFamily="34" charset="0"/>
            </a:endParaRPr>
          </a:p>
          <a:p>
            <a:pPr>
              <a:defRPr sz="1000" b="1">
                <a:latin typeface="Arial" pitchFamily="34" charset="0"/>
                <a:cs typeface="Arial" pitchFamily="34" charset="0"/>
              </a:defRPr>
            </a:pPr>
            <a:r>
              <a:t>Discusión en grupo:</a:t>
            </a:r>
          </a:p>
          <a:p>
            <a:pPr>
              <a:defRPr sz="1000" i="1">
                <a:latin typeface="Arial" pitchFamily="34" charset="0"/>
                <a:cs typeface="Arial" pitchFamily="34" charset="0"/>
              </a:defRPr>
            </a:pPr>
            <a:r>
              <a:t>Explíqueles a los participantes que el video se centra en el almacenamiento de etanol y combustibles mezclados con etanol, y en la eficacia de la espuma en incendios de etanol. Después del video, pregunten y comenten lo siguiente:</a:t>
            </a:r>
          </a:p>
          <a:p>
            <a:pPr marL="171450" indent="-171450">
              <a:buFont typeface="Arial" pitchFamily="34" charset="0"/>
              <a:buChar char="•"/>
              <a:defRPr sz="1000" i="1">
                <a:latin typeface="Arial" pitchFamily="34" charset="0"/>
                <a:cs typeface="Arial" pitchFamily="34" charset="0"/>
              </a:defRPr>
            </a:pPr>
            <a:r>
              <a:t>¿Son eficaces los métodos tradicionales de supresión de incendios en caso de emergencia con gasolina para el etanol y los combustibles mezclados con etanol?</a:t>
            </a:r>
          </a:p>
          <a:p>
            <a:pPr marL="628650" lvl="1" indent="-171450">
              <a:buFont typeface="Arial" pitchFamily="34" charset="0"/>
              <a:buChar char="•"/>
              <a:defRPr sz="1000" i="1">
                <a:latin typeface="Arial" pitchFamily="34" charset="0"/>
                <a:cs typeface="Arial" pitchFamily="34" charset="0"/>
              </a:defRPr>
            </a:pPr>
            <a:r>
              <a:rPr b="1"/>
              <a:t>Respuesta:</a:t>
            </a:r>
            <a:r>
              <a:t> No</a:t>
            </a:r>
          </a:p>
          <a:p>
            <a:pPr>
              <a:buFont typeface="Arial" pitchFamily="34" charset="0"/>
              <a:buNone/>
            </a:pPr>
            <a:endParaRPr sz="1000">
              <a:latin typeface="Arial" pitchFamily="34" charset="0"/>
              <a:cs typeface="Arial" pitchFamily="34" charset="0"/>
            </a:endParaRPr>
          </a:p>
          <a:p>
            <a:endParaRPr sz="1000">
              <a:latin typeface="Arial" pitchFamily="34" charset="0"/>
              <a:ea typeface="ＭＳ Ｐゴシック" pitchFamily="34" charset="-128"/>
              <a:cs typeface="Arial" pitchFamily="34" charset="0"/>
            </a:endParaRPr>
          </a:p>
        </p:txBody>
      </p:sp>
      <p:sp>
        <p:nvSpPr>
          <p:cNvPr id="20484" name="Slide Number Placeholder 3">
            <a:extLst>
              <a:ext uri="{FF2B5EF4-FFF2-40B4-BE49-F238E27FC236}">
                <a16:creationId xmlns:a16="http://schemas.microsoft.com/office/drawing/2014/main" id="{C6FA80C6-8A03-41B1-8A9E-20A466AA18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E24A2BD-53E5-4C89-8634-1895F60E0A30}" type="slidenum">
              <a:rPr lang="en-US" altLang="en-US"/>
              <a:pPr>
                <a:spcBef>
                  <a:spcPct val="0"/>
                </a:spcBef>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47C7E-83EC-9A9B-5DDC-31CBCE9BA921}"/>
            </a:ext>
          </a:extLst>
        </p:cNvPr>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53DE9A3E-F072-9D31-CA27-8CC2E6113E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FE049878-4E30-70A1-E1F4-8CA41D528C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Desde principios del siglo XX, Estados Unidos y el mundo se han convertido en una sociedad motorizada. La mayoría de las familias poseen un automóvil o dependen del transporte motorizado a diario. Durante los últimos 100 años, el principal combustible para automóviles ha sido un subproducto del petróleo crudo. A diferencia de la comunidad europea, que se centró en los motores diésel para vehículos ligeros y de pasajeros, la industria automovilística estadounidense ha utilizado predominantemente vehículos ligeros propulsados por gasolina, mientras que los vehículos y equipos más grandes, pesados o todoterreno, generalmente utilizan diésel. Tanto la gasolina como el diésel son hidrocarburos (compuestos de hidrógeno y carbono) que se derivan del petróleo crudo.</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effectLst/>
                <a:latin typeface="Arial" panose="020B0604020202020204" pitchFamily="34" charset="0"/>
                <a:cs typeface="Arial" panose="020B0604020202020204" pitchFamily="34" charset="0"/>
              </a:defRPr>
            </a:pPr>
            <a:r>
              <a:t> </a:t>
            </a:r>
          </a:p>
          <a:p>
            <a:endParaRPr>
              <a:ea typeface="ＭＳ Ｐゴシック" panose="020B0600070205080204" pitchFamily="34" charset="-128"/>
            </a:endParaRPr>
          </a:p>
        </p:txBody>
      </p:sp>
      <p:sp>
        <p:nvSpPr>
          <p:cNvPr id="22532" name="Slide Number Placeholder 3">
            <a:extLst>
              <a:ext uri="{FF2B5EF4-FFF2-40B4-BE49-F238E27FC236}">
                <a16:creationId xmlns:a16="http://schemas.microsoft.com/office/drawing/2014/main" id="{5B90883A-8E96-FC12-675B-50FF6E8A5F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E949EA0-2AF6-49ED-A442-C15EFF33BC6F}" type="slidenum">
              <a:rPr lang="en-US" altLang="en-US"/>
              <a:pPr>
                <a:spcBef>
                  <a:spcPct val="0"/>
                </a:spcBef>
              </a:pPr>
              <a:t>5</a:t>
            </a:fld>
            <a:endParaRPr lang="en-US" altLang="en-US"/>
          </a:p>
        </p:txBody>
      </p:sp>
    </p:spTree>
    <p:extLst>
      <p:ext uri="{BB962C8B-B14F-4D97-AF65-F5344CB8AC3E}">
        <p14:creationId xmlns:p14="http://schemas.microsoft.com/office/powerpoint/2010/main" val="3230929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F330EF3A-793F-4AD0-BB16-8FC68FAD87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7449A718-643B-4262-881A-4C0D7977E0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La naturaleza y las características de los combustibles de hidrocarburos son conocidas prácticamente por todos los involucrados en la protección contra incendios en la actualidad, dado que la gasolina y el diésel se utilizan ampliamente y los incidentes son frecuentes. Cabe destacar que los combustibles mezclados con etanol constituyen una parte importante del mercado estadounidense de combustibles para motores. Hoy en día, el etanol se mezcla con casi toda la gasolina sin plomo y se vende durante todo el año de costa a costa y de frontera a frontera. El etanol representa más del 10 por ciento del total de la gasolina en Estados Unidos y se espera que su uso siga creciendo.</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En todo el país existen aproximadamente 200 plantas de producción de etanol, la mayoría ubicadas en el Medio Oeste. Las plantas de producción de etanol utilizan principalmente el ferrocarril para llevar sus productos al mercado. El transporte de etanol mediante vagones cisterna por ferrocarril ha aumentado significativamente en la última década y se prevé que continúe creciendo.</a:t>
            </a:r>
            <a:endParaRPr sz="1000" kern="1200">
              <a:solidFill>
                <a:schemeClr val="tx1"/>
              </a:solidFill>
              <a:effectLst/>
              <a:latin typeface="Arial" panose="020B0604020202020204" pitchFamily="34" charset="0"/>
              <a:ea typeface="ＭＳ Ｐゴシック" charset="0"/>
              <a:cs typeface="Arial" panose="020B0604020202020204" pitchFamily="34" charset="0"/>
            </a:endParaRPr>
          </a:p>
          <a:p>
            <a:endParaRPr>
              <a:ea typeface="ＭＳ Ｐゴシック" panose="020B0600070205080204" pitchFamily="34" charset="-128"/>
            </a:endParaRPr>
          </a:p>
          <a:p>
            <a:endParaRPr>
              <a:ea typeface="ＭＳ Ｐゴシック" panose="020B0600070205080204" pitchFamily="34" charset="-128"/>
            </a:endParaRPr>
          </a:p>
        </p:txBody>
      </p:sp>
      <p:sp>
        <p:nvSpPr>
          <p:cNvPr id="24580" name="Slide Number Placeholder 3">
            <a:extLst>
              <a:ext uri="{FF2B5EF4-FFF2-40B4-BE49-F238E27FC236}">
                <a16:creationId xmlns:a16="http://schemas.microsoft.com/office/drawing/2014/main" id="{B96A4A43-8FB2-4898-9C62-FEC1EAA64B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19AE704-B9D9-4631-B2C5-B4DCCCDDAD3D}" type="slidenum">
              <a:rPr lang="en-US" altLang="en-US"/>
              <a:pPr>
                <a:spcBef>
                  <a:spcPct val="0"/>
                </a:spcBef>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0D722-459F-95F1-4EE0-574A181DC2AE}"/>
            </a:ext>
          </a:extLst>
        </p:cNvPr>
        <p:cNvGrpSpPr/>
        <p:nvPr/>
      </p:nvGrpSpPr>
      <p:grpSpPr>
        <a:xfrm>
          <a:off x="0" y="0"/>
          <a:ext cx="0" cy="0"/>
          <a:chOff x="0" y="0"/>
          <a:chExt cx="0" cy="0"/>
        </a:xfrm>
      </p:grpSpPr>
      <p:sp>
        <p:nvSpPr>
          <p:cNvPr id="28674" name="Rectangle 2">
            <a:extLst>
              <a:ext uri="{FF2B5EF4-FFF2-40B4-BE49-F238E27FC236}">
                <a16:creationId xmlns:a16="http://schemas.microsoft.com/office/drawing/2014/main" id="{90569715-0364-7B7F-EA98-03396F9C3F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a:extLst>
              <a:ext uri="{FF2B5EF4-FFF2-40B4-BE49-F238E27FC236}">
                <a16:creationId xmlns:a16="http://schemas.microsoft.com/office/drawing/2014/main" id="{F8459961-0906-EF58-ADA5-256A0EF7E3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El uso de etanol como combustible para el transporte ha ido creciendo de forma constante desde la década de 1980. A medida que aumentaba la producción, se añadió etanol a la gasolina para sustituir a los potenciadores del octanaje como el plomo y el MTBE, que se estaban eliminando del suministro de gasolina debido a problemas de toxicidad. La Ley de Aire Limpio de 1990 incrementó aún más la cuota de mercado del combustible mezclado con etanol debido al uso obligatorio de combustibles oxigenados en la gasolina reformulada (RFG) en ciertas áreas de los EE. UU. para ayudar a reducir las emisiones de monóxido de carbono. RFG se refiere a cambios sustanciales en las propiedades de la gasolina que reducen las emisiones de compuestos orgánicos volátiles y tóxicos en áreas que no cumplen con los estándares de ozono. Los oxigenados del combustible, como el etanol, añaden oxígeno químico al combustible, lo que favorece una combustión más completa y, por lo tanto, reduce las emisiones de monóxido de carbono. Las emisiones de hidrocarburos también suelen reducirse. Actualmente, el etanol es el oxigenante más utilizado para RFG.</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El etanol tiene un índice de octano de mezcla de 114 y es ampliamente utilizado por las refinerías para crear gasolina de octanaje regular a partir de materias primas de octanaje inferior o para elevar el octanaje de los combustibles regulares al nivel de octanaje medio. Esta adición de etanol a la gasolina para aumentar el octanaje es una alternativa a las operaciones de refinación que consumen más energía, lo que convierte al etanol en uno de los mejoradores de octanaje más rentables disponibles para los refinadores y mezcladores en la actualidad. Las mezclas de etanol de nivel medio, como el E20 y el E40, pueden mejorar la eficiencia del motor y reducir las emisiones de gases de efecto invernadero cuando se utilizan en motores de combustión interna nuevos, por lo que la demanda de etanol de alto octanaje seguirá creciendo.</a:t>
            </a:r>
          </a:p>
          <a:p>
            <a:endParaRPr sz="1000">
              <a:latin typeface="Arial" panose="020B0604020202020204" pitchFamily="34" charset="0"/>
              <a:ea typeface="ＭＳ Ｐゴシック" panose="020B0600070205080204" pitchFamily="34" charset="-128"/>
              <a:cs typeface="Arial" panose="020B0604020202020204" pitchFamily="34" charset="0"/>
            </a:endParaRPr>
          </a:p>
          <a:p>
            <a:endParaRPr sz="1000">
              <a:latin typeface="Arial" panose="020B0604020202020204" pitchFamily="34" charset="0"/>
              <a:ea typeface="ＭＳ Ｐゴシック" panose="020B0600070205080204" pitchFamily="34" charset="-128"/>
              <a:cs typeface="Arial" panose="020B0604020202020204" pitchFamily="34" charset="0"/>
            </a:endParaRPr>
          </a:p>
        </p:txBody>
      </p:sp>
      <p:sp>
        <p:nvSpPr>
          <p:cNvPr id="28676" name="Slide Number Placeholder 3">
            <a:extLst>
              <a:ext uri="{FF2B5EF4-FFF2-40B4-BE49-F238E27FC236}">
                <a16:creationId xmlns:a16="http://schemas.microsoft.com/office/drawing/2014/main" id="{30578594-4BB3-3764-1ED0-8E0FBC4500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DAFC682-76A1-4CD1-BABE-387219D2C2FB}" type="slidenum">
              <a:rPr lang="en-US" altLang="en-US"/>
              <a:pPr>
                <a:spcBef>
                  <a:spcPct val="0"/>
                </a:spcBef>
              </a:pPr>
              <a:t>7</a:t>
            </a:fld>
            <a:endParaRPr lang="en-US" altLang="en-US"/>
          </a:p>
        </p:txBody>
      </p:sp>
    </p:spTree>
    <p:extLst>
      <p:ext uri="{BB962C8B-B14F-4D97-AF65-F5344CB8AC3E}">
        <p14:creationId xmlns:p14="http://schemas.microsoft.com/office/powerpoint/2010/main" val="681885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0BF7FD7-867C-4277-87DA-1BD8EDD29D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1542A532-69C5-4F97-A363-0F01657D6F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En 2011, la Agencia de Protección Ambiental (EPA) aprobó el uso de E15 (15 % de etanol/85 % de gasolina) en automóviles, camiones y SUV ligeros fabricados a partir del año modelo 2001 y en todos los vehículos de combustible flexible (FFV). Los vehículos fabricados antes de 2001, así como los motores pequeños, las embarcaciones y las motocicletas, no están autorizados a utilizar E15.</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El uso de combustibles con mayor contenido de etanol está en aumento. Un ejemplo común de este tipo de combustible es el etanol flexible, que contiene entre un 51 % y un 85 % de etanol en volumen.</a:t>
            </a:r>
          </a:p>
          <a:p>
            <a:endParaRPr sz="1000">
              <a:latin typeface="Arial" panose="020B0604020202020204" pitchFamily="34" charset="0"/>
              <a:ea typeface="ＭＳ Ｐゴシック" panose="020B0600070205080204" pitchFamily="34" charset="-128"/>
              <a:cs typeface="Arial" panose="020B0604020202020204" pitchFamily="34" charset="0"/>
            </a:endParaRPr>
          </a:p>
        </p:txBody>
      </p:sp>
      <p:sp>
        <p:nvSpPr>
          <p:cNvPr id="30724" name="Slide Number Placeholder 3">
            <a:extLst>
              <a:ext uri="{FF2B5EF4-FFF2-40B4-BE49-F238E27FC236}">
                <a16:creationId xmlns:a16="http://schemas.microsoft.com/office/drawing/2014/main" id="{C6519CB5-4565-4E3E-A790-78FF1F2BCF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7921A21-FD2B-448E-B131-D6FABB76BED9}" type="slidenum">
              <a:rPr lang="en-US" altLang="en-US"/>
              <a:pPr>
                <a:spcBef>
                  <a:spcPct val="0"/>
                </a:spcBef>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ED6CB445-A4D9-42E1-8774-B7D30C9331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9508263C-2C09-4143-8E19-588138EC9B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“Exx” se usa comúnmente para indicar la concentración de etanol. La letra “xx” representa el porcentaje en volumen de etanol en el combustible.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El E100 se produce y comercializa como alcohol puro para bebidas, sin desnaturalizar.</a:t>
            </a:r>
          </a:p>
          <a:p>
            <a:pPr>
              <a:defRPr sz="1000">
                <a:latin typeface="Arial" panose="020B0604020202020204" pitchFamily="34" charset="0"/>
                <a:ea typeface="ＭＳ Ｐゴシック" panose="020B0600070205080204" pitchFamily="34" charset="-128"/>
                <a:cs typeface="Arial" panose="020B0604020202020204" pitchFamily="34" charset="0"/>
              </a:defRPr>
            </a:pPr>
            <a:r>
              <a:t> </a:t>
            </a:r>
          </a:p>
          <a:p>
            <a:pPr>
              <a:defRPr sz="1000">
                <a:latin typeface="Arial" panose="020B0604020202020204" pitchFamily="34" charset="0"/>
                <a:ea typeface="ＭＳ Ｐゴシック" panose="020B0600070205080204" pitchFamily="34" charset="-128"/>
                <a:cs typeface="Arial" panose="020B0604020202020204" pitchFamily="34" charset="0"/>
              </a:defRPr>
            </a:pPr>
            <a:r>
              <a:t>El etanol combustible desnaturalizado es etanol que ha sido desnaturalizado con un 2-5% de hidrocarburo aprobado, normalmente gasolina natural. Esta mezcla también se conoce como E95-E98 o alcohol combustible. El etanol combustible desnaturalizado es uno de los principales materiales peligrosos que se transportan por ferrocarril en los EE. UU.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Los combustibles mezclados con etanol pueden incluir mezclas de gasolina y etanol en cualquier proporción. Actualmente existen tres combustibles mezclados con etanol de uso común, siendo el E10 el más frecuente. Se trata de una mezcla de 10% de etanol y 90% de gasolina, y se puede encontrar en todas las estaciones de servicio. El E15, una mezcla de 15% de etanol y 85% de gasolina, se puede vender durante todo el año y su disponibilidad y uso están en aumento. También encontrará en el mercado combustibles flexibles a base de etanol, con una gama que va desde E51 hasta E85. Este combustible se vende exclusivamente para su uso en vehículos de combustible flexible (FFV).</a:t>
            </a:r>
          </a:p>
          <a:p>
            <a:endParaRPr sz="1000">
              <a:latin typeface="Arial" panose="020B0604020202020204" pitchFamily="34" charset="0"/>
              <a:ea typeface="ＭＳ Ｐゴシック" panose="020B0600070205080204" pitchFamily="34" charset="-128"/>
              <a:cs typeface="Arial" panose="020B0604020202020204" pitchFamily="34" charset="0"/>
            </a:endParaRPr>
          </a:p>
          <a:p>
            <a:endParaRPr sz="1000">
              <a:latin typeface="Arial" panose="020B0604020202020204" pitchFamily="34" charset="0"/>
              <a:ea typeface="ＭＳ Ｐゴシック" panose="020B0600070205080204" pitchFamily="34" charset="-128"/>
              <a:cs typeface="Arial" panose="020B0604020202020204" pitchFamily="34" charset="0"/>
            </a:endParaRPr>
          </a:p>
          <a:p>
            <a:endParaRPr sz="1000">
              <a:latin typeface="Arial" panose="020B0604020202020204" pitchFamily="34" charset="0"/>
              <a:ea typeface="ＭＳ Ｐゴシック" panose="020B0600070205080204" pitchFamily="34" charset="-128"/>
              <a:cs typeface="Arial" panose="020B0604020202020204" pitchFamily="34" charset="0"/>
            </a:endParaRPr>
          </a:p>
        </p:txBody>
      </p:sp>
      <p:sp>
        <p:nvSpPr>
          <p:cNvPr id="32772" name="Slide Number Placeholder 3">
            <a:extLst>
              <a:ext uri="{FF2B5EF4-FFF2-40B4-BE49-F238E27FC236}">
                <a16:creationId xmlns:a16="http://schemas.microsoft.com/office/drawing/2014/main" id="{552C4957-D395-48E5-BF97-C886DE5872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8C21E50-5A4A-4232-B235-793DD1542A9B}" type="slidenum">
              <a:rPr lang="en-US" altLang="en-US"/>
              <a:pPr>
                <a:spcBef>
                  <a:spcPct val="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E7C6B3-3FFA-7B72-6038-015E70F6D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8" name="Title 5">
            <a:extLst>
              <a:ext uri="{FF2B5EF4-FFF2-40B4-BE49-F238E27FC236}">
                <a16:creationId xmlns:a16="http://schemas.microsoft.com/office/drawing/2014/main" id="{B18A9AB6-7023-63F5-D37C-D40F02476943}"/>
              </a:ext>
            </a:extLst>
          </p:cNvPr>
          <p:cNvSpPr>
            <a:spLocks noGrp="1"/>
          </p:cNvSpPr>
          <p:nvPr>
            <p:ph type="title"/>
          </p:nvPr>
        </p:nvSpPr>
        <p:spPr>
          <a:xfrm>
            <a:off x="457200" y="258762"/>
            <a:ext cx="11277600" cy="579438"/>
          </a:xfrm>
        </p:spPr>
        <p:txBody>
          <a:bodyPr anchor="t" anchorCtr="0">
            <a:normAutofit/>
          </a:bodyPr>
          <a:lstStyle>
            <a:lvl1pPr algn="ctr">
              <a:defRPr sz="3600" b="0">
                <a:solidFill>
                  <a:schemeClr val="bg1"/>
                </a:solidFill>
              </a:defRPr>
            </a:lvl1pPr>
          </a:lstStyle>
          <a:p>
            <a:r>
              <a:t>Haz clic para editar el estilo del título principal.</a:t>
            </a:r>
          </a:p>
        </p:txBody>
      </p:sp>
    </p:spTree>
    <p:extLst>
      <p:ext uri="{BB962C8B-B14F-4D97-AF65-F5344CB8AC3E}">
        <p14:creationId xmlns:p14="http://schemas.microsoft.com/office/powerpoint/2010/main" val="846493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 Imag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7924800" y="838200"/>
            <a:ext cx="4267200" cy="60198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 y="1143000"/>
            <a:ext cx="7218947" cy="228370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3929C961-785F-42CD-AED3-2F2C16E4A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5" name="Title 5">
            <a:extLst>
              <a:ext uri="{FF2B5EF4-FFF2-40B4-BE49-F238E27FC236}">
                <a16:creationId xmlns:a16="http://schemas.microsoft.com/office/drawing/2014/main" id="{5BDCA9F5-E63F-53FF-C8AC-AFC502FD83D1}"/>
              </a:ext>
            </a:extLst>
          </p:cNvPr>
          <p:cNvSpPr>
            <a:spLocks noGrp="1"/>
          </p:cNvSpPr>
          <p:nvPr>
            <p:ph type="title"/>
          </p:nvPr>
        </p:nvSpPr>
        <p:spPr>
          <a:xfrm>
            <a:off x="457200" y="258762"/>
            <a:ext cx="11277600" cy="579438"/>
          </a:xfrm>
        </p:spPr>
        <p:txBody>
          <a:bodyPr anchor="t" anchorCtr="0">
            <a:normAutofit/>
          </a:bodyPr>
          <a:lstStyle>
            <a:lvl1pPr algn="ctr">
              <a:defRPr sz="3600" b="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642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 Image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0" y="0"/>
            <a:ext cx="4267200" cy="6858000"/>
          </a:xfrm>
        </p:spPr>
        <p:txBody>
          <a:bodyPr/>
          <a:lstStyle>
            <a:lvl1pPr>
              <a:defRPr>
                <a:solidFill>
                  <a:schemeClr val="tx2"/>
                </a:solidFill>
              </a:defRPr>
            </a:lvl1pPr>
          </a:lstStyle>
          <a:p>
            <a:endParaRPr/>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0" y="1109280"/>
            <a:ext cx="7218947" cy="228370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Haz clic para editar los estilos de texto maestro.</a:t>
            </a:r>
          </a:p>
          <a:p>
            <a:pPr lvl="1"/>
            <a:r>
              <a:t>Segundo nivel</a:t>
            </a:r>
          </a:p>
          <a:p>
            <a:pPr lvl="2"/>
            <a:r>
              <a:t>Tercer nivel</a:t>
            </a:r>
          </a:p>
          <a:p>
            <a:pPr lvl="3"/>
            <a:r>
              <a:t>Cuarto nivel</a:t>
            </a:r>
          </a:p>
          <a:p>
            <a:pPr lvl="4"/>
            <a:r>
              <a:t>Quinto nivel</a:t>
            </a:r>
          </a:p>
        </p:txBody>
      </p:sp>
      <p:pic>
        <p:nvPicPr>
          <p:cNvPr id="5" name="Picture 4">
            <a:extLst>
              <a:ext uri="{FF2B5EF4-FFF2-40B4-BE49-F238E27FC236}">
                <a16:creationId xmlns:a16="http://schemas.microsoft.com/office/drawing/2014/main" id="{846A30D1-4146-9B9B-C13B-E13B0FEF54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2" name="Title 5">
            <a:extLst>
              <a:ext uri="{FF2B5EF4-FFF2-40B4-BE49-F238E27FC236}">
                <a16:creationId xmlns:a16="http://schemas.microsoft.com/office/drawing/2014/main" id="{21185F4F-45C7-7555-1DFD-144DC8A4BBF7}"/>
              </a:ext>
            </a:extLst>
          </p:cNvPr>
          <p:cNvSpPr>
            <a:spLocks noGrp="1"/>
          </p:cNvSpPr>
          <p:nvPr>
            <p:ph type="title"/>
          </p:nvPr>
        </p:nvSpPr>
        <p:spPr>
          <a:xfrm>
            <a:off x="4572000" y="258762"/>
            <a:ext cx="7162800" cy="579438"/>
          </a:xfrm>
        </p:spPr>
        <p:txBody>
          <a:bodyPr anchor="t" anchorCtr="0">
            <a:normAutofit/>
          </a:bodyPr>
          <a:lstStyle>
            <a:lvl1pPr algn="ctr">
              <a:defRPr sz="3600" b="0">
                <a:solidFill>
                  <a:schemeClr val="bg1"/>
                </a:solidFill>
              </a:defRPr>
            </a:lvl1pPr>
          </a:lstStyle>
          <a:p>
            <a:r>
              <a:t>Haz clic para editar el estilo del título principal.</a:t>
            </a:r>
          </a:p>
        </p:txBody>
      </p:sp>
    </p:spTree>
    <p:extLst>
      <p:ext uri="{BB962C8B-B14F-4D97-AF65-F5344CB8AC3E}">
        <p14:creationId xmlns:p14="http://schemas.microsoft.com/office/powerpoint/2010/main" val="2091787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 Image Right with Border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7924800" y="1143000"/>
            <a:ext cx="3810000" cy="5334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01052" y="1143000"/>
            <a:ext cx="7218947" cy="228370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3929C961-785F-42CD-AED3-2F2C16E4A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5" name="Title 5">
            <a:extLst>
              <a:ext uri="{FF2B5EF4-FFF2-40B4-BE49-F238E27FC236}">
                <a16:creationId xmlns:a16="http://schemas.microsoft.com/office/drawing/2014/main" id="{6EC08D87-3CC9-1ED8-7456-AE7ED02F8F84}"/>
              </a:ext>
            </a:extLst>
          </p:cNvPr>
          <p:cNvSpPr>
            <a:spLocks noGrp="1"/>
          </p:cNvSpPr>
          <p:nvPr>
            <p:ph type="title"/>
          </p:nvPr>
        </p:nvSpPr>
        <p:spPr>
          <a:xfrm>
            <a:off x="457200" y="258762"/>
            <a:ext cx="11277600" cy="579438"/>
          </a:xfrm>
        </p:spPr>
        <p:txBody>
          <a:bodyPr anchor="t" anchorCtr="0">
            <a:normAutofit/>
          </a:bodyPr>
          <a:lstStyle>
            <a:lvl1pPr algn="l">
              <a:defRPr sz="3600" b="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28728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Image Left with Border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457200" y="1143000"/>
            <a:ext cx="3809999" cy="5334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0" y="1128330"/>
            <a:ext cx="7162800" cy="228370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B9C09BFD-6BEC-DC72-78BB-C01556847D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2" name="Title 5">
            <a:extLst>
              <a:ext uri="{FF2B5EF4-FFF2-40B4-BE49-F238E27FC236}">
                <a16:creationId xmlns:a16="http://schemas.microsoft.com/office/drawing/2014/main" id="{05CCB533-5F70-13FC-2E6E-224B6A2D97FA}"/>
              </a:ext>
            </a:extLst>
          </p:cNvPr>
          <p:cNvSpPr>
            <a:spLocks noGrp="1"/>
          </p:cNvSpPr>
          <p:nvPr>
            <p:ph type="title"/>
          </p:nvPr>
        </p:nvSpPr>
        <p:spPr>
          <a:xfrm>
            <a:off x="457200" y="258762"/>
            <a:ext cx="11277600" cy="579438"/>
          </a:xfrm>
        </p:spPr>
        <p:txBody>
          <a:bodyPr anchor="t" anchorCtr="0">
            <a:normAutofit/>
          </a:bodyPr>
          <a:lstStyle>
            <a:lvl1pPr algn="ctr">
              <a:defRPr sz="3600" b="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21992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baseline="0">
                <a:solidFill>
                  <a:schemeClr val="bg1"/>
                </a:solidFill>
                <a:latin typeface="Arial" pitchFamily="34" charset="0"/>
              </a:defRPr>
            </a:lvl1pPr>
            <a:lvl2pPr>
              <a:defRPr sz="3200" baseline="0">
                <a:solidFill>
                  <a:schemeClr val="bg1"/>
                </a:solidFill>
                <a:latin typeface="Arial" pitchFamily="34" charset="0"/>
              </a:defRPr>
            </a:lvl2pPr>
            <a:lvl3pPr>
              <a:defRPr sz="3200" baseline="0">
                <a:solidFill>
                  <a:schemeClr val="bg1"/>
                </a:solidFill>
                <a:latin typeface="Arial" pitchFamily="34" charset="0"/>
              </a:defRPr>
            </a:lvl3pPr>
            <a:lvl4pPr>
              <a:defRPr sz="3200" baseline="0">
                <a:solidFill>
                  <a:schemeClr val="bg1"/>
                </a:solidFill>
                <a:latin typeface="Arial" pitchFamily="34" charset="0"/>
              </a:defRPr>
            </a:lvl4pPr>
            <a:lvl5pPr>
              <a:defRPr sz="3200" baseline="0">
                <a:solidFill>
                  <a:schemeClr val="bg1"/>
                </a:solidFill>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2847567B-B706-F656-A19C-835D28890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2" name="Title 5">
            <a:extLst>
              <a:ext uri="{FF2B5EF4-FFF2-40B4-BE49-F238E27FC236}">
                <a16:creationId xmlns:a16="http://schemas.microsoft.com/office/drawing/2014/main" id="{CB6DF394-C2A9-07E3-02DE-BC3085EEB73A}"/>
              </a:ext>
            </a:extLst>
          </p:cNvPr>
          <p:cNvSpPr>
            <a:spLocks noGrp="1"/>
          </p:cNvSpPr>
          <p:nvPr>
            <p:ph type="title"/>
          </p:nvPr>
        </p:nvSpPr>
        <p:spPr>
          <a:xfrm>
            <a:off x="457200" y="258762"/>
            <a:ext cx="11277600" cy="579438"/>
          </a:xfrm>
        </p:spPr>
        <p:txBody>
          <a:bodyPr anchor="t" anchorCtr="0">
            <a:normAutofit/>
          </a:bodyPr>
          <a:lstStyle>
            <a:lvl1pPr algn="ctr">
              <a:defRPr sz="3600" b="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11042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0DA5C6-9597-B8ED-D484-290988A02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0837" y="-40072"/>
            <a:ext cx="9123227" cy="6059872"/>
          </a:xfrm>
          <a:prstGeom prst="rect">
            <a:avLst/>
          </a:prstGeom>
        </p:spPr>
      </p:pic>
      <p:pic>
        <p:nvPicPr>
          <p:cNvPr id="2" name="Picture 1">
            <a:extLst>
              <a:ext uri="{FF2B5EF4-FFF2-40B4-BE49-F238E27FC236}">
                <a16:creationId xmlns:a16="http://schemas.microsoft.com/office/drawing/2014/main" id="{D58EBFFC-F993-00D4-E8F7-BF20EA0D37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153" y="-40072"/>
            <a:ext cx="12320306" cy="6938144"/>
          </a:xfrm>
          <a:prstGeom prst="rect">
            <a:avLst/>
          </a:prstGeom>
        </p:spPr>
      </p:pic>
      <p:grpSp>
        <p:nvGrpSpPr>
          <p:cNvPr id="6" name="Group 5">
            <a:extLst>
              <a:ext uri="{FF2B5EF4-FFF2-40B4-BE49-F238E27FC236}">
                <a16:creationId xmlns:a16="http://schemas.microsoft.com/office/drawing/2014/main" id="{305A1F4C-275B-5168-82C6-84D2426DDED9}"/>
              </a:ext>
            </a:extLst>
          </p:cNvPr>
          <p:cNvGrpSpPr/>
          <p:nvPr userDrawn="1"/>
        </p:nvGrpSpPr>
        <p:grpSpPr>
          <a:xfrm>
            <a:off x="8458200" y="6134952"/>
            <a:ext cx="3476883" cy="513595"/>
            <a:chOff x="7162800" y="5943600"/>
            <a:chExt cx="4772283" cy="704948"/>
          </a:xfrm>
        </p:grpSpPr>
        <p:pic>
          <p:nvPicPr>
            <p:cNvPr id="22" name="Picture 21">
              <a:extLst>
                <a:ext uri="{FF2B5EF4-FFF2-40B4-BE49-F238E27FC236}">
                  <a16:creationId xmlns:a16="http://schemas.microsoft.com/office/drawing/2014/main" id="{BEC34360-7AF6-D98D-6689-CB1610702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5943600"/>
              <a:ext cx="1686160" cy="704948"/>
            </a:xfrm>
            <a:prstGeom prst="rect">
              <a:avLst/>
            </a:prstGeom>
          </p:spPr>
        </p:pic>
        <p:pic>
          <p:nvPicPr>
            <p:cNvPr id="24" name="Picture 23">
              <a:extLst>
                <a:ext uri="{FF2B5EF4-FFF2-40B4-BE49-F238E27FC236}">
                  <a16:creationId xmlns:a16="http://schemas.microsoft.com/office/drawing/2014/main" id="{DB2AFECA-222F-DAA7-DC01-28B08B6F1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0026" y="5999050"/>
              <a:ext cx="2915057" cy="533474"/>
            </a:xfrm>
            <a:prstGeom prst="rect">
              <a:avLst/>
            </a:prstGeom>
          </p:spPr>
        </p:pic>
      </p:grpSp>
      <p:pic>
        <p:nvPicPr>
          <p:cNvPr id="26" name="Picture 25">
            <a:extLst>
              <a:ext uri="{FF2B5EF4-FFF2-40B4-BE49-F238E27FC236}">
                <a16:creationId xmlns:a16="http://schemas.microsoft.com/office/drawing/2014/main" id="{44795144-72A3-EBF8-A1B5-8893ABF0323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3061" y="228601"/>
            <a:ext cx="2907339" cy="627776"/>
          </a:xfrm>
          <a:prstGeom prst="rect">
            <a:avLst/>
          </a:prstGeom>
        </p:spPr>
      </p:pic>
      <p:sp>
        <p:nvSpPr>
          <p:cNvPr id="11" name="Text Placeholder 10">
            <a:extLst>
              <a:ext uri="{FF2B5EF4-FFF2-40B4-BE49-F238E27FC236}">
                <a16:creationId xmlns:a16="http://schemas.microsoft.com/office/drawing/2014/main" id="{1587D75A-859E-A5D3-3EC4-4A8B0E540554}"/>
              </a:ext>
            </a:extLst>
          </p:cNvPr>
          <p:cNvSpPr>
            <a:spLocks noGrp="1"/>
          </p:cNvSpPr>
          <p:nvPr>
            <p:ph type="body" sz="quarter" idx="10" hasCustomPrompt="1"/>
          </p:nvPr>
        </p:nvSpPr>
        <p:spPr>
          <a:xfrm>
            <a:off x="381000" y="2979003"/>
            <a:ext cx="4114800" cy="1123950"/>
          </a:xfrm>
        </p:spPr>
        <p:txBody>
          <a:bodyPr/>
          <a:lstStyle>
            <a:lvl1pPr marL="0" indent="0">
              <a:buNone/>
              <a:defRPr sz="6600" spc="300">
                <a:solidFill>
                  <a:srgbClr val="FFC200"/>
                </a:solidFill>
              </a:defRPr>
            </a:lvl1pPr>
            <a:lvl2pPr marL="457200" indent="0">
              <a:buNone/>
              <a:defRPr>
                <a:solidFill>
                  <a:srgbClr val="FFC200"/>
                </a:solidFill>
              </a:defRPr>
            </a:lvl2pPr>
            <a:lvl3pPr marL="914400" indent="0">
              <a:buNone/>
              <a:defRPr>
                <a:solidFill>
                  <a:srgbClr val="FFC200"/>
                </a:solidFill>
              </a:defRPr>
            </a:lvl3pPr>
            <a:lvl4pPr marL="1371600" indent="0">
              <a:buNone/>
              <a:defRPr>
                <a:solidFill>
                  <a:srgbClr val="FFC200"/>
                </a:solidFill>
              </a:defRPr>
            </a:lvl4pPr>
            <a:lvl5pPr marL="1828800" indent="0">
              <a:buNone/>
              <a:defRPr>
                <a:solidFill>
                  <a:srgbClr val="FFC200"/>
                </a:solidFill>
              </a:defRPr>
            </a:lvl5pPr>
          </a:lstStyle>
          <a:p>
            <a:pPr lvl="0"/>
            <a:r>
              <a:t>Etanol</a:t>
            </a:r>
          </a:p>
        </p:txBody>
      </p:sp>
      <p:sp>
        <p:nvSpPr>
          <p:cNvPr id="13" name="Text Placeholder 12">
            <a:extLst>
              <a:ext uri="{FF2B5EF4-FFF2-40B4-BE49-F238E27FC236}">
                <a16:creationId xmlns:a16="http://schemas.microsoft.com/office/drawing/2014/main" id="{9592DD64-9022-B1F0-D8F6-04E5469E079E}"/>
              </a:ext>
            </a:extLst>
          </p:cNvPr>
          <p:cNvSpPr>
            <a:spLocks noGrp="1"/>
          </p:cNvSpPr>
          <p:nvPr>
            <p:ph type="body" sz="quarter" idx="11" hasCustomPrompt="1"/>
          </p:nvPr>
        </p:nvSpPr>
        <p:spPr>
          <a:xfrm>
            <a:off x="381000" y="4141979"/>
            <a:ext cx="4114800" cy="400110"/>
          </a:xfrm>
          <a:solidFill>
            <a:srgbClr val="FFC200"/>
          </a:solidFill>
        </p:spPr>
        <p:txBody>
          <a:bodyPr wrap="square">
            <a:spAutoFit/>
          </a:bodyPr>
          <a:lstStyle>
            <a:lvl1pPr>
              <a:buNone/>
              <a:defRPr sz="2000" b="1" spc="300">
                <a:solidFill>
                  <a:srgbClr val="000000"/>
                </a:solidFill>
                <a:latin typeface="+mj-lt"/>
                <a:ea typeface="ＭＳ Ｐゴシック" panose="020B0600070205080204" pitchFamily="34" charset="-128"/>
                <a:cs typeface="Arial" panose="020B0604020202020204" pitchFamily="34" charset="0"/>
              </a:defRPr>
            </a:lvl1pPr>
          </a:lstStyle>
          <a:p>
            <a:pPr lvl="0" algn="ctr">
              <a:spcBef>
                <a:spcPct val="0"/>
              </a:spcBef>
            </a:pPr>
            <a:r>
              <a:t>Respuesta de emergencia</a:t>
            </a:r>
          </a:p>
        </p:txBody>
      </p:sp>
      <p:sp>
        <p:nvSpPr>
          <p:cNvPr id="18" name="Text Placeholder 17">
            <a:extLst>
              <a:ext uri="{FF2B5EF4-FFF2-40B4-BE49-F238E27FC236}">
                <a16:creationId xmlns:a16="http://schemas.microsoft.com/office/drawing/2014/main" id="{B8D42B6A-6513-EDA4-A5F7-3DED5DF97DEB}"/>
              </a:ext>
            </a:extLst>
          </p:cNvPr>
          <p:cNvSpPr>
            <a:spLocks noGrp="1"/>
          </p:cNvSpPr>
          <p:nvPr>
            <p:ph type="body" sz="quarter" idx="12" hasCustomPrompt="1"/>
          </p:nvPr>
        </p:nvSpPr>
        <p:spPr>
          <a:xfrm>
            <a:off x="381000" y="4610976"/>
            <a:ext cx="4114800" cy="1200329"/>
          </a:xfrm>
          <a:noFill/>
        </p:spPr>
        <p:txBody>
          <a:bodyPr wrap="square">
            <a:spAutoFit/>
          </a:bodyPr>
          <a:lstStyle>
            <a:lvl1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sz="2400" spc="3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t>Módulo 2: </a:t>
            </a:r>
            <a:r>
              <a:rPr>
                <a:solidFill>
                  <a:srgbClr val="FFFFFF"/>
                </a:solidFill>
              </a:rPr>
              <a:t>Etanol y </a:t>
            </a:r>
            <a:br>
              <a:rPr lang="en-US" altLang="en-US" sz="2400" dirty="0">
                <a:solidFill>
                  <a:srgbClr val="FFFFFF"/>
                </a:solidFill>
                <a:ea typeface="ＭＳ Ｐゴシック" panose="020B0600070205080204" pitchFamily="34" charset="-128"/>
                <a:cs typeface="Arial" panose="020B0604020202020204" pitchFamily="34" charset="0"/>
              </a:rPr>
            </a:br>
            <a:r>
              <a:rPr>
                <a:solidFill>
                  <a:srgbClr val="FFFFFF"/>
                </a:solidFill>
              </a:rPr>
              <a:t>combustibles mezclados con etanol</a:t>
            </a:r>
          </a:p>
          <a:p>
            <a:pPr lvl="0">
              <a:spcBef>
                <a:spcPct val="0"/>
              </a:spcBef>
            </a:pPr>
            <a:endParaRPr>
              <a:solidFill>
                <a:srgbClr val="FFFFFF"/>
              </a:solidFill>
            </a:endParaRPr>
          </a:p>
        </p:txBody>
      </p:sp>
    </p:spTree>
    <p:extLst>
      <p:ext uri="{BB962C8B-B14F-4D97-AF65-F5344CB8AC3E}">
        <p14:creationId xmlns:p14="http://schemas.microsoft.com/office/powerpoint/2010/main" val="1160502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0" y="838200"/>
            <a:ext cx="12192000" cy="6096000"/>
          </a:xfrm>
        </p:spPr>
        <p:txBody>
          <a:bodyPr/>
          <a:lstStyle/>
          <a:p>
            <a:endParaRPr/>
          </a:p>
        </p:txBody>
      </p:sp>
      <p:sp>
        <p:nvSpPr>
          <p:cNvPr id="2" name="Title 5">
            <a:extLst>
              <a:ext uri="{FF2B5EF4-FFF2-40B4-BE49-F238E27FC236}">
                <a16:creationId xmlns:a16="http://schemas.microsoft.com/office/drawing/2014/main" id="{90852E9B-612C-1B01-D6AC-E3BBF01D5C5B}"/>
              </a:ext>
            </a:extLst>
          </p:cNvPr>
          <p:cNvSpPr>
            <a:spLocks noGrp="1"/>
          </p:cNvSpPr>
          <p:nvPr>
            <p:ph type="title"/>
          </p:nvPr>
        </p:nvSpPr>
        <p:spPr>
          <a:xfrm>
            <a:off x="457200" y="2587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3600" b="0">
                <a:solidFill>
                  <a:schemeClr val="bg1"/>
                </a:solidFill>
              </a:defRPr>
            </a:lvl1pPr>
          </a:lstStyle>
          <a:p>
            <a:pPr lvl="0" algn="ctr"/>
            <a:r>
              <a:t>Haz clic para editar el estilo del título principal.</a:t>
            </a:r>
          </a:p>
        </p:txBody>
      </p:sp>
    </p:spTree>
    <p:extLst>
      <p:ext uri="{BB962C8B-B14F-4D97-AF65-F5344CB8AC3E}">
        <p14:creationId xmlns:p14="http://schemas.microsoft.com/office/powerpoint/2010/main" val="4161870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 y="1143000"/>
            <a:ext cx="11277600" cy="228370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Haz clic para editar los estilos de texto maestro.</a:t>
            </a:r>
          </a:p>
          <a:p>
            <a:pPr lvl="1"/>
            <a:r>
              <a:t>Segundo nivel</a:t>
            </a:r>
          </a:p>
          <a:p>
            <a:pPr lvl="2"/>
            <a:r>
              <a:t>Tercer nivel</a:t>
            </a:r>
          </a:p>
          <a:p>
            <a:pPr lvl="3"/>
            <a:r>
              <a:t>Cuarto nivel</a:t>
            </a:r>
          </a:p>
          <a:p>
            <a:pPr lvl="4"/>
            <a:r>
              <a:t>Quinto nivel</a:t>
            </a:r>
          </a:p>
        </p:txBody>
      </p:sp>
      <p:pic>
        <p:nvPicPr>
          <p:cNvPr id="7" name="Picture 6">
            <a:extLst>
              <a:ext uri="{FF2B5EF4-FFF2-40B4-BE49-F238E27FC236}">
                <a16:creationId xmlns:a16="http://schemas.microsoft.com/office/drawing/2014/main" id="{4192B560-E015-6516-6B3A-D3E0FEABA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2" name="Title 5">
            <a:extLst>
              <a:ext uri="{FF2B5EF4-FFF2-40B4-BE49-F238E27FC236}">
                <a16:creationId xmlns:a16="http://schemas.microsoft.com/office/drawing/2014/main" id="{34B0F88E-3866-12DE-B9C7-30D44C10095A}"/>
              </a:ext>
            </a:extLst>
          </p:cNvPr>
          <p:cNvSpPr>
            <a:spLocks noGrp="1"/>
          </p:cNvSpPr>
          <p:nvPr>
            <p:ph type="title"/>
          </p:nvPr>
        </p:nvSpPr>
        <p:spPr>
          <a:xfrm>
            <a:off x="457200" y="2587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3600" b="0">
                <a:solidFill>
                  <a:schemeClr val="bg1"/>
                </a:solidFill>
              </a:defRPr>
            </a:lvl1pPr>
          </a:lstStyle>
          <a:p>
            <a:pPr lvl="0" algn="ctr"/>
            <a:r>
              <a:t>Haz clic para editar el estilo del título principal.</a:t>
            </a:r>
          </a:p>
        </p:txBody>
      </p:sp>
    </p:spTree>
    <p:extLst>
      <p:ext uri="{BB962C8B-B14F-4D97-AF65-F5344CB8AC3E}">
        <p14:creationId xmlns:p14="http://schemas.microsoft.com/office/powerpoint/2010/main" val="1003055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0/50 Imag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6092952" y="0"/>
            <a:ext cx="6099048" cy="6858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199" y="1143000"/>
            <a:ext cx="5333999" cy="277614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4B064B30-91AD-10FE-D71E-B9FD55F4F9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5" name="Title 5">
            <a:extLst>
              <a:ext uri="{FF2B5EF4-FFF2-40B4-BE49-F238E27FC236}">
                <a16:creationId xmlns:a16="http://schemas.microsoft.com/office/drawing/2014/main" id="{ECD8B852-BFCD-2AE2-4F9B-F9ED6FC79CC9}"/>
              </a:ext>
            </a:extLst>
          </p:cNvPr>
          <p:cNvSpPr>
            <a:spLocks noGrp="1"/>
          </p:cNvSpPr>
          <p:nvPr>
            <p:ph type="title"/>
          </p:nvPr>
        </p:nvSpPr>
        <p:spPr>
          <a:xfrm>
            <a:off x="457200" y="258762"/>
            <a:ext cx="53340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lang="en-US" sz="3600" b="0" dirty="0">
                <a:solidFill>
                  <a:schemeClr val="bg1"/>
                </a:solidFill>
              </a:defRPr>
            </a:lvl1pPr>
          </a:lstStyle>
          <a:p>
            <a:pPr lvl="0" algn="ctr"/>
            <a:r>
              <a:rPr lang="en-US" dirty="0"/>
              <a:t>Click to edit Master title style</a:t>
            </a:r>
          </a:p>
        </p:txBody>
      </p:sp>
    </p:spTree>
    <p:extLst>
      <p:ext uri="{BB962C8B-B14F-4D97-AF65-F5344CB8AC3E}">
        <p14:creationId xmlns:p14="http://schemas.microsoft.com/office/powerpoint/2010/main" val="3609994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0/50 Image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0" y="0"/>
            <a:ext cx="6099048" cy="6858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6400800" y="1143000"/>
            <a:ext cx="5413248" cy="2776145"/>
          </a:xfrm>
        </p:spPr>
        <p:txBody>
          <a:bodyPr anchor="t">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DF9AEE0-1FFC-AB19-841C-1A793A20A8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2" name="Title 5">
            <a:extLst>
              <a:ext uri="{FF2B5EF4-FFF2-40B4-BE49-F238E27FC236}">
                <a16:creationId xmlns:a16="http://schemas.microsoft.com/office/drawing/2014/main" id="{757562DD-DD1A-DF86-9A76-4C0E2475DD0C}"/>
              </a:ext>
            </a:extLst>
          </p:cNvPr>
          <p:cNvSpPr>
            <a:spLocks noGrp="1"/>
          </p:cNvSpPr>
          <p:nvPr>
            <p:ph type="title"/>
          </p:nvPr>
        </p:nvSpPr>
        <p:spPr>
          <a:xfrm>
            <a:off x="6400800" y="258762"/>
            <a:ext cx="5334000" cy="579438"/>
          </a:xfrm>
        </p:spPr>
        <p:txBody>
          <a:bodyPr anchor="t">
            <a:normAutofit/>
          </a:bodyPr>
          <a:lstStyle>
            <a:lvl1pPr algn="ctr">
              <a:defRPr sz="3600" b="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26736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50 Image Left with Bor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457200" y="1109280"/>
            <a:ext cx="5638800" cy="5334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6400800" y="1109280"/>
            <a:ext cx="5413248" cy="5334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E5AE5486-31D7-E7A4-7532-EC7C28FEFF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2" name="Title 5">
            <a:extLst>
              <a:ext uri="{FF2B5EF4-FFF2-40B4-BE49-F238E27FC236}">
                <a16:creationId xmlns:a16="http://schemas.microsoft.com/office/drawing/2014/main" id="{D4230089-F841-2596-A8D6-23C110B43E90}"/>
              </a:ext>
            </a:extLst>
          </p:cNvPr>
          <p:cNvSpPr>
            <a:spLocks noGrp="1"/>
          </p:cNvSpPr>
          <p:nvPr>
            <p:ph type="title"/>
          </p:nvPr>
        </p:nvSpPr>
        <p:spPr>
          <a:xfrm>
            <a:off x="457200" y="2587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lang="en-US" sz="3600" b="0" dirty="0">
                <a:solidFill>
                  <a:schemeClr val="bg1"/>
                </a:solidFill>
              </a:defRPr>
            </a:lvl1pPr>
          </a:lstStyle>
          <a:p>
            <a:pPr lvl="0" algn="ctr"/>
            <a:r>
              <a:rPr lang="en-US" dirty="0"/>
              <a:t>Click to edit Master title style</a:t>
            </a:r>
          </a:p>
        </p:txBody>
      </p:sp>
    </p:spTree>
    <p:extLst>
      <p:ext uri="{BB962C8B-B14F-4D97-AF65-F5344CB8AC3E}">
        <p14:creationId xmlns:p14="http://schemas.microsoft.com/office/powerpoint/2010/main" val="792067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50 Image Right with Bor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6092952" y="1105470"/>
            <a:ext cx="5716991" cy="5334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376988" y="1105470"/>
            <a:ext cx="5414211" cy="277614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4B064B30-91AD-10FE-D71E-B9FD55F4F9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5" name="Title 5">
            <a:extLst>
              <a:ext uri="{FF2B5EF4-FFF2-40B4-BE49-F238E27FC236}">
                <a16:creationId xmlns:a16="http://schemas.microsoft.com/office/drawing/2014/main" id="{87695217-7161-3EEE-8FEF-FD6B0FDA5070}"/>
              </a:ext>
            </a:extLst>
          </p:cNvPr>
          <p:cNvSpPr>
            <a:spLocks noGrp="1"/>
          </p:cNvSpPr>
          <p:nvPr>
            <p:ph type="title"/>
          </p:nvPr>
        </p:nvSpPr>
        <p:spPr>
          <a:xfrm>
            <a:off x="457200" y="2587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lang="en-US" sz="3600" b="0" dirty="0">
                <a:solidFill>
                  <a:schemeClr val="bg1"/>
                </a:solidFill>
              </a:defRPr>
            </a:lvl1pPr>
          </a:lstStyle>
          <a:p>
            <a:pPr lvl="0" algn="ctr"/>
            <a:r>
              <a:rPr lang="en-US" dirty="0"/>
              <a:t>Click to edit Master title style</a:t>
            </a:r>
          </a:p>
        </p:txBody>
      </p:sp>
    </p:spTree>
    <p:extLst>
      <p:ext uri="{BB962C8B-B14F-4D97-AF65-F5344CB8AC3E}">
        <p14:creationId xmlns:p14="http://schemas.microsoft.com/office/powerpoint/2010/main" val="1508612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mag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6096000" y="1143000"/>
            <a:ext cx="2743200" cy="2590800"/>
          </a:xfrm>
        </p:spPr>
        <p:txBody>
          <a:bodyPr/>
          <a:lstStyle>
            <a:lvl1pPr>
              <a:defRPr>
                <a:solidFill>
                  <a:schemeClr val="tx2"/>
                </a:solidFill>
              </a:defRPr>
            </a:lvl1pPr>
          </a:lstStyle>
          <a:p>
            <a:endParaRPr/>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 y="1143000"/>
            <a:ext cx="5334000" cy="277614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Haz clic para editar los estilos de texto maestro.</a:t>
            </a:r>
          </a:p>
          <a:p>
            <a:pPr lvl="1"/>
            <a:r>
              <a:t>Segundo nivel</a:t>
            </a:r>
          </a:p>
          <a:p>
            <a:pPr lvl="2"/>
            <a:r>
              <a:t>Tercer nivel</a:t>
            </a:r>
          </a:p>
          <a:p>
            <a:pPr lvl="3"/>
            <a:r>
              <a:t>Cuarto nivel</a:t>
            </a:r>
          </a:p>
          <a:p>
            <a:pPr lvl="4"/>
            <a:r>
              <a:t>Quinto nivel</a:t>
            </a:r>
          </a:p>
        </p:txBody>
      </p:sp>
      <p:sp>
        <p:nvSpPr>
          <p:cNvPr id="2" name="Picture Placeholder 2">
            <a:extLst>
              <a:ext uri="{FF2B5EF4-FFF2-40B4-BE49-F238E27FC236}">
                <a16:creationId xmlns:a16="http://schemas.microsoft.com/office/drawing/2014/main" id="{E699B4E2-3EB6-3682-EE21-9532913CDD85}"/>
              </a:ext>
            </a:extLst>
          </p:cNvPr>
          <p:cNvSpPr>
            <a:spLocks noGrp="1"/>
          </p:cNvSpPr>
          <p:nvPr>
            <p:ph type="pic" sz="quarter" idx="12"/>
          </p:nvPr>
        </p:nvSpPr>
        <p:spPr>
          <a:xfrm>
            <a:off x="8991600" y="1143000"/>
            <a:ext cx="2743200" cy="2590800"/>
          </a:xfrm>
        </p:spPr>
        <p:txBody>
          <a:bodyPr/>
          <a:lstStyle>
            <a:lvl1pPr>
              <a:defRPr>
                <a:solidFill>
                  <a:schemeClr val="tx2"/>
                </a:solidFill>
              </a:defRPr>
            </a:lvl1pPr>
          </a:lstStyle>
          <a:p>
            <a:endParaRPr/>
          </a:p>
        </p:txBody>
      </p:sp>
      <p:sp>
        <p:nvSpPr>
          <p:cNvPr id="5" name="Picture Placeholder 2">
            <a:extLst>
              <a:ext uri="{FF2B5EF4-FFF2-40B4-BE49-F238E27FC236}">
                <a16:creationId xmlns:a16="http://schemas.microsoft.com/office/drawing/2014/main" id="{8C36E12B-1BF4-2872-E50F-948290F947D8}"/>
              </a:ext>
            </a:extLst>
          </p:cNvPr>
          <p:cNvSpPr>
            <a:spLocks noGrp="1"/>
          </p:cNvSpPr>
          <p:nvPr>
            <p:ph type="pic" sz="quarter" idx="13"/>
          </p:nvPr>
        </p:nvSpPr>
        <p:spPr>
          <a:xfrm>
            <a:off x="6096000" y="3886200"/>
            <a:ext cx="2743200" cy="2590800"/>
          </a:xfrm>
        </p:spPr>
        <p:txBody>
          <a:bodyPr/>
          <a:lstStyle>
            <a:lvl1pPr>
              <a:defRPr>
                <a:solidFill>
                  <a:schemeClr val="tx2"/>
                </a:solidFill>
              </a:defRPr>
            </a:lvl1pPr>
          </a:lstStyle>
          <a:p>
            <a:endParaRPr/>
          </a:p>
        </p:txBody>
      </p:sp>
      <p:sp>
        <p:nvSpPr>
          <p:cNvPr id="7" name="Picture Placeholder 2">
            <a:extLst>
              <a:ext uri="{FF2B5EF4-FFF2-40B4-BE49-F238E27FC236}">
                <a16:creationId xmlns:a16="http://schemas.microsoft.com/office/drawing/2014/main" id="{17210E64-83A3-5254-4492-49D3A5548DE9}"/>
              </a:ext>
            </a:extLst>
          </p:cNvPr>
          <p:cNvSpPr>
            <a:spLocks noGrp="1"/>
          </p:cNvSpPr>
          <p:nvPr>
            <p:ph type="pic" sz="quarter" idx="14"/>
          </p:nvPr>
        </p:nvSpPr>
        <p:spPr>
          <a:xfrm>
            <a:off x="8991600" y="3886200"/>
            <a:ext cx="2743200" cy="2590800"/>
          </a:xfrm>
        </p:spPr>
        <p:txBody>
          <a:bodyPr/>
          <a:lstStyle>
            <a:lvl1pPr>
              <a:defRPr>
                <a:solidFill>
                  <a:schemeClr val="tx2"/>
                </a:solidFill>
              </a:defRPr>
            </a:lvl1pPr>
          </a:lstStyle>
          <a:p>
            <a:endParaRPr/>
          </a:p>
        </p:txBody>
      </p:sp>
      <p:pic>
        <p:nvPicPr>
          <p:cNvPr id="8" name="Picture 7">
            <a:extLst>
              <a:ext uri="{FF2B5EF4-FFF2-40B4-BE49-F238E27FC236}">
                <a16:creationId xmlns:a16="http://schemas.microsoft.com/office/drawing/2014/main" id="{08190F37-4184-F707-D569-29F9C344B0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Tree>
    <p:extLst>
      <p:ext uri="{BB962C8B-B14F-4D97-AF65-F5344CB8AC3E}">
        <p14:creationId xmlns:p14="http://schemas.microsoft.com/office/powerpoint/2010/main" val="2215312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457200" y="1126140"/>
            <a:ext cx="2743200" cy="25908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6400800" y="1126140"/>
            <a:ext cx="5332476" cy="277614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Placeholder 2">
            <a:extLst>
              <a:ext uri="{FF2B5EF4-FFF2-40B4-BE49-F238E27FC236}">
                <a16:creationId xmlns:a16="http://schemas.microsoft.com/office/drawing/2014/main" id="{E699B4E2-3EB6-3682-EE21-9532913CDD85}"/>
              </a:ext>
            </a:extLst>
          </p:cNvPr>
          <p:cNvSpPr>
            <a:spLocks noGrp="1"/>
          </p:cNvSpPr>
          <p:nvPr>
            <p:ph type="pic" sz="quarter" idx="12"/>
          </p:nvPr>
        </p:nvSpPr>
        <p:spPr>
          <a:xfrm>
            <a:off x="3352800" y="1126140"/>
            <a:ext cx="2743200" cy="2590800"/>
          </a:xfrm>
        </p:spPr>
        <p:txBody>
          <a:bodyPr/>
          <a:lstStyle>
            <a:lvl1pPr>
              <a:defRPr>
                <a:solidFill>
                  <a:schemeClr val="tx2"/>
                </a:solidFill>
              </a:defRPr>
            </a:lvl1pPr>
          </a:lstStyle>
          <a:p>
            <a:endParaRPr lang="en-US"/>
          </a:p>
        </p:txBody>
      </p:sp>
      <p:sp>
        <p:nvSpPr>
          <p:cNvPr id="5" name="Picture Placeholder 2">
            <a:extLst>
              <a:ext uri="{FF2B5EF4-FFF2-40B4-BE49-F238E27FC236}">
                <a16:creationId xmlns:a16="http://schemas.microsoft.com/office/drawing/2014/main" id="{8C36E12B-1BF4-2872-E50F-948290F947D8}"/>
              </a:ext>
            </a:extLst>
          </p:cNvPr>
          <p:cNvSpPr>
            <a:spLocks noGrp="1"/>
          </p:cNvSpPr>
          <p:nvPr>
            <p:ph type="pic" sz="quarter" idx="13"/>
          </p:nvPr>
        </p:nvSpPr>
        <p:spPr>
          <a:xfrm>
            <a:off x="457200" y="3869340"/>
            <a:ext cx="2743200" cy="2590800"/>
          </a:xfrm>
        </p:spPr>
        <p:txBody>
          <a:bodyPr/>
          <a:lstStyle>
            <a:lvl1pPr>
              <a:defRPr>
                <a:solidFill>
                  <a:schemeClr val="tx2"/>
                </a:solidFill>
              </a:defRPr>
            </a:lvl1pPr>
          </a:lstStyle>
          <a:p>
            <a:endParaRPr lang="en-US"/>
          </a:p>
        </p:txBody>
      </p:sp>
      <p:sp>
        <p:nvSpPr>
          <p:cNvPr id="7" name="Picture Placeholder 2">
            <a:extLst>
              <a:ext uri="{FF2B5EF4-FFF2-40B4-BE49-F238E27FC236}">
                <a16:creationId xmlns:a16="http://schemas.microsoft.com/office/drawing/2014/main" id="{17210E64-83A3-5254-4492-49D3A5548DE9}"/>
              </a:ext>
            </a:extLst>
          </p:cNvPr>
          <p:cNvSpPr>
            <a:spLocks noGrp="1"/>
          </p:cNvSpPr>
          <p:nvPr>
            <p:ph type="pic" sz="quarter" idx="14"/>
          </p:nvPr>
        </p:nvSpPr>
        <p:spPr>
          <a:xfrm>
            <a:off x="3352800" y="3869340"/>
            <a:ext cx="2743200" cy="2590800"/>
          </a:xfrm>
        </p:spPr>
        <p:txBody>
          <a:bodyPr/>
          <a:lstStyle>
            <a:lvl1pPr>
              <a:defRPr>
                <a:solidFill>
                  <a:schemeClr val="tx2"/>
                </a:solidFill>
              </a:defRPr>
            </a:lvl1pPr>
          </a:lstStyle>
          <a:p>
            <a:endParaRPr lang="en-US"/>
          </a:p>
        </p:txBody>
      </p:sp>
      <p:sp>
        <p:nvSpPr>
          <p:cNvPr id="10" name="Title 5">
            <a:extLst>
              <a:ext uri="{FF2B5EF4-FFF2-40B4-BE49-F238E27FC236}">
                <a16:creationId xmlns:a16="http://schemas.microsoft.com/office/drawing/2014/main" id="{EACCD2AE-3570-6A29-AD1B-D71B25417655}"/>
              </a:ext>
            </a:extLst>
          </p:cNvPr>
          <p:cNvSpPr>
            <a:spLocks noGrp="1"/>
          </p:cNvSpPr>
          <p:nvPr>
            <p:ph type="title"/>
          </p:nvPr>
        </p:nvSpPr>
        <p:spPr>
          <a:xfrm>
            <a:off x="458724" y="106362"/>
            <a:ext cx="11274552"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lang="en-US" sz="3600" b="0" dirty="0"/>
            </a:lvl1pPr>
          </a:lstStyle>
          <a:p>
            <a:pPr lvl="0" algn="ctr"/>
            <a:r>
              <a:rPr lang="en-US" dirty="0"/>
              <a:t>Click to edit Master title style</a:t>
            </a:r>
          </a:p>
        </p:txBody>
      </p:sp>
      <p:pic>
        <p:nvPicPr>
          <p:cNvPr id="6" name="Picture 5">
            <a:extLst>
              <a:ext uri="{FF2B5EF4-FFF2-40B4-BE49-F238E27FC236}">
                <a16:creationId xmlns:a16="http://schemas.microsoft.com/office/drawing/2014/main" id="{613CE84C-9731-8500-6CDF-016EE31B6A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extLst>
      <p:ext uri="{BB962C8B-B14F-4D97-AF65-F5344CB8AC3E}">
        <p14:creationId xmlns:p14="http://schemas.microsoft.com/office/powerpoint/2010/main" val="3767468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D8C52FE-ABC6-4F51-85B0-512BA35E03E9}"/>
              </a:ext>
            </a:extLst>
          </p:cNvPr>
          <p:cNvSpPr>
            <a:spLocks noGrp="1"/>
          </p:cNvSpPr>
          <p:nvPr>
            <p:ph type="title"/>
          </p:nvPr>
        </p:nvSpPr>
        <p:spPr bwMode="auto">
          <a:xfrm>
            <a:off x="609600" y="838200"/>
            <a:ext cx="1097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t>Haz clic para editar la plantilla del encabezado.</a:t>
            </a:r>
          </a:p>
        </p:txBody>
      </p:sp>
      <p:sp>
        <p:nvSpPr>
          <p:cNvPr id="1027" name="Text Placeholder 2">
            <a:extLst>
              <a:ext uri="{FF2B5EF4-FFF2-40B4-BE49-F238E27FC236}">
                <a16:creationId xmlns:a16="http://schemas.microsoft.com/office/drawing/2014/main" id="{EAF3E8F3-81B2-4788-A7C0-ED29155E5F8F}"/>
              </a:ext>
            </a:extLst>
          </p:cNvPr>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t>Haz clic para editar los estilos de texto maestro.</a:t>
            </a:r>
          </a:p>
          <a:p>
            <a:pPr lvl="1"/>
            <a:r>
              <a:t>Segundo nivel</a:t>
            </a:r>
          </a:p>
          <a:p>
            <a:pPr lvl="2"/>
            <a:r>
              <a:t>Tercer nivel</a:t>
            </a:r>
          </a:p>
          <a:p>
            <a:pPr lvl="3"/>
            <a:r>
              <a:t>Cuarto nivel</a:t>
            </a:r>
          </a:p>
          <a:p>
            <a:pPr lvl="4"/>
            <a:r>
              <a:t>Quinto nivel</a:t>
            </a:r>
          </a:p>
        </p:txBody>
      </p:sp>
      <p:sp>
        <p:nvSpPr>
          <p:cNvPr id="5" name="Footer Placeholder 4">
            <a:extLst>
              <a:ext uri="{FF2B5EF4-FFF2-40B4-BE49-F238E27FC236}">
                <a16:creationId xmlns:a16="http://schemas.microsoft.com/office/drawing/2014/main" id="{D49DE062-CC66-4FC5-ABD7-1E92A366CFDC}"/>
              </a:ext>
            </a:extLst>
          </p:cNvPr>
          <p:cNvSpPr>
            <a:spLocks noGrp="1"/>
          </p:cNvSpPr>
          <p:nvPr>
            <p:ph type="ftr" sz="quarter" idx="3"/>
          </p:nvPr>
        </p:nvSpPr>
        <p:spPr>
          <a:xfrm>
            <a:off x="304800" y="228603"/>
            <a:ext cx="3860800" cy="365125"/>
          </a:xfrm>
          <a:prstGeom prst="rect">
            <a:avLst/>
          </a:prstGeom>
        </p:spPr>
        <p:txBody>
          <a:bodyPr vert="horz" lIns="91440" tIns="45720" rIns="91440" bIns="45720" anchor="ctr"/>
          <a:lstStyle>
            <a:lvl1pPr algn="ctr" fontAlgn="auto">
              <a:spcBef>
                <a:spcPts val="0"/>
              </a:spcBef>
              <a:spcAft>
                <a:spcPts val="0"/>
              </a:spcAft>
              <a:defRPr sz="1200">
                <a:solidFill>
                  <a:schemeClr val="tx1">
                    <a:tint val="75000"/>
                  </a:schemeClr>
                </a:solidFill>
                <a:latin typeface="+mn-lt"/>
                <a:ea typeface="+mn-ea"/>
                <a:cs typeface="+mn-cs"/>
              </a:defRPr>
            </a:lvl1pPr>
          </a:lstStyle>
          <a:p>
            <a:endParaRPr/>
          </a:p>
        </p:txBody>
      </p:sp>
      <p:sp>
        <p:nvSpPr>
          <p:cNvPr id="6" name="Slide Number Placeholder 5">
            <a:extLst>
              <a:ext uri="{FF2B5EF4-FFF2-40B4-BE49-F238E27FC236}">
                <a16:creationId xmlns:a16="http://schemas.microsoft.com/office/drawing/2014/main" id="{F227C623-9765-42B2-9221-C091E5B5EA0B}"/>
              </a:ext>
            </a:extLst>
          </p:cNvPr>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40F9C7F6-D911-40C8-A450-DFB0A63DE127}" type="slidenum">
              <a:rPr lang="en-US" altLang="en-US"/>
              <a:t>‹Nº›</a:t>
            </a:fld>
            <a:endParaRPr lang="en-US" altLang="en-US"/>
          </a:p>
        </p:txBody>
      </p:sp>
      <p:sp>
        <p:nvSpPr>
          <p:cNvPr id="7" name="Rectangle 9">
            <a:extLst>
              <a:ext uri="{FF2B5EF4-FFF2-40B4-BE49-F238E27FC236}">
                <a16:creationId xmlns:a16="http://schemas.microsoft.com/office/drawing/2014/main" id="{10B55568-E480-422B-8093-F3A8EE24BDFA}"/>
              </a:ext>
            </a:extLst>
          </p:cNvPr>
          <p:cNvSpPr txBox="1">
            <a:spLocks noChangeArrowheads="1"/>
          </p:cNvSpPr>
          <p:nvPr/>
        </p:nvSpPr>
        <p:spPr>
          <a:xfrm>
            <a:off x="4572000" y="6216653"/>
            <a:ext cx="2844800" cy="365125"/>
          </a:xfrm>
          <a:prstGeom prst="rect">
            <a:avLst/>
          </a:prstGeom>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fld id="{736DC77F-918F-4D66-9F3B-29DB763E3249}" type="slidenum">
              <a:rPr lang="en-US" altLang="en-US" sz="1200" b="1">
                <a:solidFill>
                  <a:schemeClr val="bg1"/>
                </a:solidFill>
                <a:latin typeface="Calibri" panose="020F0502020204030204" pitchFamily="34" charset="0"/>
              </a:rPr>
              <a:pPr algn="ctr" eaLnBrk="1" hangingPunct="1"/>
              <a:t>‹Nº›</a:t>
            </a:fld>
            <a:endParaRPr sz="1200" b="1">
              <a:solidFill>
                <a:schemeClr val="bg1"/>
              </a:solidFill>
              <a:latin typeface="Calibri" panose="020F0502020204030204" pitchFamily="34" charset="0"/>
            </a:endParaRPr>
          </a:p>
        </p:txBody>
      </p:sp>
      <p:pic>
        <p:nvPicPr>
          <p:cNvPr id="2" name="Picture 1">
            <a:extLst>
              <a:ext uri="{FF2B5EF4-FFF2-40B4-BE49-F238E27FC236}">
                <a16:creationId xmlns:a16="http://schemas.microsoft.com/office/drawing/2014/main" id="{FF2B18BA-E808-FDA9-A129-76171EE0C1E4}"/>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620" y="-5213"/>
            <a:ext cx="12207240" cy="6868427"/>
          </a:xfrm>
          <a:prstGeom prst="rect">
            <a:avLst/>
          </a:prstGeom>
        </p:spPr>
      </p:pic>
    </p:spTree>
    <p:extLst>
      <p:ext uri="{BB962C8B-B14F-4D97-AF65-F5344CB8AC3E}">
        <p14:creationId xmlns:p14="http://schemas.microsoft.com/office/powerpoint/2010/main" val="4112080857"/>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Lst>
  <p:txStyles>
    <p:titleStyle>
      <a:lvl1pPr algn="l" rtl="0" eaLnBrk="0" fontAlgn="base" hangingPunct="0">
        <a:spcBef>
          <a:spcPct val="0"/>
        </a:spcBef>
        <a:spcAft>
          <a:spcPct val="0"/>
        </a:spcAft>
        <a:defRPr sz="2400" b="1" kern="1200">
          <a:solidFill>
            <a:schemeClr val="tx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44DB4D-087F-CB6C-1B99-1D0E0C8973A9}"/>
              </a:ext>
            </a:extLst>
          </p:cNvPr>
          <p:cNvSpPr txBox="1"/>
          <p:nvPr/>
        </p:nvSpPr>
        <p:spPr>
          <a:xfrm>
            <a:off x="381000" y="2971800"/>
            <a:ext cx="41148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eaLnBrk="0" hangingPunct="0">
              <a:spcBef>
                <a:spcPct val="20000"/>
              </a:spcBef>
              <a:buFont typeface="Arial" panose="020B0604020202020204" pitchFamily="34" charset="0"/>
              <a:buNone/>
              <a:defRPr sz="6600" spc="300">
                <a:solidFill>
                  <a:srgbClr val="FFC200"/>
                </a:solidFill>
                <a:latin typeface="+mn-lt"/>
                <a:ea typeface="ＭＳ Ｐゴシック" charset="0"/>
                <a:cs typeface="ＭＳ Ｐゴシック" charset="0"/>
              </a:defRPr>
            </a:lvl1pPr>
            <a:lvl2pPr indent="0" eaLnBrk="0" hangingPunct="0">
              <a:spcBef>
                <a:spcPct val="20000"/>
              </a:spcBef>
              <a:buFont typeface="Arial" panose="020B0604020202020204" pitchFamily="34" charset="0"/>
              <a:buNone/>
              <a:defRPr sz="2800">
                <a:solidFill>
                  <a:srgbClr val="FFC200"/>
                </a:solidFill>
                <a:latin typeface="+mn-lt"/>
                <a:ea typeface="ＭＳ Ｐゴシック" charset="0"/>
                <a:cs typeface="+mn-cs"/>
              </a:defRPr>
            </a:lvl2pPr>
            <a:lvl3pPr indent="0" eaLnBrk="0" hangingPunct="0">
              <a:spcBef>
                <a:spcPct val="20000"/>
              </a:spcBef>
              <a:buFont typeface="Arial" panose="020B0604020202020204" pitchFamily="34" charset="0"/>
              <a:buNone/>
              <a:defRPr>
                <a:solidFill>
                  <a:srgbClr val="FFC200"/>
                </a:solidFill>
                <a:latin typeface="+mn-lt"/>
                <a:ea typeface="ＭＳ Ｐゴシック" charset="0"/>
                <a:cs typeface="+mn-cs"/>
              </a:defRPr>
            </a:lvl3pPr>
            <a:lvl4pPr indent="0" eaLnBrk="0" hangingPunct="0">
              <a:spcBef>
                <a:spcPct val="20000"/>
              </a:spcBef>
              <a:buFont typeface="Arial" panose="020B0604020202020204" pitchFamily="34" charset="0"/>
              <a:buNone/>
              <a:defRPr sz="2000">
                <a:solidFill>
                  <a:srgbClr val="FFC200"/>
                </a:solidFill>
                <a:latin typeface="+mn-lt"/>
                <a:ea typeface="ＭＳ Ｐゴシック" charset="0"/>
                <a:cs typeface="+mn-cs"/>
              </a:defRPr>
            </a:lvl4pPr>
            <a:lvl5pPr indent="0" eaLnBrk="0" hangingPunct="0">
              <a:spcBef>
                <a:spcPct val="20000"/>
              </a:spcBef>
              <a:buFont typeface="Arial" panose="020B0604020202020204" pitchFamily="34" charset="0"/>
              <a:buNone/>
              <a:defRPr sz="2000">
                <a:solidFill>
                  <a:srgbClr val="FFC200"/>
                </a:solidFill>
                <a:latin typeface="+mn-lt"/>
                <a:ea typeface="ＭＳ Ｐゴシック" charset="0"/>
                <a:cs typeface="+mn-cs"/>
              </a:defRPr>
            </a:lvl5pPr>
            <a:lvl6pPr marL="2514600" indent="-228600">
              <a:spcBef>
                <a:spcPct val="20000"/>
              </a:spcBef>
              <a:buFont typeface="Arial" pitchFamily="34" charset="0"/>
              <a:buChar char="•"/>
              <a:defRPr sz="2000">
                <a:latin typeface="+mn-lt"/>
                <a:ea typeface="+mn-ea"/>
                <a:cs typeface="+mn-cs"/>
              </a:defRPr>
            </a:lvl6pPr>
            <a:lvl7pPr marL="2971800" indent="-228600">
              <a:spcBef>
                <a:spcPct val="20000"/>
              </a:spcBef>
              <a:buFont typeface="Arial" pitchFamily="34" charset="0"/>
              <a:buChar char="•"/>
              <a:defRPr sz="2000">
                <a:latin typeface="+mn-lt"/>
                <a:ea typeface="+mn-ea"/>
                <a:cs typeface="+mn-cs"/>
              </a:defRPr>
            </a:lvl7pPr>
            <a:lvl8pPr marL="3429000" indent="-228600">
              <a:spcBef>
                <a:spcPct val="20000"/>
              </a:spcBef>
              <a:buFont typeface="Arial" pitchFamily="34" charset="0"/>
              <a:buChar char="•"/>
              <a:defRPr sz="2000">
                <a:latin typeface="+mn-lt"/>
                <a:ea typeface="+mn-ea"/>
                <a:cs typeface="+mn-cs"/>
              </a:defRPr>
            </a:lvl8pPr>
            <a:lvl9pPr marL="3886200" indent="-228600">
              <a:spcBef>
                <a:spcPct val="20000"/>
              </a:spcBef>
              <a:buFont typeface="Arial" pitchFamily="34" charset="0"/>
              <a:buChar char="•"/>
              <a:defRPr sz="2000">
                <a:latin typeface="+mn-lt"/>
                <a:ea typeface="+mn-ea"/>
                <a:cs typeface="+mn-cs"/>
              </a:defRPr>
            </a:lvl9pPr>
          </a:lstStyle>
          <a:p>
            <a:r>
              <a:t>Etanol</a:t>
            </a:r>
          </a:p>
        </p:txBody>
      </p:sp>
      <p:sp>
        <p:nvSpPr>
          <p:cNvPr id="6" name="TextBox 5">
            <a:extLst>
              <a:ext uri="{FF2B5EF4-FFF2-40B4-BE49-F238E27FC236}">
                <a16:creationId xmlns:a16="http://schemas.microsoft.com/office/drawing/2014/main" id="{4640E9DC-FE17-6B71-D34F-D36BF29D2C06}"/>
              </a:ext>
            </a:extLst>
          </p:cNvPr>
          <p:cNvSpPr txBox="1"/>
          <p:nvPr/>
        </p:nvSpPr>
        <p:spPr>
          <a:xfrm>
            <a:off x="381000" y="4132976"/>
            <a:ext cx="4343400" cy="400110"/>
          </a:xfrm>
          <a:prstGeom prst="rect">
            <a:avLst/>
          </a:prstGeom>
          <a:solidFill>
            <a:srgbClr val="FFC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eaLnBrk="0" hangingPunct="0">
              <a:spcBef>
                <a:spcPct val="20000"/>
              </a:spcBef>
              <a:buFont typeface="Arial" panose="020B0604020202020204" pitchFamily="34" charset="0"/>
              <a:buNone/>
              <a:defRPr sz="2000" b="1" spc="300">
                <a:solidFill>
                  <a:srgbClr val="000000"/>
                </a:solidFill>
                <a:latin typeface="+mj-lt"/>
              </a:defRPr>
            </a:lvl1pPr>
            <a:lvl2pPr marL="742950" indent="-285750" eaLnBrk="0" hangingPunct="0">
              <a:spcBef>
                <a:spcPct val="20000"/>
              </a:spcBef>
              <a:buFont typeface="Arial" panose="020B0604020202020204" pitchFamily="34" charset="0"/>
              <a:buChar char="–"/>
              <a:defRPr sz="2800">
                <a:latin typeface="+mn-lt"/>
                <a:ea typeface="ＭＳ Ｐゴシック" charset="0"/>
                <a:cs typeface="+mn-cs"/>
              </a:defRPr>
            </a:lvl2pPr>
            <a:lvl3pPr marL="1143000" indent="-228600" eaLnBrk="0" hangingPunct="0">
              <a:spcBef>
                <a:spcPct val="20000"/>
              </a:spcBef>
              <a:buFont typeface="Arial" panose="020B0604020202020204" pitchFamily="34" charset="0"/>
              <a:buChar char="•"/>
              <a:defRPr>
                <a:latin typeface="+mn-lt"/>
                <a:ea typeface="ＭＳ Ｐゴシック" charset="0"/>
                <a:cs typeface="+mn-cs"/>
              </a:defRPr>
            </a:lvl3pPr>
            <a:lvl4pPr marL="1600200" indent="-228600" eaLnBrk="0" hangingPunct="0">
              <a:spcBef>
                <a:spcPct val="20000"/>
              </a:spcBef>
              <a:buFont typeface="Arial" panose="020B0604020202020204" pitchFamily="34" charset="0"/>
              <a:buChar char="–"/>
              <a:defRPr sz="2000">
                <a:latin typeface="+mn-lt"/>
                <a:ea typeface="ＭＳ Ｐゴシック" charset="0"/>
                <a:cs typeface="+mn-cs"/>
              </a:defRPr>
            </a:lvl4pPr>
            <a:lvl5pPr marL="2057400" indent="-228600" eaLnBrk="0" hangingPunct="0">
              <a:spcBef>
                <a:spcPct val="20000"/>
              </a:spcBef>
              <a:buFont typeface="Arial" panose="020B0604020202020204" pitchFamily="34" charset="0"/>
              <a:buChar char="»"/>
              <a:defRPr sz="2000">
                <a:latin typeface="+mn-lt"/>
                <a:ea typeface="ＭＳ Ｐゴシック" charset="0"/>
                <a:cs typeface="+mn-cs"/>
              </a:defRPr>
            </a:lvl5pPr>
            <a:lvl6pPr marL="2514600" indent="-228600">
              <a:spcBef>
                <a:spcPct val="20000"/>
              </a:spcBef>
              <a:buFont typeface="Arial" pitchFamily="34" charset="0"/>
              <a:buChar char="•"/>
              <a:defRPr sz="2000">
                <a:latin typeface="+mn-lt"/>
                <a:ea typeface="+mn-ea"/>
                <a:cs typeface="+mn-cs"/>
              </a:defRPr>
            </a:lvl6pPr>
            <a:lvl7pPr marL="2971800" indent="-228600">
              <a:spcBef>
                <a:spcPct val="20000"/>
              </a:spcBef>
              <a:buFont typeface="Arial" pitchFamily="34" charset="0"/>
              <a:buChar char="•"/>
              <a:defRPr sz="2000">
                <a:latin typeface="+mn-lt"/>
                <a:ea typeface="+mn-ea"/>
                <a:cs typeface="+mn-cs"/>
              </a:defRPr>
            </a:lvl7pPr>
            <a:lvl8pPr marL="3429000" indent="-228600">
              <a:spcBef>
                <a:spcPct val="20000"/>
              </a:spcBef>
              <a:buFont typeface="Arial" pitchFamily="34" charset="0"/>
              <a:buChar char="•"/>
              <a:defRPr sz="2000">
                <a:latin typeface="+mn-lt"/>
                <a:ea typeface="+mn-ea"/>
                <a:cs typeface="+mn-cs"/>
              </a:defRPr>
            </a:lvl8pPr>
            <a:lvl9pPr marL="3886200" indent="-228600">
              <a:spcBef>
                <a:spcPct val="20000"/>
              </a:spcBef>
              <a:buFont typeface="Arial" pitchFamily="34" charset="0"/>
              <a:buChar char="•"/>
              <a:defRPr sz="2000">
                <a:latin typeface="+mn-lt"/>
                <a:ea typeface="+mn-ea"/>
                <a:cs typeface="+mn-cs"/>
              </a:defRPr>
            </a:lvl9pPr>
          </a:lstStyle>
          <a:p>
            <a:r>
              <a:rPr dirty="0"/>
              <a:t>Respuesta de </a:t>
            </a:r>
            <a:r>
              <a:rPr dirty="0" err="1"/>
              <a:t>emergencia</a:t>
            </a:r>
            <a:endParaRPr dirty="0"/>
          </a:p>
        </p:txBody>
      </p:sp>
      <p:sp>
        <p:nvSpPr>
          <p:cNvPr id="8" name="Text Placeholder 6">
            <a:extLst>
              <a:ext uri="{FF2B5EF4-FFF2-40B4-BE49-F238E27FC236}">
                <a16:creationId xmlns:a16="http://schemas.microsoft.com/office/drawing/2014/main" id="{12E05448-0D94-9609-DCF8-8D574FF15621}"/>
              </a:ext>
            </a:extLst>
          </p:cNvPr>
          <p:cNvSpPr txBox="1">
            <a:spLocks/>
          </p:cNvSpPr>
          <p:nvPr/>
        </p:nvSpPr>
        <p:spPr bwMode="auto">
          <a:xfrm>
            <a:off x="381000" y="4743271"/>
            <a:ext cx="4953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sz="2400" kern="1200" spc="3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dirty="0" err="1"/>
              <a:t>Módulo</a:t>
            </a:r>
            <a:r>
              <a:rPr dirty="0"/>
              <a:t> 2: </a:t>
            </a:r>
            <a:r>
              <a:rPr dirty="0" err="1"/>
              <a:t>Etanol</a:t>
            </a:r>
            <a:r>
              <a:rPr dirty="0"/>
              <a:t> </a:t>
            </a:r>
            <a:br>
              <a:rPr lang="es-AR" dirty="0"/>
            </a:br>
            <a:r>
              <a:rPr dirty="0"/>
              <a:t>y combustibles </a:t>
            </a:r>
            <a:br>
              <a:rPr lang="es-AR" dirty="0"/>
            </a:br>
            <a:r>
              <a:rPr dirty="0" err="1"/>
              <a:t>mezclados</a:t>
            </a:r>
            <a:r>
              <a:rPr dirty="0"/>
              <a:t> con </a:t>
            </a:r>
            <a:r>
              <a:rPr dirty="0" err="1"/>
              <a:t>etanol</a:t>
            </a:r>
            <a:endParaRPr dirty="0"/>
          </a:p>
          <a:p>
            <a:endParaRPr dirty="0"/>
          </a:p>
        </p:txBody>
      </p:sp>
    </p:spTree>
    <p:extLst>
      <p:ext uri="{BB962C8B-B14F-4D97-AF65-F5344CB8AC3E}">
        <p14:creationId xmlns:p14="http://schemas.microsoft.com/office/powerpoint/2010/main" val="1400547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715BFF3-8123-2EDB-F6B4-51D63611316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7338" r="13750" b="7338"/>
          <a:stretch>
            <a:fillRect/>
          </a:stretch>
        </p:blipFill>
        <p:spPr>
          <a:xfrm>
            <a:off x="1676400" y="0"/>
            <a:ext cx="10515600" cy="6934200"/>
          </a:xfrm>
        </p:spPr>
      </p:pic>
      <p:pic>
        <p:nvPicPr>
          <p:cNvPr id="10" name="Picture 9">
            <a:extLst>
              <a:ext uri="{FF2B5EF4-FFF2-40B4-BE49-F238E27FC236}">
                <a16:creationId xmlns:a16="http://schemas.microsoft.com/office/drawing/2014/main" id="{430D4A1C-1261-9E92-9EBA-DE623FF7F4A1}"/>
              </a:ext>
            </a:extLst>
          </p:cNvPr>
          <p:cNvPicPr>
            <a:picLocks noChangeAspect="1"/>
          </p:cNvPicPr>
          <p:nvPr/>
        </p:nvPicPr>
        <p:blipFill>
          <a:blip r:embed="rId4">
            <a:extLst>
              <a:ext uri="{28A0092B-C50C-407E-A947-70E740481C1C}">
                <a14:useLocalDpi xmlns:a14="http://schemas.microsoft.com/office/drawing/2010/main" val="0"/>
              </a:ext>
            </a:extLst>
          </a:blip>
          <a:srcRect r="4211" b="3191"/>
          <a:stretch>
            <a:fillRect/>
          </a:stretch>
        </p:blipFill>
        <p:spPr>
          <a:xfrm>
            <a:off x="0" y="0"/>
            <a:ext cx="12496800" cy="6934200"/>
          </a:xfrm>
          <a:prstGeom prst="rect">
            <a:avLst/>
          </a:prstGeom>
        </p:spPr>
      </p:pic>
      <p:sp>
        <p:nvSpPr>
          <p:cNvPr id="33794" name="Rectangle 2">
            <a:extLst>
              <a:ext uri="{FF2B5EF4-FFF2-40B4-BE49-F238E27FC236}">
                <a16:creationId xmlns:a16="http://schemas.microsoft.com/office/drawing/2014/main" id="{FA04CF76-F438-4D57-AE6C-4C267B34A0C3}"/>
              </a:ext>
            </a:extLst>
          </p:cNvPr>
          <p:cNvSpPr>
            <a:spLocks noGrp="1"/>
          </p:cNvSpPr>
          <p:nvPr>
            <p:ph type="title"/>
          </p:nvPr>
        </p:nvSpPr>
        <p:spPr>
          <a:xfrm>
            <a:off x="457200" y="4873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a:bodyPr>
          <a:lstStyle/>
          <a:p>
            <a:pPr>
              <a:defRPr sz="4400">
                <a:latin typeface="Arial" panose="020B0604020202020204" pitchFamily="34" charset="0"/>
                <a:ea typeface="ＭＳ Ｐゴシック" panose="020B0600070205080204" pitchFamily="34" charset="-128"/>
                <a:cs typeface="Arial" panose="020B0604020202020204" pitchFamily="34" charset="0"/>
              </a:defRPr>
            </a:pPr>
            <a:r>
              <a:t>Resumen</a:t>
            </a:r>
          </a:p>
        </p:txBody>
      </p:sp>
      <p:sp>
        <p:nvSpPr>
          <p:cNvPr id="33795" name="Rectangle 3">
            <a:extLst>
              <a:ext uri="{FF2B5EF4-FFF2-40B4-BE49-F238E27FC236}">
                <a16:creationId xmlns:a16="http://schemas.microsoft.com/office/drawing/2014/main" id="{BC5314DD-AA21-4E2E-88F4-081990BAF806}"/>
              </a:ext>
            </a:extLst>
          </p:cNvPr>
          <p:cNvSpPr>
            <a:spLocks noGrp="1"/>
          </p:cNvSpPr>
          <p:nvPr>
            <p:ph type="body" sz="quarter" idx="4294967295"/>
          </p:nvPr>
        </p:nvSpPr>
        <p:spPr>
          <a:xfrm>
            <a:off x="457200" y="1220787"/>
            <a:ext cx="4572000" cy="2284413"/>
          </a:xfrm>
        </p:spPr>
        <p:txBody>
          <a:bodyPr/>
          <a:lstStyle/>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El </a:t>
            </a:r>
            <a:r>
              <a:rPr sz="2500" dirty="0" err="1"/>
              <a:t>etanol</a:t>
            </a:r>
            <a:r>
              <a:rPr sz="2500" dirty="0"/>
              <a:t> ha </a:t>
            </a:r>
            <a:r>
              <a:rPr sz="2500" dirty="0" err="1"/>
              <a:t>sido</a:t>
            </a:r>
            <a:r>
              <a:rPr sz="2500" dirty="0"/>
              <a:t> un </a:t>
            </a:r>
            <a:br>
              <a:rPr lang="es-AR" sz="2500" dirty="0"/>
            </a:br>
            <a:r>
              <a:rPr sz="2500" dirty="0" err="1"/>
              <a:t>aditivo</a:t>
            </a:r>
            <a:r>
              <a:rPr sz="2500" dirty="0"/>
              <a:t> de la </a:t>
            </a:r>
            <a:r>
              <a:rPr sz="2500" dirty="0" err="1"/>
              <a:t>gasolina</a:t>
            </a:r>
            <a:r>
              <a:rPr sz="2500" dirty="0"/>
              <a:t> </a:t>
            </a:r>
            <a:br>
              <a:rPr lang="en-US" altLang="en-US" sz="25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sz="2500" dirty="0" err="1"/>
              <a:t>desde</a:t>
            </a:r>
            <a:r>
              <a:rPr sz="2500" dirty="0"/>
              <a:t> la </a:t>
            </a:r>
            <a:r>
              <a:rPr sz="2500" dirty="0" err="1"/>
              <a:t>década</a:t>
            </a:r>
            <a:r>
              <a:rPr sz="2500" dirty="0"/>
              <a:t> de 1980.</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El </a:t>
            </a:r>
            <a:r>
              <a:rPr sz="2500" dirty="0" err="1"/>
              <a:t>uso</a:t>
            </a:r>
            <a:r>
              <a:rPr sz="2500" dirty="0"/>
              <a:t> de </a:t>
            </a:r>
            <a:r>
              <a:rPr sz="2500" dirty="0" err="1"/>
              <a:t>etanol</a:t>
            </a:r>
            <a:r>
              <a:rPr sz="2500" dirty="0"/>
              <a:t> se ha </a:t>
            </a:r>
            <a:r>
              <a:rPr sz="2500" dirty="0" err="1"/>
              <a:t>expandido</a:t>
            </a:r>
            <a:r>
              <a:rPr sz="2500" dirty="0"/>
              <a:t> </a:t>
            </a:r>
            <a:r>
              <a:rPr sz="2500" dirty="0" err="1"/>
              <a:t>drásticamente</a:t>
            </a:r>
            <a:r>
              <a:rPr sz="2500" dirty="0"/>
              <a:t> </a:t>
            </a:r>
            <a:br>
              <a:rPr lang="en-US" altLang="en-US" sz="25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sz="2500" dirty="0" err="1"/>
              <a:t>en</a:t>
            </a:r>
            <a:r>
              <a:rPr sz="2500" dirty="0"/>
              <a:t> </a:t>
            </a:r>
            <a:r>
              <a:rPr sz="2500" dirty="0" err="1"/>
              <a:t>los</a:t>
            </a:r>
            <a:r>
              <a:rPr sz="2500" dirty="0"/>
              <a:t> EE. UU. </a:t>
            </a:r>
            <a:r>
              <a:rPr sz="2500" dirty="0" err="1"/>
              <a:t>desde</a:t>
            </a:r>
            <a:r>
              <a:rPr sz="2500" dirty="0"/>
              <a:t> </a:t>
            </a:r>
            <a:br>
              <a:rPr lang="en-US" altLang="en-US" sz="25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sz="2500" dirty="0" err="1"/>
              <a:t>mediados</a:t>
            </a:r>
            <a:r>
              <a:rPr sz="2500" dirty="0"/>
              <a:t> de la </a:t>
            </a:r>
            <a:r>
              <a:rPr sz="2500" dirty="0" err="1"/>
              <a:t>década</a:t>
            </a:r>
            <a:r>
              <a:rPr sz="2500" dirty="0"/>
              <a:t> </a:t>
            </a:r>
            <a:br>
              <a:rPr lang="es-AR" sz="2500" dirty="0"/>
            </a:br>
            <a:r>
              <a:rPr sz="2500" dirty="0"/>
              <a:t>de 2000.</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La </a:t>
            </a:r>
            <a:r>
              <a:rPr sz="2500" dirty="0" err="1"/>
              <a:t>producción</a:t>
            </a:r>
            <a:r>
              <a:rPr sz="2500" dirty="0"/>
              <a:t> y </a:t>
            </a:r>
            <a:r>
              <a:rPr sz="2500" dirty="0" err="1"/>
              <a:t>el</a:t>
            </a:r>
            <a:r>
              <a:rPr sz="2500" dirty="0"/>
              <a:t> </a:t>
            </a:r>
            <a:r>
              <a:rPr sz="2500" dirty="0" err="1"/>
              <a:t>uso</a:t>
            </a:r>
            <a:r>
              <a:rPr sz="2500" dirty="0"/>
              <a:t> de </a:t>
            </a:r>
            <a:r>
              <a:rPr sz="2500" dirty="0" err="1"/>
              <a:t>etanol</a:t>
            </a:r>
            <a:r>
              <a:rPr sz="2500" dirty="0"/>
              <a:t> </a:t>
            </a:r>
            <a:r>
              <a:rPr sz="2500" dirty="0" err="1"/>
              <a:t>siguen</a:t>
            </a:r>
            <a:r>
              <a:rPr sz="2500" dirty="0"/>
              <a:t> </a:t>
            </a:r>
            <a:r>
              <a:rPr sz="2500" dirty="0" err="1"/>
              <a:t>aumentando</a:t>
            </a:r>
            <a:r>
              <a:rPr sz="2500" dirty="0"/>
              <a:t>. </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Se </a:t>
            </a:r>
            <a:r>
              <a:rPr sz="2500" dirty="0" err="1"/>
              <a:t>prevé</a:t>
            </a:r>
            <a:r>
              <a:rPr sz="2500" dirty="0"/>
              <a:t> un </a:t>
            </a:r>
            <a:r>
              <a:rPr sz="2500" dirty="0" err="1"/>
              <a:t>aumento</a:t>
            </a:r>
            <a:r>
              <a:rPr sz="2500" dirty="0"/>
              <a:t> </a:t>
            </a:r>
            <a:r>
              <a:rPr sz="2500" dirty="0" err="1"/>
              <a:t>en</a:t>
            </a:r>
            <a:r>
              <a:rPr sz="2500" dirty="0"/>
              <a:t> las </a:t>
            </a:r>
            <a:r>
              <a:rPr sz="2500" dirty="0" err="1"/>
              <a:t>necesidades</a:t>
            </a:r>
            <a:r>
              <a:rPr sz="2500" dirty="0"/>
              <a:t> de </a:t>
            </a:r>
            <a:r>
              <a:rPr sz="2500" dirty="0" err="1"/>
              <a:t>transporte</a:t>
            </a:r>
            <a:r>
              <a:rPr sz="2500" dirty="0"/>
              <a:t> para </a:t>
            </a:r>
            <a:r>
              <a:rPr sz="2500" dirty="0" err="1"/>
              <a:t>llevar</a:t>
            </a:r>
            <a:r>
              <a:rPr sz="2500" dirty="0"/>
              <a:t> </a:t>
            </a:r>
            <a:r>
              <a:rPr sz="2500" dirty="0" err="1"/>
              <a:t>el</a:t>
            </a:r>
            <a:r>
              <a:rPr sz="2500" dirty="0"/>
              <a:t> </a:t>
            </a:r>
            <a:r>
              <a:rPr sz="2500" dirty="0" err="1"/>
              <a:t>producto</a:t>
            </a:r>
            <a:r>
              <a:rPr sz="2500" dirty="0"/>
              <a:t> </a:t>
            </a:r>
            <a:br>
              <a:rPr lang="es-AR" sz="2500" dirty="0"/>
            </a:br>
            <a:r>
              <a:rPr sz="2500" dirty="0"/>
              <a:t>al mercado.</a:t>
            </a:r>
          </a:p>
        </p:txBody>
      </p:sp>
      <p:pic>
        <p:nvPicPr>
          <p:cNvPr id="2" name="Picture 1">
            <a:extLst>
              <a:ext uri="{FF2B5EF4-FFF2-40B4-BE49-F238E27FC236}">
                <a16:creationId xmlns:a16="http://schemas.microsoft.com/office/drawing/2014/main" id="{A5ADC870-4798-8E1B-7800-2C47B982E2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0871" y="6428658"/>
            <a:ext cx="1438729" cy="2769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AEDFF-9037-060F-8CC6-2DF2C4610EF1}"/>
            </a:ext>
          </a:extLst>
        </p:cNvPr>
        <p:cNvGrpSpPr/>
        <p:nvPr/>
      </p:nvGrpSpPr>
      <p:grpSpPr>
        <a:xfrm>
          <a:off x="0" y="0"/>
          <a:ext cx="0" cy="0"/>
          <a:chOff x="0" y="0"/>
          <a:chExt cx="0" cy="0"/>
        </a:xfrm>
      </p:grpSpPr>
      <p:sp>
        <p:nvSpPr>
          <p:cNvPr id="15362" name="Rectangle 2">
            <a:extLst>
              <a:ext uri="{FF2B5EF4-FFF2-40B4-BE49-F238E27FC236}">
                <a16:creationId xmlns:a16="http://schemas.microsoft.com/office/drawing/2014/main" id="{20BE037A-C22A-34C9-E903-A2230362DDFA}"/>
              </a:ext>
            </a:extLst>
          </p:cNvPr>
          <p:cNvSpPr>
            <a:spLocks noGrp="1"/>
          </p:cNvSpPr>
          <p:nvPr>
            <p:ph type="title"/>
          </p:nvPr>
        </p:nvSpPr>
        <p:spPr/>
        <p:txBody>
          <a:bodyPr>
            <a:noAutofit/>
          </a:bodyPr>
          <a:lstStyle/>
          <a:p>
            <a:pPr algn="ctr" eaLnBrk="1" hangingPunct="1">
              <a:defRPr sz="4000">
                <a:latin typeface="Arial" panose="020B0604020202020204" pitchFamily="34" charset="0"/>
                <a:ea typeface="ＭＳ Ｐゴシック" panose="020B0600070205080204" pitchFamily="34" charset="-128"/>
                <a:cs typeface="Arial" panose="020B0604020202020204" pitchFamily="34" charset="0"/>
              </a:defRPr>
            </a:pPr>
            <a:r>
              <a:t>Objetivo</a:t>
            </a:r>
          </a:p>
        </p:txBody>
      </p:sp>
      <p:sp>
        <p:nvSpPr>
          <p:cNvPr id="4" name="Rectangle 3">
            <a:extLst>
              <a:ext uri="{FF2B5EF4-FFF2-40B4-BE49-F238E27FC236}">
                <a16:creationId xmlns:a16="http://schemas.microsoft.com/office/drawing/2014/main" id="{9C4E8DAA-6D1B-76C1-DAA5-AA6F113B8898}"/>
              </a:ext>
            </a:extLst>
          </p:cNvPr>
          <p:cNvSpPr txBox="1">
            <a:spLocks noChangeArrowheads="1"/>
          </p:cNvSpPr>
          <p:nvPr/>
        </p:nvSpPr>
        <p:spPr bwMode="auto">
          <a:xfrm>
            <a:off x="609600" y="1150203"/>
            <a:ext cx="10972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Font typeface="Arial" panose="020B0604020202020204" pitchFamily="34" charset="0"/>
              <a:buNone/>
              <a:defRPr sz="2800">
                <a:solidFill>
                  <a:schemeClr val="bg1"/>
                </a:solidFill>
              </a:defRPr>
            </a:pPr>
            <a:r>
              <a:t>Al finalizar este módulo, los participantes deberán ser capaces de describir el uso del etanol y de los combustibles mezclados con etanol en los Estados Unidos.</a:t>
            </a:r>
          </a:p>
        </p:txBody>
      </p:sp>
      <p:cxnSp>
        <p:nvCxnSpPr>
          <p:cNvPr id="3" name="Straight Connector 2">
            <a:extLst>
              <a:ext uri="{FF2B5EF4-FFF2-40B4-BE49-F238E27FC236}">
                <a16:creationId xmlns:a16="http://schemas.microsoft.com/office/drawing/2014/main" id="{3B5F311B-B1E0-6E6B-7BD7-FD9BDF991226}"/>
              </a:ext>
            </a:extLst>
          </p:cNvPr>
          <p:cNvCxnSpPr>
            <a:cxnSpLocks/>
          </p:cNvCxnSpPr>
          <p:nvPr/>
        </p:nvCxnSpPr>
        <p:spPr>
          <a:xfrm>
            <a:off x="4495800" y="3589469"/>
            <a:ext cx="328803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CCA2935-ED53-A385-64B2-A9C457F85261}"/>
              </a:ext>
            </a:extLst>
          </p:cNvPr>
          <p:cNvGrpSpPr/>
          <p:nvPr/>
        </p:nvGrpSpPr>
        <p:grpSpPr>
          <a:xfrm>
            <a:off x="4107842" y="3094169"/>
            <a:ext cx="990600" cy="990600"/>
            <a:chOff x="1828800" y="1219200"/>
            <a:chExt cx="990600" cy="990600"/>
          </a:xfrm>
        </p:grpSpPr>
        <p:sp>
          <p:nvSpPr>
            <p:cNvPr id="7" name="Oval 6">
              <a:extLst>
                <a:ext uri="{FF2B5EF4-FFF2-40B4-BE49-F238E27FC236}">
                  <a16:creationId xmlns:a16="http://schemas.microsoft.com/office/drawing/2014/main" id="{7EA13B5C-9D98-4806-9B5A-DBB835923773}"/>
                </a:ext>
              </a:extLst>
            </p:cNvPr>
            <p:cNvSpPr/>
            <p:nvPr/>
          </p:nvSpPr>
          <p:spPr>
            <a:xfrm>
              <a:off x="1828800" y="1219200"/>
              <a:ext cx="990600" cy="990600"/>
            </a:xfrm>
            <a:prstGeom prst="ellipse">
              <a:avLst/>
            </a:prstGeom>
            <a:solidFill>
              <a:srgbClr val="FFC2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8" name="Picture 7">
              <a:extLst>
                <a:ext uri="{FF2B5EF4-FFF2-40B4-BE49-F238E27FC236}">
                  <a16:creationId xmlns:a16="http://schemas.microsoft.com/office/drawing/2014/main" id="{A4BB85CE-6911-0032-C811-1D1C350FE5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74476" y="1364876"/>
              <a:ext cx="699249" cy="699249"/>
            </a:xfrm>
            <a:prstGeom prst="rect">
              <a:avLst/>
            </a:prstGeom>
          </p:spPr>
        </p:pic>
      </p:grpSp>
      <p:grpSp>
        <p:nvGrpSpPr>
          <p:cNvPr id="9" name="Group 8">
            <a:extLst>
              <a:ext uri="{FF2B5EF4-FFF2-40B4-BE49-F238E27FC236}">
                <a16:creationId xmlns:a16="http://schemas.microsoft.com/office/drawing/2014/main" id="{1AB59CD0-685E-0C48-6A03-17CBA1BC28D4}"/>
              </a:ext>
            </a:extLst>
          </p:cNvPr>
          <p:cNvGrpSpPr/>
          <p:nvPr/>
        </p:nvGrpSpPr>
        <p:grpSpPr>
          <a:xfrm>
            <a:off x="7093557" y="3094169"/>
            <a:ext cx="990600" cy="990600"/>
            <a:chOff x="2766060" y="1752600"/>
            <a:chExt cx="990600" cy="990600"/>
          </a:xfrm>
        </p:grpSpPr>
        <p:sp>
          <p:nvSpPr>
            <p:cNvPr id="10" name="Oval 9">
              <a:extLst>
                <a:ext uri="{FF2B5EF4-FFF2-40B4-BE49-F238E27FC236}">
                  <a16:creationId xmlns:a16="http://schemas.microsoft.com/office/drawing/2014/main" id="{E1247E94-560E-D1EC-20A4-A470EA02F20F}"/>
                </a:ext>
              </a:extLst>
            </p:cNvPr>
            <p:cNvSpPr/>
            <p:nvPr/>
          </p:nvSpPr>
          <p:spPr>
            <a:xfrm>
              <a:off x="2766060" y="1752600"/>
              <a:ext cx="990600" cy="990600"/>
            </a:xfrm>
            <a:prstGeom prst="ellipse">
              <a:avLst/>
            </a:prstGeom>
            <a:solidFill>
              <a:srgbClr val="FFC2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11" name="Picture 10">
              <a:extLst>
                <a:ext uri="{FF2B5EF4-FFF2-40B4-BE49-F238E27FC236}">
                  <a16:creationId xmlns:a16="http://schemas.microsoft.com/office/drawing/2014/main" id="{7A88A810-FA1B-B9C5-8EC7-9C49332D5D2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5600" y="1898276"/>
              <a:ext cx="699249" cy="699249"/>
            </a:xfrm>
            <a:prstGeom prst="rect">
              <a:avLst/>
            </a:prstGeom>
            <a:noFill/>
          </p:spPr>
        </p:pic>
      </p:grpSp>
      <p:sp>
        <p:nvSpPr>
          <p:cNvPr id="12" name="TextBox 11">
            <a:extLst>
              <a:ext uri="{FF2B5EF4-FFF2-40B4-BE49-F238E27FC236}">
                <a16:creationId xmlns:a16="http://schemas.microsoft.com/office/drawing/2014/main" id="{4D534C5A-BF9D-4AA3-5303-54DACD673875}"/>
              </a:ext>
            </a:extLst>
          </p:cNvPr>
          <p:cNvSpPr txBox="1"/>
          <p:nvPr/>
        </p:nvSpPr>
        <p:spPr>
          <a:xfrm>
            <a:off x="3110285" y="4234696"/>
            <a:ext cx="3061915" cy="1785104"/>
          </a:xfrm>
          <a:prstGeom prst="rect">
            <a:avLst/>
          </a:prstGeom>
          <a:noFill/>
        </p:spPr>
        <p:txBody>
          <a:bodyPr wrap="square">
            <a:spAutoFit/>
          </a:bodyPr>
          <a:lstStyle/>
          <a:p>
            <a:pPr marL="57150" indent="0" algn="ctr">
              <a:buNone/>
              <a:defRPr sz="2200">
                <a:solidFill>
                  <a:schemeClr val="bg1"/>
                </a:solidFill>
              </a:defRPr>
            </a:pPr>
            <a:r>
              <a:t>Describe las diferencias entre la gasolina y la gasolina mezclada con etanol como combustibles.</a:t>
            </a:r>
          </a:p>
        </p:txBody>
      </p:sp>
      <p:sp>
        <p:nvSpPr>
          <p:cNvPr id="13" name="TextBox 12">
            <a:extLst>
              <a:ext uri="{FF2B5EF4-FFF2-40B4-BE49-F238E27FC236}">
                <a16:creationId xmlns:a16="http://schemas.microsoft.com/office/drawing/2014/main" id="{415854F0-E155-578F-1245-8909E3278883}"/>
              </a:ext>
            </a:extLst>
          </p:cNvPr>
          <p:cNvSpPr txBox="1"/>
          <p:nvPr/>
        </p:nvSpPr>
        <p:spPr>
          <a:xfrm>
            <a:off x="6096000" y="4248710"/>
            <a:ext cx="2985715" cy="1107996"/>
          </a:xfrm>
          <a:prstGeom prst="rect">
            <a:avLst/>
          </a:prstGeom>
          <a:noFill/>
        </p:spPr>
        <p:txBody>
          <a:bodyPr wrap="square">
            <a:spAutoFit/>
          </a:bodyPr>
          <a:lstStyle/>
          <a:p>
            <a:pPr marL="57150" indent="0" algn="ctr">
              <a:buNone/>
              <a:defRPr sz="2200">
                <a:solidFill>
                  <a:schemeClr val="bg1"/>
                </a:solidFill>
              </a:defRPr>
            </a:pPr>
            <a:r>
              <a:t>Enumera las cuatro mezclas de etanol más comunes.</a:t>
            </a:r>
          </a:p>
        </p:txBody>
      </p:sp>
    </p:spTree>
    <p:extLst>
      <p:ext uri="{BB962C8B-B14F-4D97-AF65-F5344CB8AC3E}">
        <p14:creationId xmlns:p14="http://schemas.microsoft.com/office/powerpoint/2010/main" val="398440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562B6637-537F-819B-3146-A205ABCBC932}"/>
              </a:ext>
            </a:extLst>
          </p:cNvPr>
          <p:cNvPicPr>
            <a:picLocks noGrp="1" noChangeAspect="1"/>
          </p:cNvPicPr>
          <p:nvPr>
            <p:ph type="pic" sz="quarter" idx="4294967295"/>
          </p:nvPr>
        </p:nvPicPr>
        <p:blipFill rotWithShape="1">
          <a:blip r:embed="rId3"/>
          <a:srcRect b="3363"/>
          <a:stretch>
            <a:fillRect/>
          </a:stretch>
        </p:blipFill>
        <p:spPr>
          <a:xfrm>
            <a:off x="7467600" y="9525"/>
            <a:ext cx="4724400" cy="6848475"/>
          </a:xfrm>
          <a:prstGeom prst="rect">
            <a:avLst/>
          </a:prstGeom>
        </p:spPr>
      </p:pic>
      <p:pic>
        <p:nvPicPr>
          <p:cNvPr id="4" name="Picture 3">
            <a:extLst>
              <a:ext uri="{FF2B5EF4-FFF2-40B4-BE49-F238E27FC236}">
                <a16:creationId xmlns:a16="http://schemas.microsoft.com/office/drawing/2014/main" id="{5288A96D-38D4-8E59-D1DE-6B62019A2864}"/>
              </a:ext>
            </a:extLst>
          </p:cNvPr>
          <p:cNvPicPr>
            <a:picLocks noChangeAspect="1"/>
          </p:cNvPicPr>
          <p:nvPr/>
        </p:nvPicPr>
        <p:blipFill>
          <a:blip r:embed="rId4">
            <a:extLst>
              <a:ext uri="{28A0092B-C50C-407E-A947-70E740481C1C}">
                <a14:useLocalDpi xmlns:a14="http://schemas.microsoft.com/office/drawing/2010/main" val="0"/>
              </a:ext>
            </a:extLst>
          </a:blip>
          <a:srcRect t="9369" b="9369"/>
          <a:stretch>
            <a:fillRect/>
          </a:stretch>
        </p:blipFill>
        <p:spPr>
          <a:xfrm>
            <a:off x="-56700" y="-1"/>
            <a:ext cx="9810300" cy="6858001"/>
          </a:xfrm>
          <a:prstGeom prst="rect">
            <a:avLst/>
          </a:prstGeom>
        </p:spPr>
      </p:pic>
      <p:sp>
        <p:nvSpPr>
          <p:cNvPr id="17410" name="Rectangle 2">
            <a:extLst>
              <a:ext uri="{FF2B5EF4-FFF2-40B4-BE49-F238E27FC236}">
                <a16:creationId xmlns:a16="http://schemas.microsoft.com/office/drawing/2014/main" id="{DA4B99AE-3730-400C-B48B-203B13619579}"/>
              </a:ext>
            </a:extLst>
          </p:cNvPr>
          <p:cNvSpPr>
            <a:spLocks noGrp="1"/>
          </p:cNvSpPr>
          <p:nvPr>
            <p:ph type="title"/>
          </p:nvPr>
        </p:nvSpPr>
        <p:spPr>
          <a:xfrm>
            <a:off x="457200" y="1371600"/>
            <a:ext cx="11277600" cy="579438"/>
          </a:xfrm>
        </p:spPr>
        <p:txBody>
          <a:bodyPr>
            <a:normAutofit fontScale="90000"/>
          </a:bodyPr>
          <a:lstStyle/>
          <a:p>
            <a:pPr algn="l">
              <a:defRPr sz="4400">
                <a:latin typeface="Arial" panose="020B0604020202020204" pitchFamily="34" charset="0"/>
                <a:ea typeface="ＭＳ Ｐゴシック" panose="020B0600070205080204" pitchFamily="34" charset="-128"/>
                <a:cs typeface="Arial" panose="020B0604020202020204" pitchFamily="34" charset="0"/>
              </a:defRPr>
            </a:pPr>
            <a:r>
              <a:t>Introducción</a:t>
            </a:r>
          </a:p>
        </p:txBody>
      </p:sp>
      <p:sp>
        <p:nvSpPr>
          <p:cNvPr id="11267" name="Rectangle 3">
            <a:extLst>
              <a:ext uri="{FF2B5EF4-FFF2-40B4-BE49-F238E27FC236}">
                <a16:creationId xmlns:a16="http://schemas.microsoft.com/office/drawing/2014/main" id="{9C1CB5FE-C3CA-436A-8991-71DDD119D4E3}"/>
              </a:ext>
            </a:extLst>
          </p:cNvPr>
          <p:cNvSpPr>
            <a:spLocks noGrp="1"/>
          </p:cNvSpPr>
          <p:nvPr>
            <p:ph type="body" sz="quarter" idx="4294967295"/>
          </p:nvPr>
        </p:nvSpPr>
        <p:spPr>
          <a:xfrm>
            <a:off x="457201" y="2135187"/>
            <a:ext cx="6476999" cy="2284413"/>
          </a:xfrm>
        </p:spPr>
        <p:txBody>
          <a:bodyPr/>
          <a:lstStyle/>
          <a:p>
            <a:pPr marL="0" indent="0">
              <a:lnSpc>
                <a:spcPct val="90000"/>
              </a:lnSpc>
              <a:spcBef>
                <a:spcPts val="0"/>
              </a:spcBef>
              <a:spcAft>
                <a:spcPts val="1200"/>
              </a:spcAft>
              <a:buClr>
                <a:schemeClr val="bg1"/>
              </a:buClr>
              <a:buFont typeface="Arial" panose="020B0604020202020204" pitchFamily="34" charset="0"/>
              <a:buNone/>
              <a:defRPr sz="2800" b="1">
                <a:solidFill>
                  <a:srgbClr val="FFC000"/>
                </a:solidFill>
                <a:ea typeface="ＭＳ Ｐゴシック" pitchFamily="34" charset="-128"/>
                <a:cs typeface="Arial" pitchFamily="34" charset="0"/>
              </a:defRPr>
            </a:pPr>
            <a:r>
              <a:rPr dirty="0"/>
              <a:t>14 de mayo de 2007:</a:t>
            </a:r>
          </a:p>
          <a:p>
            <a:pPr marL="342900" lvl="1" indent="-342900" eaLnBrk="1" hangingPunct="1">
              <a:lnSpc>
                <a:spcPct val="90000"/>
              </a:lnSpc>
              <a:spcBef>
                <a:spcPts val="0"/>
              </a:spcBef>
              <a:spcAft>
                <a:spcPts val="1200"/>
              </a:spcAft>
              <a:buClr>
                <a:schemeClr val="bg1"/>
              </a:buClr>
              <a:buFont typeface="Arial" panose="020B0604020202020204" pitchFamily="34" charset="0"/>
              <a:buChar char="•"/>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Camión</a:t>
            </a:r>
            <a:r>
              <a:rPr dirty="0"/>
              <a:t> cisterna </a:t>
            </a:r>
            <a:r>
              <a:rPr dirty="0" err="1"/>
              <a:t>volcado</a:t>
            </a:r>
            <a:r>
              <a:rPr dirty="0"/>
              <a:t> e </a:t>
            </a:r>
            <a:r>
              <a:rPr dirty="0" err="1"/>
              <a:t>incendiado</a:t>
            </a:r>
            <a:endParaRPr dirty="0"/>
          </a:p>
          <a:p>
            <a:pPr marL="342900" lvl="1" indent="-342900" eaLnBrk="1" hangingPunct="1">
              <a:lnSpc>
                <a:spcPct val="90000"/>
              </a:lnSpc>
              <a:spcBef>
                <a:spcPts val="0"/>
              </a:spcBef>
              <a:spcAft>
                <a:spcPts val="1200"/>
              </a:spcAft>
              <a:buClr>
                <a:schemeClr val="bg1"/>
              </a:buClr>
              <a:buFont typeface="Arial" panose="020B0604020202020204" pitchFamily="34" charset="0"/>
              <a:buChar char="•"/>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Se </a:t>
            </a:r>
            <a:r>
              <a:rPr dirty="0" err="1"/>
              <a:t>liberaron</a:t>
            </a:r>
            <a:r>
              <a:rPr dirty="0"/>
              <a:t> 8.000 </a:t>
            </a:r>
            <a:r>
              <a:rPr dirty="0" err="1"/>
              <a:t>galones</a:t>
            </a:r>
            <a:endParaRPr dirty="0"/>
          </a:p>
          <a:p>
            <a:pPr marL="342900" lvl="1" indent="-342900" eaLnBrk="1" hangingPunct="1">
              <a:lnSpc>
                <a:spcPct val="90000"/>
              </a:lnSpc>
              <a:spcBef>
                <a:spcPts val="0"/>
              </a:spcBef>
              <a:spcAft>
                <a:spcPts val="1200"/>
              </a:spcAft>
              <a:buClr>
                <a:schemeClr val="bg1"/>
              </a:buClr>
              <a:buFont typeface="Arial" panose="020B0604020202020204" pitchFamily="34" charset="0"/>
              <a:buChar char="•"/>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Conductor </a:t>
            </a:r>
            <a:r>
              <a:rPr dirty="0" err="1"/>
              <a:t>fallecido</a:t>
            </a:r>
            <a:endParaRPr dirty="0"/>
          </a:p>
          <a:p>
            <a:pPr marL="342900" lvl="1" indent="-342900" eaLnBrk="1" hangingPunct="1">
              <a:lnSpc>
                <a:spcPct val="90000"/>
              </a:lnSpc>
              <a:spcBef>
                <a:spcPts val="0"/>
              </a:spcBef>
              <a:spcAft>
                <a:spcPts val="1200"/>
              </a:spcAft>
              <a:buClr>
                <a:schemeClr val="bg1"/>
              </a:buClr>
              <a:buFont typeface="Arial" panose="020B0604020202020204" pitchFamily="34" charset="0"/>
              <a:buChar char="•"/>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Lanzó</a:t>
            </a:r>
            <a:r>
              <a:rPr dirty="0"/>
              <a:t> un </a:t>
            </a:r>
            <a:r>
              <a:rPr dirty="0" err="1"/>
              <a:t>chorro</a:t>
            </a:r>
            <a:r>
              <a:rPr dirty="0"/>
              <a:t> </a:t>
            </a:r>
            <a:r>
              <a:rPr dirty="0" err="1"/>
              <a:t>ardiente</a:t>
            </a:r>
            <a:r>
              <a:rPr dirty="0"/>
              <a:t> de </a:t>
            </a:r>
            <a:r>
              <a:rPr dirty="0" err="1"/>
              <a:t>etanol</a:t>
            </a:r>
            <a:r>
              <a:rPr dirty="0"/>
              <a:t> </a:t>
            </a:r>
            <a:r>
              <a:rPr dirty="0" err="1"/>
              <a:t>sobre</a:t>
            </a:r>
            <a:r>
              <a:rPr dirty="0"/>
              <a:t> la </a:t>
            </a:r>
            <a:r>
              <a:rPr dirty="0" err="1"/>
              <a:t>carretera</a:t>
            </a:r>
            <a:r>
              <a:rPr dirty="0"/>
              <a:t> de </a:t>
            </a:r>
            <a:r>
              <a:rPr dirty="0" err="1"/>
              <a:t>abajo</a:t>
            </a:r>
            <a:r>
              <a:rPr dirty="0"/>
              <a:t>.</a:t>
            </a:r>
          </a:p>
        </p:txBody>
      </p:sp>
      <p:sp>
        <p:nvSpPr>
          <p:cNvPr id="17413" name="TextBox 1">
            <a:extLst>
              <a:ext uri="{FF2B5EF4-FFF2-40B4-BE49-F238E27FC236}">
                <a16:creationId xmlns:a16="http://schemas.microsoft.com/office/drawing/2014/main" id="{6B8BDC98-AD17-4D70-939F-E898B5368329}"/>
              </a:ext>
            </a:extLst>
          </p:cNvPr>
          <p:cNvSpPr txBox="1">
            <a:spLocks noChangeArrowheads="1"/>
          </p:cNvSpPr>
          <p:nvPr/>
        </p:nvSpPr>
        <p:spPr bwMode="auto">
          <a:xfrm>
            <a:off x="9047747" y="6400800"/>
            <a:ext cx="2610853"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sz="2000">
                <a:solidFill>
                  <a:srgbClr val="FFFFFF"/>
                </a:solidFill>
                <a:cs typeface="Arial" panose="020B0604020202020204" pitchFamily="34" charset="0"/>
              </a:defRPr>
            </a:pPr>
            <a:r>
              <a:t>Baltimore, MD</a:t>
            </a:r>
          </a:p>
        </p:txBody>
      </p:sp>
      <p:pic>
        <p:nvPicPr>
          <p:cNvPr id="5" name="Picture 4">
            <a:extLst>
              <a:ext uri="{FF2B5EF4-FFF2-40B4-BE49-F238E27FC236}">
                <a16:creationId xmlns:a16="http://schemas.microsoft.com/office/drawing/2014/main" id="{872BB9B9-7F81-F172-8C08-BC83AC5605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A8CE5350-CB11-43C4-7886-92DCE731A742}"/>
              </a:ext>
            </a:extLst>
          </p:cNvPr>
          <p:cNvPicPr>
            <a:picLocks noGrp="1" noChangeAspect="1"/>
          </p:cNvPicPr>
          <p:nvPr>
            <p:ph type="pic" sz="quarter" idx="10"/>
          </p:nvPr>
        </p:nvPicPr>
        <p:blipFill rotWithShape="1">
          <a:blip r:embed="rId3"/>
          <a:srcRect l="23769"/>
          <a:stretch>
            <a:fillRect/>
          </a:stretch>
        </p:blipFill>
        <p:spPr>
          <a:xfrm>
            <a:off x="0" y="1"/>
            <a:ext cx="7841846" cy="6858000"/>
          </a:xfrm>
          <a:prstGeom prst="rect">
            <a:avLst/>
          </a:prstGeom>
        </p:spPr>
      </p:pic>
      <p:pic>
        <p:nvPicPr>
          <p:cNvPr id="2" name="Picture 1">
            <a:extLst>
              <a:ext uri="{FF2B5EF4-FFF2-40B4-BE49-F238E27FC236}">
                <a16:creationId xmlns:a16="http://schemas.microsoft.com/office/drawing/2014/main" id="{3B262C0C-C873-45D2-5FB2-6C51BEB70A9D}"/>
              </a:ext>
            </a:extLst>
          </p:cNvPr>
          <p:cNvPicPr>
            <a:picLocks noChangeAspect="1"/>
          </p:cNvPicPr>
          <p:nvPr/>
        </p:nvPicPr>
        <p:blipFill>
          <a:blip r:embed="rId4">
            <a:extLst>
              <a:ext uri="{28A0092B-C50C-407E-A947-70E740481C1C}">
                <a14:useLocalDpi xmlns:a14="http://schemas.microsoft.com/office/drawing/2010/main" val="0"/>
              </a:ext>
            </a:extLst>
          </a:blip>
          <a:srcRect l="17866" t="9369" b="9369"/>
          <a:stretch>
            <a:fillRect/>
          </a:stretch>
        </p:blipFill>
        <p:spPr>
          <a:xfrm flipH="1">
            <a:off x="4134300" y="0"/>
            <a:ext cx="8057700" cy="6858001"/>
          </a:xfrm>
          <a:prstGeom prst="rect">
            <a:avLst/>
          </a:prstGeom>
        </p:spPr>
      </p:pic>
      <p:sp>
        <p:nvSpPr>
          <p:cNvPr id="8195" name="Rectangle 3">
            <a:extLst>
              <a:ext uri="{FF2B5EF4-FFF2-40B4-BE49-F238E27FC236}">
                <a16:creationId xmlns:a16="http://schemas.microsoft.com/office/drawing/2014/main" id="{C0BF6185-F294-4A62-B2EF-61E362885DF6}"/>
              </a:ext>
            </a:extLst>
          </p:cNvPr>
          <p:cNvSpPr>
            <a:spLocks noGrp="1"/>
          </p:cNvSpPr>
          <p:nvPr>
            <p:ph type="body" sz="quarter" idx="11"/>
          </p:nvPr>
        </p:nvSpPr>
        <p:spPr>
          <a:xfrm>
            <a:off x="6649453" y="1334697"/>
            <a:ext cx="5326693" cy="5121402"/>
          </a:xfrm>
        </p:spPr>
        <p:txBody>
          <a:bodyPr/>
          <a:lstStyle/>
          <a:p>
            <a:pPr marL="0" indent="0">
              <a:lnSpc>
                <a:spcPct val="90000"/>
              </a:lnSpc>
              <a:buClr>
                <a:schemeClr val="bg1"/>
              </a:buClr>
              <a:buNone/>
              <a:defRPr sz="2800" b="1">
                <a:solidFill>
                  <a:srgbClr val="FFB005"/>
                </a:solidFill>
                <a:latin typeface="+mj-lt"/>
                <a:ea typeface="ＭＳ Ｐゴシック" pitchFamily="34" charset="-128"/>
              </a:defRPr>
            </a:pPr>
            <a:r>
              <a:rPr dirty="0"/>
              <a:t>20 de </a:t>
            </a:r>
            <a:r>
              <a:rPr dirty="0" err="1"/>
              <a:t>octubre</a:t>
            </a:r>
            <a:r>
              <a:rPr dirty="0"/>
              <a:t> de 2006:</a:t>
            </a:r>
          </a:p>
          <a:p>
            <a:pPr marL="457200" indent="-457200">
              <a:lnSpc>
                <a:spcPct val="90000"/>
              </a:lnSpc>
              <a:buClr>
                <a:schemeClr val="bg1"/>
              </a:buClr>
              <a:defRPr sz="2600">
                <a:solidFill>
                  <a:schemeClr val="bg1"/>
                </a:solidFill>
                <a:ea typeface="ＭＳ Ｐゴシック" pitchFamily="34" charset="-128"/>
              </a:defRPr>
            </a:pPr>
            <a:r>
              <a:rPr dirty="0"/>
              <a:t>Tren </a:t>
            </a:r>
            <a:r>
              <a:rPr dirty="0" err="1"/>
              <a:t>que</a:t>
            </a:r>
            <a:r>
              <a:rPr dirty="0"/>
              <a:t> </a:t>
            </a:r>
            <a:r>
              <a:rPr dirty="0" err="1"/>
              <a:t>transporta</a:t>
            </a:r>
            <a:r>
              <a:rPr dirty="0"/>
              <a:t> </a:t>
            </a:r>
            <a:br>
              <a:rPr lang="es-AR" dirty="0"/>
            </a:br>
            <a:r>
              <a:rPr dirty="0"/>
              <a:t>86 </a:t>
            </a:r>
            <a:r>
              <a:rPr dirty="0" err="1"/>
              <a:t>vagones</a:t>
            </a:r>
            <a:r>
              <a:rPr dirty="0"/>
              <a:t> cisterna de </a:t>
            </a:r>
            <a:r>
              <a:rPr dirty="0" err="1"/>
              <a:t>etanol</a:t>
            </a:r>
            <a:r>
              <a:rPr dirty="0"/>
              <a:t> combustible </a:t>
            </a:r>
            <a:r>
              <a:rPr dirty="0" err="1"/>
              <a:t>desnaturalizado</a:t>
            </a:r>
            <a:r>
              <a:rPr dirty="0"/>
              <a:t>.</a:t>
            </a:r>
          </a:p>
          <a:p>
            <a:pPr marL="457200" indent="-457200">
              <a:lnSpc>
                <a:spcPct val="90000"/>
              </a:lnSpc>
              <a:buClr>
                <a:schemeClr val="bg1"/>
              </a:buClr>
              <a:defRPr sz="2600">
                <a:solidFill>
                  <a:schemeClr val="bg1"/>
                </a:solidFill>
                <a:ea typeface="ＭＳ Ｐゴシック" pitchFamily="34" charset="-128"/>
              </a:defRPr>
            </a:pPr>
            <a:r>
              <a:rPr dirty="0"/>
              <a:t>El </a:t>
            </a:r>
            <a:r>
              <a:rPr dirty="0" err="1"/>
              <a:t>tren</a:t>
            </a:r>
            <a:r>
              <a:rPr dirty="0"/>
              <a:t> </a:t>
            </a:r>
            <a:r>
              <a:rPr dirty="0" err="1"/>
              <a:t>descarriló</a:t>
            </a:r>
            <a:r>
              <a:rPr dirty="0"/>
              <a:t> al </a:t>
            </a:r>
            <a:r>
              <a:rPr dirty="0" err="1"/>
              <a:t>cruzar</a:t>
            </a:r>
            <a:r>
              <a:rPr dirty="0"/>
              <a:t> </a:t>
            </a:r>
            <a:br>
              <a:rPr lang="es-AR" dirty="0"/>
            </a:br>
            <a:r>
              <a:rPr dirty="0" err="1"/>
              <a:t>el</a:t>
            </a:r>
            <a:r>
              <a:rPr dirty="0"/>
              <a:t> </a:t>
            </a:r>
            <a:r>
              <a:rPr dirty="0" err="1"/>
              <a:t>puente</a:t>
            </a:r>
            <a:r>
              <a:rPr dirty="0"/>
              <a:t> </a:t>
            </a:r>
            <a:r>
              <a:rPr dirty="0" err="1"/>
              <a:t>ferroviario</a:t>
            </a:r>
            <a:r>
              <a:rPr dirty="0"/>
              <a:t> del </a:t>
            </a:r>
            <a:br>
              <a:rPr lang="es-AR" dirty="0"/>
            </a:br>
            <a:r>
              <a:rPr dirty="0" err="1"/>
              <a:t>río</a:t>
            </a:r>
            <a:r>
              <a:rPr dirty="0"/>
              <a:t> Beaver.</a:t>
            </a:r>
          </a:p>
          <a:p>
            <a:pPr marL="457200" indent="-457200">
              <a:lnSpc>
                <a:spcPct val="90000"/>
              </a:lnSpc>
              <a:buClr>
                <a:schemeClr val="bg1"/>
              </a:buClr>
              <a:defRPr sz="2600">
                <a:solidFill>
                  <a:schemeClr val="bg1"/>
                </a:solidFill>
                <a:ea typeface="ＭＳ Ｐゴシック" pitchFamily="34" charset="-128"/>
              </a:defRPr>
            </a:pPr>
            <a:r>
              <a:rPr dirty="0"/>
              <a:t>Los </a:t>
            </a:r>
            <a:r>
              <a:rPr dirty="0" err="1"/>
              <a:t>vagones</a:t>
            </a:r>
            <a:r>
              <a:rPr dirty="0"/>
              <a:t> cisterna </a:t>
            </a:r>
            <a:br>
              <a:rPr lang="es-AR" dirty="0"/>
            </a:br>
            <a:r>
              <a:rPr dirty="0"/>
              <a:t>se </a:t>
            </a:r>
            <a:r>
              <a:rPr dirty="0" err="1"/>
              <a:t>incendiaron</a:t>
            </a:r>
            <a:r>
              <a:rPr dirty="0"/>
              <a:t>.</a:t>
            </a:r>
          </a:p>
          <a:p>
            <a:pPr marL="457200" indent="-457200">
              <a:lnSpc>
                <a:spcPct val="90000"/>
              </a:lnSpc>
              <a:buClr>
                <a:schemeClr val="bg1"/>
              </a:buClr>
              <a:defRPr sz="2600">
                <a:solidFill>
                  <a:schemeClr val="bg1"/>
                </a:solidFill>
                <a:ea typeface="ＭＳ Ｐゴシック" pitchFamily="34" charset="-128"/>
              </a:defRPr>
            </a:pPr>
            <a:r>
              <a:rPr dirty="0" err="1"/>
              <a:t>Parte</a:t>
            </a:r>
            <a:r>
              <a:rPr dirty="0"/>
              <a:t> del </a:t>
            </a:r>
            <a:r>
              <a:rPr dirty="0" err="1"/>
              <a:t>etanol</a:t>
            </a:r>
            <a:r>
              <a:rPr dirty="0"/>
              <a:t> combustible </a:t>
            </a:r>
            <a:r>
              <a:rPr dirty="0" err="1"/>
              <a:t>desnaturalizado</a:t>
            </a:r>
            <a:r>
              <a:rPr dirty="0"/>
              <a:t> no </a:t>
            </a:r>
            <a:r>
              <a:rPr dirty="0" err="1"/>
              <a:t>quemado</a:t>
            </a:r>
            <a:r>
              <a:rPr dirty="0"/>
              <a:t> se </a:t>
            </a:r>
            <a:r>
              <a:rPr dirty="0" err="1"/>
              <a:t>vertió</a:t>
            </a:r>
            <a:r>
              <a:rPr dirty="0"/>
              <a:t> al </a:t>
            </a:r>
            <a:r>
              <a:rPr dirty="0" err="1"/>
              <a:t>río</a:t>
            </a:r>
            <a:r>
              <a:rPr dirty="0"/>
              <a:t> y al </a:t>
            </a:r>
            <a:br>
              <a:rPr lang="es-AR" dirty="0"/>
            </a:br>
            <a:r>
              <a:rPr dirty="0" err="1"/>
              <a:t>suelo</a:t>
            </a:r>
            <a:r>
              <a:rPr dirty="0"/>
              <a:t> </a:t>
            </a:r>
            <a:r>
              <a:rPr dirty="0" err="1"/>
              <a:t>circundante</a:t>
            </a:r>
            <a:r>
              <a:rPr dirty="0"/>
              <a:t>.</a:t>
            </a:r>
          </a:p>
        </p:txBody>
      </p:sp>
      <p:sp>
        <p:nvSpPr>
          <p:cNvPr id="19463" name="TextBox 1">
            <a:extLst>
              <a:ext uri="{FF2B5EF4-FFF2-40B4-BE49-F238E27FC236}">
                <a16:creationId xmlns:a16="http://schemas.microsoft.com/office/drawing/2014/main" id="{01530A99-D699-4C40-AA38-3742DF21B13F}"/>
              </a:ext>
            </a:extLst>
          </p:cNvPr>
          <p:cNvSpPr txBox="1">
            <a:spLocks noChangeArrowheads="1"/>
          </p:cNvSpPr>
          <p:nvPr/>
        </p:nvSpPr>
        <p:spPr bwMode="auto">
          <a:xfrm>
            <a:off x="685800" y="6319838"/>
            <a:ext cx="3962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sz="2000">
                <a:solidFill>
                  <a:srgbClr val="FFFFFF"/>
                </a:solidFill>
                <a:cs typeface="Arial" panose="020B0604020202020204" pitchFamily="34" charset="0"/>
              </a:defRPr>
            </a:pPr>
            <a:r>
              <a:t>New Brighton, Pensilvania</a:t>
            </a:r>
            <a:endParaRPr sz="2000">
              <a:solidFill>
                <a:srgbClr val="000000"/>
              </a:solidFill>
              <a:cs typeface="Arial" panose="020B0604020202020204" pitchFamily="34" charset="0"/>
            </a:endParaRPr>
          </a:p>
        </p:txBody>
      </p:sp>
      <p:sp>
        <p:nvSpPr>
          <p:cNvPr id="4" name="Title 3">
            <a:extLst>
              <a:ext uri="{FF2B5EF4-FFF2-40B4-BE49-F238E27FC236}">
                <a16:creationId xmlns:a16="http://schemas.microsoft.com/office/drawing/2014/main" id="{D11FAB32-80F1-84A1-BE13-EFA061B7C8B5}"/>
              </a:ext>
            </a:extLst>
          </p:cNvPr>
          <p:cNvSpPr>
            <a:spLocks noGrp="1"/>
          </p:cNvSpPr>
          <p:nvPr>
            <p:ph type="title"/>
          </p:nvPr>
        </p:nvSpPr>
        <p:spPr>
          <a:xfrm>
            <a:off x="6649453" y="602859"/>
            <a:ext cx="5105399" cy="579438"/>
          </a:xfrm>
        </p:spPr>
        <p:txBody>
          <a:bodyPr>
            <a:noAutofit/>
          </a:bodyPr>
          <a:lstStyle/>
          <a:p>
            <a:pPr algn="l">
              <a:defRPr sz="4000"/>
            </a:pPr>
            <a:r>
              <a:t>Introducción</a:t>
            </a:r>
          </a:p>
        </p:txBody>
      </p:sp>
      <p:pic>
        <p:nvPicPr>
          <p:cNvPr id="5" name="Picture 4">
            <a:extLst>
              <a:ext uri="{FF2B5EF4-FFF2-40B4-BE49-F238E27FC236}">
                <a16:creationId xmlns:a16="http://schemas.microsoft.com/office/drawing/2014/main" id="{636447CE-9329-C3C0-F4CF-39D9DFF0C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AB250-3D32-EED9-FF42-4B818F0F175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8A05375-3771-A799-CF9F-8B66A24634D5}"/>
              </a:ext>
            </a:extLst>
          </p:cNvPr>
          <p:cNvPicPr>
            <a:picLocks noChangeAspect="1"/>
          </p:cNvPicPr>
          <p:nvPr/>
        </p:nvPicPr>
        <p:blipFill>
          <a:blip r:embed="rId3">
            <a:extLst>
              <a:ext uri="{28A0092B-C50C-407E-A947-70E740481C1C}">
                <a14:useLocalDpi xmlns:a14="http://schemas.microsoft.com/office/drawing/2010/main" val="0"/>
              </a:ext>
            </a:extLst>
          </a:blip>
          <a:srcRect t="9274" b="6832"/>
          <a:stretch>
            <a:fillRect/>
          </a:stretch>
        </p:blipFill>
        <p:spPr>
          <a:xfrm>
            <a:off x="0" y="0"/>
            <a:ext cx="12268200" cy="6858000"/>
          </a:xfrm>
          <a:prstGeom prst="rect">
            <a:avLst/>
          </a:prstGeom>
        </p:spPr>
      </p:pic>
      <p:sp>
        <p:nvSpPr>
          <p:cNvPr id="4" name="Rectangle 3">
            <a:extLst>
              <a:ext uri="{FF2B5EF4-FFF2-40B4-BE49-F238E27FC236}">
                <a16:creationId xmlns:a16="http://schemas.microsoft.com/office/drawing/2014/main" id="{20C9336C-EDE2-1B0B-0C41-DF250E0DDDC6}"/>
              </a:ext>
            </a:extLst>
          </p:cNvPr>
          <p:cNvSpPr/>
          <p:nvPr/>
        </p:nvSpPr>
        <p:spPr>
          <a:xfrm>
            <a:off x="-12000" y="-2771"/>
            <a:ext cx="9841800"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sp>
        <p:nvSpPr>
          <p:cNvPr id="21506" name="Rectangle 2">
            <a:extLst>
              <a:ext uri="{FF2B5EF4-FFF2-40B4-BE49-F238E27FC236}">
                <a16:creationId xmlns:a16="http://schemas.microsoft.com/office/drawing/2014/main" id="{FAE96B0C-2EA8-2AAD-7EB2-DBF86514A02B}"/>
              </a:ext>
            </a:extLst>
          </p:cNvPr>
          <p:cNvSpPr>
            <a:spLocks noGrp="1"/>
          </p:cNvSpPr>
          <p:nvPr>
            <p:ph type="title"/>
          </p:nvPr>
        </p:nvSpPr>
        <p:spPr>
          <a:xfrm>
            <a:off x="457200" y="3349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a:bodyPr>
          <a:lstStyle/>
          <a:p>
            <a:pPr algn="ctr">
              <a:defRPr sz="4400">
                <a:latin typeface="Arial" panose="020B0604020202020204" pitchFamily="34" charset="0"/>
                <a:ea typeface="ＭＳ Ｐゴシック" panose="020B0600070205080204" pitchFamily="34" charset="-128"/>
                <a:cs typeface="Arial" panose="020B0604020202020204" pitchFamily="34" charset="0"/>
              </a:defRPr>
            </a:pPr>
            <a:r>
              <a:t>Introducción</a:t>
            </a:r>
          </a:p>
        </p:txBody>
      </p:sp>
      <p:sp>
        <p:nvSpPr>
          <p:cNvPr id="21507" name="Rectangle 3">
            <a:extLst>
              <a:ext uri="{FF2B5EF4-FFF2-40B4-BE49-F238E27FC236}">
                <a16:creationId xmlns:a16="http://schemas.microsoft.com/office/drawing/2014/main" id="{C423D9C4-2D3C-565D-4D6F-B4037EAD0AB6}"/>
              </a:ext>
            </a:extLst>
          </p:cNvPr>
          <p:cNvSpPr>
            <a:spLocks noGrp="1"/>
          </p:cNvSpPr>
          <p:nvPr>
            <p:ph type="body" sz="quarter" idx="4294967295"/>
          </p:nvPr>
        </p:nvSpPr>
        <p:spPr>
          <a:xfrm>
            <a:off x="457200" y="1143000"/>
            <a:ext cx="5638800" cy="5334000"/>
          </a:xfrm>
        </p:spPr>
        <p:txBody>
          <a:bodyPr/>
          <a:lstStyle/>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Los </a:t>
            </a:r>
            <a:r>
              <a:rPr dirty="0" err="1"/>
              <a:t>principales</a:t>
            </a:r>
            <a:r>
              <a:rPr dirty="0"/>
              <a:t> combustibles para </a:t>
            </a:r>
            <a:r>
              <a:rPr dirty="0" err="1"/>
              <a:t>automóviles</a:t>
            </a:r>
            <a:r>
              <a:rPr dirty="0"/>
              <a:t> son la </a:t>
            </a:r>
            <a:r>
              <a:rPr dirty="0" err="1"/>
              <a:t>gasolina</a:t>
            </a:r>
            <a:r>
              <a:rPr dirty="0"/>
              <a:t> y </a:t>
            </a:r>
            <a:r>
              <a:rPr dirty="0" err="1"/>
              <a:t>el</a:t>
            </a:r>
            <a:r>
              <a:rPr dirty="0"/>
              <a:t> </a:t>
            </a:r>
            <a:r>
              <a:rPr dirty="0" err="1"/>
              <a:t>diésel</a:t>
            </a:r>
            <a:r>
              <a:rPr dirty="0"/>
              <a:t>.</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La </a:t>
            </a:r>
            <a:r>
              <a:rPr dirty="0" err="1"/>
              <a:t>industria</a:t>
            </a:r>
            <a:r>
              <a:rPr dirty="0"/>
              <a:t> </a:t>
            </a:r>
            <a:r>
              <a:rPr dirty="0" err="1"/>
              <a:t>automotriz</a:t>
            </a:r>
            <a:r>
              <a:rPr dirty="0"/>
              <a:t> </a:t>
            </a:r>
            <a:r>
              <a:rPr dirty="0" err="1"/>
              <a:t>estadounidense</a:t>
            </a:r>
            <a:r>
              <a:rPr dirty="0"/>
              <a:t> </a:t>
            </a:r>
            <a:r>
              <a:rPr dirty="0" err="1"/>
              <a:t>produjo</a:t>
            </a:r>
            <a:r>
              <a:rPr dirty="0"/>
              <a:t> </a:t>
            </a:r>
            <a:r>
              <a:rPr dirty="0" err="1"/>
              <a:t>predominantemente</a:t>
            </a:r>
            <a:r>
              <a:rPr dirty="0"/>
              <a:t> </a:t>
            </a:r>
            <a:r>
              <a:rPr dirty="0" err="1"/>
              <a:t>vehículos</a:t>
            </a:r>
            <a:r>
              <a:rPr dirty="0"/>
              <a:t> de </a:t>
            </a:r>
            <a:r>
              <a:rPr dirty="0" err="1"/>
              <a:t>gasolina</a:t>
            </a:r>
            <a:r>
              <a:rPr dirty="0"/>
              <a:t>.</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La </a:t>
            </a:r>
            <a:r>
              <a:rPr dirty="0" err="1"/>
              <a:t>gasolina</a:t>
            </a:r>
            <a:r>
              <a:rPr dirty="0"/>
              <a:t> y </a:t>
            </a:r>
            <a:r>
              <a:rPr dirty="0" err="1"/>
              <a:t>el</a:t>
            </a:r>
            <a:r>
              <a:rPr dirty="0"/>
              <a:t> </a:t>
            </a:r>
            <a:r>
              <a:rPr dirty="0" err="1"/>
              <a:t>diésel</a:t>
            </a:r>
            <a:r>
              <a:rPr dirty="0"/>
              <a:t> son </a:t>
            </a:r>
            <a:r>
              <a:rPr dirty="0" err="1"/>
              <a:t>hidrocarburos</a:t>
            </a:r>
            <a:r>
              <a:rPr dirty="0"/>
              <a:t> </a:t>
            </a:r>
            <a:r>
              <a:rPr dirty="0" err="1"/>
              <a:t>derivados</a:t>
            </a:r>
            <a:r>
              <a:rPr dirty="0"/>
              <a:t> </a:t>
            </a:r>
            <a:br>
              <a:rPr lang="es-AR" dirty="0"/>
            </a:br>
            <a:r>
              <a:rPr dirty="0"/>
              <a:t>del </a:t>
            </a:r>
            <a:r>
              <a:rPr dirty="0" err="1"/>
              <a:t>petróleo</a:t>
            </a:r>
            <a:r>
              <a:rPr dirty="0"/>
              <a:t> crudo.</a:t>
            </a:r>
          </a:p>
        </p:txBody>
      </p:sp>
      <p:pic>
        <p:nvPicPr>
          <p:cNvPr id="5" name="Picture 4">
            <a:extLst>
              <a:ext uri="{FF2B5EF4-FFF2-40B4-BE49-F238E27FC236}">
                <a16:creationId xmlns:a16="http://schemas.microsoft.com/office/drawing/2014/main" id="{A27E3964-DB0D-3F3C-401F-3BBC372C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Tree>
    <p:extLst>
      <p:ext uri="{BB962C8B-B14F-4D97-AF65-F5344CB8AC3E}">
        <p14:creationId xmlns:p14="http://schemas.microsoft.com/office/powerpoint/2010/main" val="211870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FAE9A1-0C69-A040-E7B3-E8227350493E}"/>
              </a:ext>
            </a:extLst>
          </p:cNvPr>
          <p:cNvPicPr>
            <a:picLocks noChangeAspect="1"/>
          </p:cNvPicPr>
          <p:nvPr/>
        </p:nvPicPr>
        <p:blipFill>
          <a:blip r:embed="rId3">
            <a:extLst>
              <a:ext uri="{28A0092B-C50C-407E-A947-70E740481C1C}">
                <a14:useLocalDpi xmlns:a14="http://schemas.microsoft.com/office/drawing/2010/main" val="0"/>
              </a:ext>
            </a:extLst>
          </a:blip>
          <a:srcRect r="24384"/>
          <a:stretch>
            <a:fillRect/>
          </a:stretch>
        </p:blipFill>
        <p:spPr>
          <a:xfrm>
            <a:off x="4393993" y="0"/>
            <a:ext cx="7798007" cy="6858000"/>
          </a:xfrm>
          <a:prstGeom prst="rect">
            <a:avLst/>
          </a:prstGeom>
        </p:spPr>
      </p:pic>
      <p:pic>
        <p:nvPicPr>
          <p:cNvPr id="3" name="Picture 2">
            <a:extLst>
              <a:ext uri="{FF2B5EF4-FFF2-40B4-BE49-F238E27FC236}">
                <a16:creationId xmlns:a16="http://schemas.microsoft.com/office/drawing/2014/main" id="{22682D94-8FD9-4818-64A6-989158088F0A}"/>
              </a:ext>
            </a:extLst>
          </p:cNvPr>
          <p:cNvPicPr>
            <a:picLocks noChangeAspect="1"/>
          </p:cNvPicPr>
          <p:nvPr/>
        </p:nvPicPr>
        <p:blipFill>
          <a:blip r:embed="rId4">
            <a:extLst>
              <a:ext uri="{28A0092B-C50C-407E-A947-70E740481C1C}">
                <a14:useLocalDpi xmlns:a14="http://schemas.microsoft.com/office/drawing/2010/main" val="0"/>
              </a:ext>
            </a:extLst>
          </a:blip>
          <a:srcRect l="17359"/>
          <a:stretch>
            <a:fillRect/>
          </a:stretch>
        </p:blipFill>
        <p:spPr>
          <a:xfrm>
            <a:off x="-228600" y="-381000"/>
            <a:ext cx="8458200" cy="8001000"/>
          </a:xfrm>
          <a:prstGeom prst="rect">
            <a:avLst/>
          </a:prstGeom>
        </p:spPr>
      </p:pic>
      <p:sp>
        <p:nvSpPr>
          <p:cNvPr id="14339" name="Content Placeholder 7">
            <a:extLst>
              <a:ext uri="{FF2B5EF4-FFF2-40B4-BE49-F238E27FC236}">
                <a16:creationId xmlns:a16="http://schemas.microsoft.com/office/drawing/2014/main" id="{0574F5E8-EAFD-468A-801C-4F0650AB963F}"/>
              </a:ext>
            </a:extLst>
          </p:cNvPr>
          <p:cNvSpPr>
            <a:spLocks noGrp="1"/>
          </p:cNvSpPr>
          <p:nvPr>
            <p:ph type="body" sz="quarter" idx="11"/>
          </p:nvPr>
        </p:nvSpPr>
        <p:spPr>
          <a:xfrm>
            <a:off x="457200" y="1143000"/>
            <a:ext cx="6934200" cy="5247590"/>
          </a:xfrm>
        </p:spPr>
        <p:txBody>
          <a:bodyPr/>
          <a:lstStyle/>
          <a:p>
            <a:pPr eaLnBrk="1" hangingPunct="1">
              <a:lnSpc>
                <a:spcPct val="90000"/>
              </a:lnSpc>
              <a:defRPr sz="2800">
                <a:latin typeface="Arial" pitchFamily="34" charset="0"/>
                <a:ea typeface="ＭＳ Ｐゴシック" pitchFamily="34" charset="-128"/>
                <a:cs typeface="Arial" pitchFamily="34" charset="0"/>
              </a:defRPr>
            </a:pPr>
            <a:r>
              <a:rPr sz="2500" dirty="0"/>
              <a:t>Los combustibles </a:t>
            </a:r>
            <a:r>
              <a:rPr sz="2500" dirty="0" err="1"/>
              <a:t>mezclados</a:t>
            </a:r>
            <a:r>
              <a:rPr sz="2500" dirty="0"/>
              <a:t> con </a:t>
            </a:r>
            <a:r>
              <a:rPr sz="2500" dirty="0" err="1"/>
              <a:t>etanol</a:t>
            </a:r>
            <a:r>
              <a:rPr sz="2500" dirty="0"/>
              <a:t> </a:t>
            </a:r>
            <a:r>
              <a:rPr sz="2500" dirty="0" err="1"/>
              <a:t>constituyen</a:t>
            </a:r>
            <a:r>
              <a:rPr sz="2500" dirty="0"/>
              <a:t> </a:t>
            </a:r>
            <a:r>
              <a:rPr sz="2500" dirty="0" err="1"/>
              <a:t>una</a:t>
            </a:r>
            <a:r>
              <a:rPr sz="2500" dirty="0"/>
              <a:t> </a:t>
            </a:r>
            <a:r>
              <a:rPr sz="2500" dirty="0" err="1"/>
              <a:t>parte</a:t>
            </a:r>
            <a:r>
              <a:rPr sz="2500" dirty="0"/>
              <a:t> </a:t>
            </a:r>
            <a:r>
              <a:rPr sz="2500" dirty="0" err="1"/>
              <a:t>importante</a:t>
            </a:r>
            <a:r>
              <a:rPr sz="2500" dirty="0"/>
              <a:t> del mercado </a:t>
            </a:r>
            <a:r>
              <a:rPr sz="2500" dirty="0" err="1"/>
              <a:t>estadounidense</a:t>
            </a:r>
            <a:r>
              <a:rPr sz="2500" dirty="0"/>
              <a:t> de combustibles para </a:t>
            </a:r>
            <a:r>
              <a:rPr sz="2500" dirty="0" err="1"/>
              <a:t>motores</a:t>
            </a:r>
            <a:r>
              <a:rPr sz="2500" dirty="0"/>
              <a:t>:</a:t>
            </a:r>
          </a:p>
          <a:p>
            <a:pPr marL="914400" lvl="1" indent="-457200" eaLnBrk="1" hangingPunct="1">
              <a:lnSpc>
                <a:spcPct val="90000"/>
              </a:lnSpc>
              <a:defRPr sz="2600"/>
            </a:pPr>
            <a:r>
              <a:rPr sz="2500" dirty="0"/>
              <a:t>El </a:t>
            </a:r>
            <a:r>
              <a:rPr sz="2500" dirty="0" err="1"/>
              <a:t>etanol</a:t>
            </a:r>
            <a:r>
              <a:rPr sz="2500" dirty="0"/>
              <a:t> se </a:t>
            </a:r>
            <a:r>
              <a:rPr sz="2500" dirty="0" err="1"/>
              <a:t>mezcla</a:t>
            </a:r>
            <a:r>
              <a:rPr sz="2500" dirty="0"/>
              <a:t> con </a:t>
            </a:r>
            <a:r>
              <a:rPr sz="2500" dirty="0" err="1"/>
              <a:t>casi</a:t>
            </a:r>
            <a:r>
              <a:rPr sz="2500" dirty="0"/>
              <a:t> </a:t>
            </a:r>
            <a:r>
              <a:rPr sz="2500" dirty="0" err="1"/>
              <a:t>toda</a:t>
            </a:r>
            <a:r>
              <a:rPr sz="2500" dirty="0"/>
              <a:t> la </a:t>
            </a:r>
            <a:r>
              <a:rPr sz="2500" dirty="0" err="1"/>
              <a:t>gasolina</a:t>
            </a:r>
            <a:r>
              <a:rPr sz="2500" dirty="0"/>
              <a:t> sin </a:t>
            </a:r>
            <a:r>
              <a:rPr sz="2500" dirty="0" err="1"/>
              <a:t>plomo</a:t>
            </a:r>
            <a:r>
              <a:rPr sz="2500" dirty="0"/>
              <a:t>.</a:t>
            </a:r>
          </a:p>
          <a:p>
            <a:pPr marL="914400" lvl="1" indent="-457200" eaLnBrk="1" hangingPunct="1">
              <a:lnSpc>
                <a:spcPct val="90000"/>
              </a:lnSpc>
              <a:defRPr sz="2600"/>
            </a:pPr>
            <a:r>
              <a:rPr sz="2500" dirty="0"/>
              <a:t>Disponible </a:t>
            </a:r>
            <a:r>
              <a:rPr sz="2500" dirty="0" err="1"/>
              <a:t>en</a:t>
            </a:r>
            <a:r>
              <a:rPr sz="2500" dirty="0"/>
              <a:t> </a:t>
            </a:r>
            <a:r>
              <a:rPr sz="2500" dirty="0" err="1"/>
              <a:t>todo</a:t>
            </a:r>
            <a:r>
              <a:rPr sz="2500" dirty="0"/>
              <a:t> </a:t>
            </a:r>
            <a:r>
              <a:rPr sz="2500" dirty="0" err="1"/>
              <a:t>Estados</a:t>
            </a:r>
            <a:r>
              <a:rPr sz="2500" dirty="0"/>
              <a:t> Unidos </a:t>
            </a:r>
            <a:br>
              <a:rPr lang="es-AR" sz="2500" dirty="0"/>
            </a:br>
            <a:r>
              <a:rPr sz="2500" dirty="0"/>
              <a:t>y </a:t>
            </a:r>
            <a:r>
              <a:rPr sz="2500" dirty="0" err="1"/>
              <a:t>en</a:t>
            </a:r>
            <a:r>
              <a:rPr sz="2500" dirty="0"/>
              <a:t> </a:t>
            </a:r>
            <a:r>
              <a:rPr sz="2500" dirty="0" err="1"/>
              <a:t>todos</a:t>
            </a:r>
            <a:r>
              <a:rPr sz="2500" dirty="0"/>
              <a:t> </a:t>
            </a:r>
            <a:r>
              <a:rPr sz="2500" dirty="0" err="1"/>
              <a:t>los</a:t>
            </a:r>
            <a:r>
              <a:rPr sz="2500" dirty="0"/>
              <a:t> </a:t>
            </a:r>
            <a:r>
              <a:rPr sz="2500" dirty="0" err="1"/>
              <a:t>grados</a:t>
            </a:r>
            <a:r>
              <a:rPr sz="2500" dirty="0"/>
              <a:t> de </a:t>
            </a:r>
            <a:r>
              <a:rPr sz="2500" dirty="0" err="1"/>
              <a:t>octanaje</a:t>
            </a:r>
            <a:r>
              <a:rPr sz="2500" dirty="0"/>
              <a:t> </a:t>
            </a:r>
            <a:br>
              <a:rPr lang="es-AR" sz="2500" dirty="0"/>
            </a:br>
            <a:r>
              <a:rPr sz="2500" dirty="0"/>
              <a:t>de </a:t>
            </a:r>
            <a:r>
              <a:rPr sz="2500" dirty="0" err="1"/>
              <a:t>gasolina</a:t>
            </a:r>
            <a:r>
              <a:rPr sz="2500" dirty="0"/>
              <a:t>.</a:t>
            </a:r>
          </a:p>
          <a:p>
            <a:pPr eaLnBrk="1" hangingPunct="1">
              <a:lnSpc>
                <a:spcPct val="90000"/>
              </a:lnSpc>
              <a:defRPr sz="2800">
                <a:cs typeface="Arial" panose="020B0604020202020204" pitchFamily="34" charset="0"/>
              </a:defRPr>
            </a:pPr>
            <a:r>
              <a:rPr sz="2500" dirty="0"/>
              <a:t>Las </a:t>
            </a:r>
            <a:r>
              <a:rPr sz="2500" dirty="0" err="1"/>
              <a:t>biorrefinerías</a:t>
            </a:r>
            <a:r>
              <a:rPr sz="2500" dirty="0"/>
              <a:t>, </a:t>
            </a:r>
            <a:r>
              <a:rPr sz="2500" dirty="0" err="1"/>
              <a:t>instalaciones</a:t>
            </a:r>
            <a:r>
              <a:rPr sz="2500" dirty="0"/>
              <a:t> de </a:t>
            </a:r>
            <a:r>
              <a:rPr sz="2500" dirty="0" err="1"/>
              <a:t>producción</a:t>
            </a:r>
            <a:r>
              <a:rPr sz="2500" dirty="0"/>
              <a:t> de </a:t>
            </a:r>
            <a:r>
              <a:rPr sz="2500" dirty="0" err="1"/>
              <a:t>etanol</a:t>
            </a:r>
            <a:r>
              <a:rPr sz="2500" dirty="0"/>
              <a:t>, </a:t>
            </a:r>
            <a:r>
              <a:rPr sz="2500" dirty="0" err="1"/>
              <a:t>existen</a:t>
            </a:r>
            <a:r>
              <a:rPr sz="2500" dirty="0"/>
              <a:t> </a:t>
            </a:r>
            <a:r>
              <a:rPr sz="2500" dirty="0" err="1"/>
              <a:t>en</a:t>
            </a:r>
            <a:r>
              <a:rPr sz="2500" dirty="0"/>
              <a:t> </a:t>
            </a:r>
            <a:br>
              <a:rPr lang="es-AR" sz="2500" dirty="0"/>
            </a:br>
            <a:r>
              <a:rPr sz="2500" dirty="0" err="1"/>
              <a:t>varios</a:t>
            </a:r>
            <a:r>
              <a:rPr sz="2500" dirty="0"/>
              <a:t> </a:t>
            </a:r>
            <a:r>
              <a:rPr sz="2500" dirty="0" err="1"/>
              <a:t>estados</a:t>
            </a:r>
            <a:r>
              <a:rPr sz="2500" dirty="0"/>
              <a:t>.</a:t>
            </a:r>
          </a:p>
          <a:p>
            <a:pPr eaLnBrk="1" hangingPunct="1">
              <a:lnSpc>
                <a:spcPct val="90000"/>
              </a:lnSpc>
              <a:defRPr sz="2800">
                <a:cs typeface="Arial" panose="020B0604020202020204" pitchFamily="34" charset="0"/>
              </a:defRPr>
            </a:pPr>
            <a:r>
              <a:rPr sz="2500" dirty="0"/>
              <a:t>Se </a:t>
            </a:r>
            <a:r>
              <a:rPr sz="2500" dirty="0" err="1"/>
              <a:t>prevé</a:t>
            </a:r>
            <a:r>
              <a:rPr sz="2500" dirty="0"/>
              <a:t> un </a:t>
            </a:r>
            <a:r>
              <a:rPr sz="2500" dirty="0" err="1"/>
              <a:t>aumento</a:t>
            </a:r>
            <a:r>
              <a:rPr sz="2500" dirty="0"/>
              <a:t> </a:t>
            </a:r>
            <a:r>
              <a:rPr sz="2500" dirty="0" err="1"/>
              <a:t>en</a:t>
            </a:r>
            <a:r>
              <a:rPr sz="2500" dirty="0"/>
              <a:t> las </a:t>
            </a:r>
            <a:r>
              <a:rPr sz="2500" dirty="0" err="1"/>
              <a:t>necesidades</a:t>
            </a:r>
            <a:r>
              <a:rPr sz="2500" dirty="0"/>
              <a:t> de </a:t>
            </a:r>
            <a:r>
              <a:rPr sz="2500" dirty="0" err="1"/>
              <a:t>transporte</a:t>
            </a:r>
            <a:r>
              <a:rPr sz="2500" dirty="0"/>
              <a:t> para </a:t>
            </a:r>
            <a:r>
              <a:rPr sz="2500" dirty="0" err="1"/>
              <a:t>llevar</a:t>
            </a:r>
            <a:r>
              <a:rPr sz="2500" dirty="0"/>
              <a:t> </a:t>
            </a:r>
            <a:r>
              <a:rPr sz="2500" dirty="0" err="1"/>
              <a:t>el</a:t>
            </a:r>
            <a:r>
              <a:rPr sz="2500" dirty="0"/>
              <a:t> </a:t>
            </a:r>
            <a:r>
              <a:rPr sz="2500" dirty="0" err="1"/>
              <a:t>producto</a:t>
            </a:r>
            <a:r>
              <a:rPr sz="2500" dirty="0"/>
              <a:t> al mercado.</a:t>
            </a:r>
          </a:p>
        </p:txBody>
      </p:sp>
      <p:sp>
        <p:nvSpPr>
          <p:cNvPr id="23554" name="Rectangle 2">
            <a:extLst>
              <a:ext uri="{FF2B5EF4-FFF2-40B4-BE49-F238E27FC236}">
                <a16:creationId xmlns:a16="http://schemas.microsoft.com/office/drawing/2014/main" id="{4D673712-7114-4D66-B9B7-24E379CBFEA1}"/>
              </a:ext>
            </a:extLst>
          </p:cNvPr>
          <p:cNvSpPr>
            <a:spLocks noGrp="1"/>
          </p:cNvSpPr>
          <p:nvPr>
            <p:ph type="title"/>
          </p:nvPr>
        </p:nvSpPr>
        <p:spPr>
          <a:xfrm>
            <a:off x="457200" y="4111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a:bodyPr>
          <a:lstStyle/>
          <a:p>
            <a:pPr>
              <a:defRPr sz="4400">
                <a:latin typeface="Arial" panose="020B0604020202020204" pitchFamily="34" charset="0"/>
                <a:ea typeface="ＭＳ Ｐゴシック" panose="020B0600070205080204" pitchFamily="34" charset="-128"/>
                <a:cs typeface="Arial" panose="020B0604020202020204" pitchFamily="34" charset="0"/>
              </a:defRPr>
            </a:pPr>
            <a:r>
              <a:t>Introducción</a:t>
            </a:r>
          </a:p>
        </p:txBody>
      </p:sp>
      <p:pic>
        <p:nvPicPr>
          <p:cNvPr id="4" name="Picture 3">
            <a:extLst>
              <a:ext uri="{FF2B5EF4-FFF2-40B4-BE49-F238E27FC236}">
                <a16:creationId xmlns:a16="http://schemas.microsoft.com/office/drawing/2014/main" id="{8B081D0F-20D7-85AD-F925-5E41F599E8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D54E1-9B26-2309-8E55-2E0DB06E376A}"/>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C25222AF-6111-E715-7378-BDE4344D0C97}"/>
              </a:ext>
            </a:extLst>
          </p:cNvPr>
          <p:cNvPicPr>
            <a:picLocks noGrp="1" noChangeAspect="1"/>
          </p:cNvPicPr>
          <p:nvPr>
            <p:ph type="pic" sz="quarter" idx="10"/>
          </p:nvPr>
        </p:nvPicPr>
        <p:blipFill rotWithShape="1">
          <a:blip r:embed="rId3"/>
          <a:srcRect t="18519" b="18519"/>
          <a:stretch/>
        </p:blipFill>
        <p:spPr>
          <a:xfrm>
            <a:off x="6400800" y="1066800"/>
            <a:ext cx="2743200" cy="2590800"/>
          </a:xfrm>
          <a:prstGeom prst="rect">
            <a:avLst/>
          </a:prstGeom>
        </p:spPr>
      </p:pic>
      <p:sp>
        <p:nvSpPr>
          <p:cNvPr id="27651" name="Rectangle 3">
            <a:extLst>
              <a:ext uri="{FF2B5EF4-FFF2-40B4-BE49-F238E27FC236}">
                <a16:creationId xmlns:a16="http://schemas.microsoft.com/office/drawing/2014/main" id="{3CD92A4D-4DD9-014E-C7B9-5C065FC21681}"/>
              </a:ext>
            </a:extLst>
          </p:cNvPr>
          <p:cNvSpPr>
            <a:spLocks noGrp="1"/>
          </p:cNvSpPr>
          <p:nvPr>
            <p:ph type="body" sz="quarter" idx="11"/>
          </p:nvPr>
        </p:nvSpPr>
        <p:spPr>
          <a:xfrm>
            <a:off x="458788" y="1076265"/>
            <a:ext cx="5942012" cy="5324535"/>
          </a:xfrm>
        </p:spPr>
        <p:txBody>
          <a:bodyPr/>
          <a:lstStyle/>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¡El </a:t>
            </a:r>
            <a:r>
              <a:rPr sz="2500" dirty="0" err="1"/>
              <a:t>etanol</a:t>
            </a:r>
            <a:r>
              <a:rPr sz="2500" dirty="0"/>
              <a:t> se </a:t>
            </a:r>
            <a:r>
              <a:rPr sz="2500" dirty="0" err="1"/>
              <a:t>utilizaba</a:t>
            </a:r>
            <a:r>
              <a:rPr sz="2500" dirty="0"/>
              <a:t> para </a:t>
            </a:r>
            <a:r>
              <a:rPr sz="2500" dirty="0" err="1"/>
              <a:t>impulsar</a:t>
            </a:r>
            <a:r>
              <a:rPr sz="2500" dirty="0"/>
              <a:t> </a:t>
            </a:r>
            <a:br>
              <a:rPr lang="es-AR" sz="2500" dirty="0"/>
            </a:br>
            <a:r>
              <a:rPr sz="2500" dirty="0" err="1"/>
              <a:t>el</a:t>
            </a:r>
            <a:r>
              <a:rPr sz="2500" dirty="0"/>
              <a:t> Ford Modelo T original!</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El </a:t>
            </a:r>
            <a:r>
              <a:rPr sz="2500" dirty="0" err="1"/>
              <a:t>etanol</a:t>
            </a:r>
            <a:r>
              <a:rPr sz="2500" dirty="0"/>
              <a:t> se </a:t>
            </a:r>
            <a:r>
              <a:rPr sz="2500" dirty="0" err="1"/>
              <a:t>utiliza</a:t>
            </a:r>
            <a:r>
              <a:rPr sz="2500" dirty="0"/>
              <a:t> </a:t>
            </a:r>
            <a:r>
              <a:rPr sz="2500" dirty="0" err="1"/>
              <a:t>como</a:t>
            </a:r>
            <a:r>
              <a:rPr sz="2500" dirty="0"/>
              <a:t> </a:t>
            </a:r>
            <a:r>
              <a:rPr sz="2500" dirty="0" err="1"/>
              <a:t>aditivo</a:t>
            </a:r>
            <a:r>
              <a:rPr sz="2500" dirty="0"/>
              <a:t> para la </a:t>
            </a:r>
            <a:r>
              <a:rPr sz="2500" dirty="0" err="1"/>
              <a:t>gasolina</a:t>
            </a:r>
            <a:r>
              <a:rPr sz="2500" dirty="0"/>
              <a:t> </a:t>
            </a:r>
            <a:r>
              <a:rPr sz="2500" dirty="0" err="1"/>
              <a:t>desde</a:t>
            </a:r>
            <a:r>
              <a:rPr sz="2500" dirty="0"/>
              <a:t> la </a:t>
            </a:r>
            <a:r>
              <a:rPr sz="2500" dirty="0" err="1"/>
              <a:t>década</a:t>
            </a:r>
            <a:r>
              <a:rPr sz="2500" dirty="0"/>
              <a:t> de 1980.</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Su </a:t>
            </a:r>
            <a:r>
              <a:rPr sz="2500" dirty="0" err="1"/>
              <a:t>función</a:t>
            </a:r>
            <a:r>
              <a:rPr sz="2500" dirty="0"/>
              <a:t> principal era </a:t>
            </a:r>
            <a:r>
              <a:rPr sz="2500" dirty="0" err="1"/>
              <a:t>mejorar</a:t>
            </a:r>
            <a:r>
              <a:rPr sz="2500" dirty="0"/>
              <a:t> la </a:t>
            </a:r>
            <a:r>
              <a:rPr sz="2500" dirty="0" err="1"/>
              <a:t>calidad</a:t>
            </a:r>
            <a:r>
              <a:rPr sz="2500" dirty="0"/>
              <a:t> del </a:t>
            </a:r>
            <a:r>
              <a:rPr sz="2500" dirty="0" err="1"/>
              <a:t>aire</a:t>
            </a:r>
            <a:r>
              <a:rPr sz="2500" dirty="0"/>
              <a:t>.</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err="1"/>
              <a:t>Reemplazar</a:t>
            </a:r>
            <a:r>
              <a:rPr sz="2500" dirty="0"/>
              <a:t> </a:t>
            </a:r>
            <a:r>
              <a:rPr sz="2500" dirty="0" err="1"/>
              <a:t>el</a:t>
            </a:r>
            <a:r>
              <a:rPr sz="2500" dirty="0"/>
              <a:t> </a:t>
            </a:r>
            <a:r>
              <a:rPr sz="2500" dirty="0" err="1"/>
              <a:t>plomo</a:t>
            </a:r>
            <a:r>
              <a:rPr sz="2500" dirty="0"/>
              <a:t>, </a:t>
            </a:r>
            <a:r>
              <a:rPr sz="2500" dirty="0" err="1"/>
              <a:t>el</a:t>
            </a:r>
            <a:r>
              <a:rPr sz="2500" dirty="0"/>
              <a:t> MTBE y </a:t>
            </a:r>
            <a:r>
              <a:rPr sz="2500" dirty="0" err="1"/>
              <a:t>otros</a:t>
            </a:r>
            <a:r>
              <a:rPr sz="2500" dirty="0"/>
              <a:t> </a:t>
            </a:r>
            <a:r>
              <a:rPr sz="2500" dirty="0" err="1"/>
              <a:t>productos</a:t>
            </a:r>
            <a:r>
              <a:rPr sz="2500" dirty="0"/>
              <a:t> </a:t>
            </a:r>
            <a:r>
              <a:rPr sz="2500" dirty="0" err="1"/>
              <a:t>químicos</a:t>
            </a:r>
            <a:r>
              <a:rPr sz="2500" dirty="0"/>
              <a:t> </a:t>
            </a:r>
            <a:r>
              <a:rPr sz="2500" dirty="0" err="1"/>
              <a:t>nocivos</a:t>
            </a:r>
            <a:r>
              <a:rPr sz="2500" dirty="0"/>
              <a:t>.</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Su </a:t>
            </a:r>
            <a:r>
              <a:rPr sz="2500" dirty="0" err="1"/>
              <a:t>función</a:t>
            </a:r>
            <a:r>
              <a:rPr sz="2500" dirty="0"/>
              <a:t> </a:t>
            </a:r>
            <a:r>
              <a:rPr sz="2500" dirty="0" err="1"/>
              <a:t>secundaria</a:t>
            </a:r>
            <a:r>
              <a:rPr sz="2500" dirty="0"/>
              <a:t> </a:t>
            </a:r>
            <a:r>
              <a:rPr sz="2500" dirty="0" err="1"/>
              <a:t>fue</a:t>
            </a:r>
            <a:r>
              <a:rPr sz="2500" dirty="0"/>
              <a:t> la </a:t>
            </a:r>
            <a:r>
              <a:rPr sz="2500" dirty="0" err="1"/>
              <a:t>mejora</a:t>
            </a:r>
            <a:r>
              <a:rPr sz="2500" dirty="0"/>
              <a:t> del </a:t>
            </a:r>
            <a:r>
              <a:rPr sz="2500" dirty="0" err="1"/>
              <a:t>octanaje</a:t>
            </a:r>
            <a:r>
              <a:rPr sz="2500" dirty="0"/>
              <a:t>.</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Su </a:t>
            </a:r>
            <a:r>
              <a:rPr sz="2500" dirty="0" err="1"/>
              <a:t>función</a:t>
            </a:r>
            <a:r>
              <a:rPr sz="2500" dirty="0"/>
              <a:t> actual es </a:t>
            </a:r>
            <a:r>
              <a:rPr sz="2500" dirty="0" err="1"/>
              <a:t>mejorar</a:t>
            </a:r>
            <a:r>
              <a:rPr sz="2500" dirty="0"/>
              <a:t> </a:t>
            </a:r>
            <a:r>
              <a:rPr sz="2500" dirty="0" err="1"/>
              <a:t>el</a:t>
            </a:r>
            <a:r>
              <a:rPr sz="2500" dirty="0"/>
              <a:t> </a:t>
            </a:r>
            <a:r>
              <a:rPr sz="2500" dirty="0" err="1"/>
              <a:t>octanaje</a:t>
            </a:r>
            <a:r>
              <a:rPr sz="2500" dirty="0"/>
              <a:t>, la </a:t>
            </a:r>
            <a:r>
              <a:rPr sz="2500" dirty="0" err="1"/>
              <a:t>calidad</a:t>
            </a:r>
            <a:r>
              <a:rPr sz="2500" dirty="0"/>
              <a:t> del </a:t>
            </a:r>
            <a:r>
              <a:rPr sz="2500" dirty="0" err="1"/>
              <a:t>aire</a:t>
            </a:r>
            <a:r>
              <a:rPr sz="2500" dirty="0"/>
              <a:t> y </a:t>
            </a:r>
            <a:r>
              <a:rPr sz="2500" dirty="0" err="1"/>
              <a:t>aumentar</a:t>
            </a:r>
            <a:r>
              <a:rPr sz="2500" dirty="0"/>
              <a:t> la </a:t>
            </a:r>
            <a:r>
              <a:rPr sz="2500" dirty="0" err="1"/>
              <a:t>producción</a:t>
            </a:r>
            <a:r>
              <a:rPr sz="2500" dirty="0"/>
              <a:t> </a:t>
            </a:r>
            <a:r>
              <a:rPr sz="2500" dirty="0" err="1"/>
              <a:t>nacional</a:t>
            </a:r>
            <a:r>
              <a:rPr sz="2500" dirty="0"/>
              <a:t> </a:t>
            </a:r>
            <a:br>
              <a:rPr lang="es-AR" sz="2500" dirty="0"/>
            </a:br>
            <a:r>
              <a:rPr sz="2500" dirty="0"/>
              <a:t>de </a:t>
            </a:r>
            <a:r>
              <a:rPr sz="2500" dirty="0" err="1"/>
              <a:t>energía</a:t>
            </a:r>
            <a:r>
              <a:rPr sz="2500" dirty="0"/>
              <a:t>.</a:t>
            </a:r>
            <a:endParaRPr sz="2500" dirty="0">
              <a:solidFill>
                <a:schemeClr val="bg1"/>
              </a:solidFill>
              <a:latin typeface="Arial" panose="020B0604020202020204" pitchFamily="34" charset="0"/>
              <a:ea typeface="ＭＳ Ｐゴシック" panose="020B0600070205080204" pitchFamily="34" charset="-128"/>
            </a:endParaRPr>
          </a:p>
        </p:txBody>
      </p:sp>
      <p:pic>
        <p:nvPicPr>
          <p:cNvPr id="8" name="Picture Placeholder 7">
            <a:extLst>
              <a:ext uri="{FF2B5EF4-FFF2-40B4-BE49-F238E27FC236}">
                <a16:creationId xmlns:a16="http://schemas.microsoft.com/office/drawing/2014/main" id="{DE063E09-37F1-A74D-EC2E-44B525D5FF34}"/>
              </a:ext>
            </a:extLst>
          </p:cNvPr>
          <p:cNvPicPr>
            <a:picLocks noGrp="1" noChangeAspect="1"/>
          </p:cNvPicPr>
          <p:nvPr>
            <p:ph type="pic" sz="quarter" idx="12"/>
          </p:nvPr>
        </p:nvPicPr>
        <p:blipFill>
          <a:blip r:embed="rId4"/>
          <a:srcRect t="17" b="17"/>
          <a:stretch>
            <a:fillRect/>
          </a:stretch>
        </p:blipFill>
        <p:spPr>
          <a:xfrm>
            <a:off x="9296400" y="1066800"/>
            <a:ext cx="2743200" cy="2590800"/>
          </a:xfrm>
          <a:prstGeom prst="rect">
            <a:avLst/>
          </a:prstGeom>
        </p:spPr>
      </p:pic>
      <p:pic>
        <p:nvPicPr>
          <p:cNvPr id="14" name="Picture Placeholder 13">
            <a:extLst>
              <a:ext uri="{FF2B5EF4-FFF2-40B4-BE49-F238E27FC236}">
                <a16:creationId xmlns:a16="http://schemas.microsoft.com/office/drawing/2014/main" id="{0A59E770-6C89-1774-9803-6DD48DF00BD0}"/>
              </a:ext>
            </a:extLst>
          </p:cNvPr>
          <p:cNvPicPr>
            <a:picLocks noGrp="1" noChangeAspect="1"/>
          </p:cNvPicPr>
          <p:nvPr>
            <p:ph type="pic" sz="quarter" idx="14"/>
          </p:nvPr>
        </p:nvPicPr>
        <p:blipFill rotWithShape="1">
          <a:blip r:embed="rId5"/>
          <a:srcRect l="13392" t="2778" r="11607" b="2778"/>
          <a:stretch>
            <a:fillRect/>
          </a:stretch>
        </p:blipFill>
        <p:spPr>
          <a:xfrm>
            <a:off x="6400800" y="3810000"/>
            <a:ext cx="2743200" cy="2590800"/>
          </a:xfrm>
          <a:prstGeom prst="rect">
            <a:avLst/>
          </a:prstGeom>
        </p:spPr>
      </p:pic>
      <p:pic>
        <p:nvPicPr>
          <p:cNvPr id="9" name="Picture Placeholder 8">
            <a:extLst>
              <a:ext uri="{FF2B5EF4-FFF2-40B4-BE49-F238E27FC236}">
                <a16:creationId xmlns:a16="http://schemas.microsoft.com/office/drawing/2014/main" id="{6548DC2F-22E9-33C1-BD96-CB0007C01CEC}"/>
              </a:ext>
            </a:extLst>
          </p:cNvPr>
          <p:cNvPicPr>
            <a:picLocks noGrp="1" noChangeAspect="1"/>
          </p:cNvPicPr>
          <p:nvPr>
            <p:ph type="pic" sz="quarter" idx="13"/>
          </p:nvPr>
        </p:nvPicPr>
        <p:blipFill>
          <a:blip r:embed="rId6"/>
          <a:srcRect t="17" b="17"/>
          <a:stretch>
            <a:fillRect/>
          </a:stretch>
        </p:blipFill>
        <p:spPr>
          <a:xfrm>
            <a:off x="9296400" y="3810000"/>
            <a:ext cx="2743200" cy="2590800"/>
          </a:xfrm>
          <a:prstGeom prst="rect">
            <a:avLst/>
          </a:prstGeom>
        </p:spPr>
      </p:pic>
      <p:sp>
        <p:nvSpPr>
          <p:cNvPr id="27650" name="Rectangle 2">
            <a:extLst>
              <a:ext uri="{FF2B5EF4-FFF2-40B4-BE49-F238E27FC236}">
                <a16:creationId xmlns:a16="http://schemas.microsoft.com/office/drawing/2014/main" id="{7E4C8A21-895F-6DA7-EC41-6E7CD19CDED8}"/>
              </a:ext>
            </a:extLst>
          </p:cNvPr>
          <p:cNvSpPr>
            <a:spLocks noGrp="1"/>
          </p:cNvSpPr>
          <p:nvPr>
            <p:ph type="title" idx="4294967295"/>
          </p:nvPr>
        </p:nvSpPr>
        <p:spPr>
          <a:xfrm>
            <a:off x="304800" y="304800"/>
            <a:ext cx="11657013" cy="57943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pPr algn="ctr">
              <a:defRPr sz="44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3600" dirty="0"/>
              <a:t>Historia de </a:t>
            </a:r>
            <a:r>
              <a:rPr sz="3600" dirty="0" err="1"/>
              <a:t>los</a:t>
            </a:r>
            <a:r>
              <a:rPr sz="3600" dirty="0"/>
              <a:t> combustibles </a:t>
            </a:r>
            <a:r>
              <a:rPr sz="3600" dirty="0" err="1"/>
              <a:t>mezclados</a:t>
            </a:r>
            <a:r>
              <a:rPr sz="3600" dirty="0"/>
              <a:t> con </a:t>
            </a:r>
            <a:r>
              <a:rPr sz="3600" dirty="0" err="1"/>
              <a:t>etanol</a:t>
            </a:r>
            <a:endParaRPr sz="3600" dirty="0"/>
          </a:p>
        </p:txBody>
      </p:sp>
    </p:spTree>
    <p:extLst>
      <p:ext uri="{BB962C8B-B14F-4D97-AF65-F5344CB8AC3E}">
        <p14:creationId xmlns:p14="http://schemas.microsoft.com/office/powerpoint/2010/main" val="336769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0BFA34-59E7-DA6C-54D4-DB1D385F654C}"/>
              </a:ext>
            </a:extLst>
          </p:cNvPr>
          <p:cNvPicPr>
            <a:picLocks noChangeAspect="1"/>
          </p:cNvPicPr>
          <p:nvPr/>
        </p:nvPicPr>
        <p:blipFill>
          <a:blip r:embed="rId3">
            <a:alphaModFix amt="4000"/>
            <a:extLst>
              <a:ext uri="{28A0092B-C50C-407E-A947-70E740481C1C}">
                <a14:useLocalDpi xmlns:a14="http://schemas.microsoft.com/office/drawing/2010/main" val="0"/>
              </a:ext>
            </a:extLst>
          </a:blip>
          <a:srcRect b="15816"/>
          <a:stretch>
            <a:fillRect/>
          </a:stretch>
        </p:blipFill>
        <p:spPr>
          <a:xfrm>
            <a:off x="-76200" y="-27215"/>
            <a:ext cx="12300857" cy="6885215"/>
          </a:xfrm>
          <a:prstGeom prst="rect">
            <a:avLst/>
          </a:prstGeom>
        </p:spPr>
      </p:pic>
      <p:sp>
        <p:nvSpPr>
          <p:cNvPr id="29698" name="Title 1">
            <a:extLst>
              <a:ext uri="{FF2B5EF4-FFF2-40B4-BE49-F238E27FC236}">
                <a16:creationId xmlns:a16="http://schemas.microsoft.com/office/drawing/2014/main" id="{80C41094-86CB-410C-828A-348DFFD8FE2A}"/>
              </a:ext>
            </a:extLst>
          </p:cNvPr>
          <p:cNvSpPr>
            <a:spLocks noGrp="1"/>
          </p:cNvSpPr>
          <p:nvPr>
            <p:ph type="title"/>
          </p:nvPr>
        </p:nvSpPr>
        <p:spPr>
          <a:xfrm>
            <a:off x="0" y="304800"/>
            <a:ext cx="121920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pPr>
              <a:defRPr sz="4000">
                <a:latin typeface="Arial" panose="020B0604020202020204" pitchFamily="34" charset="0"/>
                <a:ea typeface="ＭＳ Ｐゴシック" panose="020B0600070205080204" pitchFamily="34" charset="-128"/>
                <a:cs typeface="Arial" panose="020B0604020202020204" pitchFamily="34" charset="0"/>
              </a:defRPr>
            </a:pPr>
            <a:r>
              <a:t>Historia de los combustibles mezclados con etanol</a:t>
            </a:r>
          </a:p>
        </p:txBody>
      </p:sp>
      <p:sp>
        <p:nvSpPr>
          <p:cNvPr id="29699" name="Content Placeholder 2">
            <a:extLst>
              <a:ext uri="{FF2B5EF4-FFF2-40B4-BE49-F238E27FC236}">
                <a16:creationId xmlns:a16="http://schemas.microsoft.com/office/drawing/2014/main" id="{1BC04923-461E-4C47-A1A1-9817D0FC8F73}"/>
              </a:ext>
            </a:extLst>
          </p:cNvPr>
          <p:cNvSpPr>
            <a:spLocks noGrp="1"/>
          </p:cNvSpPr>
          <p:nvPr>
            <p:ph idx="4294967295"/>
          </p:nvPr>
        </p:nvSpPr>
        <p:spPr>
          <a:xfrm>
            <a:off x="4495800" y="1968406"/>
            <a:ext cx="7239000" cy="2440668"/>
          </a:xfrm>
        </p:spPr>
        <p:txBody>
          <a:bodyPr wrap="square">
            <a:spAutoFit/>
          </a:bodyPr>
          <a:lstStyle/>
          <a:p>
            <a:pPr marL="0" indent="0">
              <a:lnSpc>
                <a:spcPct val="90000"/>
              </a:lnSpc>
              <a:buFont typeface="Arial" panose="020B0604020202020204" pitchFamily="34" charset="0"/>
              <a:buNone/>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En la </a:t>
            </a:r>
            <a:r>
              <a:rPr dirty="0" err="1"/>
              <a:t>década</a:t>
            </a:r>
            <a:r>
              <a:rPr dirty="0"/>
              <a:t> de 2010:</a:t>
            </a:r>
          </a:p>
          <a:p>
            <a:pPr lvl="1">
              <a:lnSpc>
                <a:spcPct val="90000"/>
              </a:lnSpc>
              <a:buFont typeface="Arial" panose="020B0604020202020204" pitchFamily="34" charset="0"/>
              <a:buChar char="‒"/>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La </a:t>
            </a:r>
            <a:r>
              <a:rPr dirty="0" err="1"/>
              <a:t>aprobación</a:t>
            </a:r>
            <a:r>
              <a:rPr dirty="0"/>
              <a:t> de la EPA </a:t>
            </a:r>
            <a:r>
              <a:rPr dirty="0" err="1"/>
              <a:t>permite</a:t>
            </a:r>
            <a:r>
              <a:rPr dirty="0"/>
              <a:t> hasta </a:t>
            </a:r>
            <a:br>
              <a:rPr lang="es-AR" dirty="0"/>
            </a:br>
            <a:r>
              <a:rPr dirty="0"/>
              <a:t>un 15% </a:t>
            </a:r>
            <a:r>
              <a:rPr dirty="0" err="1"/>
              <a:t>en</a:t>
            </a:r>
            <a:r>
              <a:rPr dirty="0"/>
              <a:t> </a:t>
            </a:r>
            <a:r>
              <a:rPr dirty="0" err="1"/>
              <a:t>volumen</a:t>
            </a:r>
            <a:r>
              <a:rPr dirty="0"/>
              <a:t> de </a:t>
            </a:r>
            <a:r>
              <a:rPr dirty="0" err="1"/>
              <a:t>etanol</a:t>
            </a:r>
            <a:r>
              <a:rPr dirty="0"/>
              <a:t> (E15) </a:t>
            </a:r>
            <a:r>
              <a:rPr dirty="0" err="1"/>
              <a:t>en</a:t>
            </a:r>
            <a:r>
              <a:t> la </a:t>
            </a:r>
            <a:r>
              <a:rPr dirty="0" err="1"/>
              <a:t>gasolina</a:t>
            </a:r>
            <a:r>
              <a:rPr dirty="0"/>
              <a:t>.</a:t>
            </a:r>
          </a:p>
          <a:p>
            <a:pPr lvl="1">
              <a:lnSpc>
                <a:spcPct val="90000"/>
              </a:lnSpc>
              <a:buFont typeface="Arial" panose="020B0604020202020204" pitchFamily="34" charset="0"/>
              <a:buChar char="‒"/>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Los combustibles flexibles a base de </a:t>
            </a:r>
            <a:r>
              <a:rPr dirty="0" err="1"/>
              <a:t>etanol</a:t>
            </a:r>
            <a:r>
              <a:rPr dirty="0"/>
              <a:t> </a:t>
            </a:r>
            <a:r>
              <a:rPr dirty="0" err="1"/>
              <a:t>están</a:t>
            </a:r>
            <a:r>
              <a:rPr dirty="0"/>
              <a:t> </a:t>
            </a:r>
            <a:r>
              <a:rPr dirty="0" err="1"/>
              <a:t>cada</a:t>
            </a:r>
            <a:r>
              <a:rPr dirty="0"/>
              <a:t> </a:t>
            </a:r>
            <a:r>
              <a:rPr dirty="0" err="1"/>
              <a:t>vez</a:t>
            </a:r>
            <a:r>
              <a:rPr dirty="0"/>
              <a:t> </a:t>
            </a:r>
            <a:r>
              <a:rPr dirty="0" err="1"/>
              <a:t>más</a:t>
            </a:r>
            <a:r>
              <a:rPr dirty="0"/>
              <a:t> </a:t>
            </a:r>
            <a:r>
              <a:rPr dirty="0" err="1"/>
              <a:t>disponibles</a:t>
            </a:r>
            <a:r>
              <a:rPr dirty="0"/>
              <a:t>.</a:t>
            </a:r>
          </a:p>
        </p:txBody>
      </p:sp>
      <p:pic>
        <p:nvPicPr>
          <p:cNvPr id="2" name="Picture 1">
            <a:extLst>
              <a:ext uri="{FF2B5EF4-FFF2-40B4-BE49-F238E27FC236}">
                <a16:creationId xmlns:a16="http://schemas.microsoft.com/office/drawing/2014/main" id="{293AA4D3-E994-4AC5-B207-B4CC8CD23CF0}"/>
              </a:ext>
            </a:extLst>
          </p:cNvPr>
          <p:cNvPicPr>
            <a:picLocks noChangeAspect="1"/>
          </p:cNvPicPr>
          <p:nvPr/>
        </p:nvPicPr>
        <p:blipFill rotWithShape="1">
          <a:blip r:embed="rId4"/>
          <a:stretch>
            <a:fillRect/>
          </a:stretch>
        </p:blipFill>
        <p:spPr>
          <a:xfrm>
            <a:off x="1066800" y="1023257"/>
            <a:ext cx="2943523" cy="4419600"/>
          </a:xfrm>
          <a:prstGeom prst="rect">
            <a:avLst/>
          </a:prstGeom>
        </p:spPr>
      </p:pic>
      <p:pic>
        <p:nvPicPr>
          <p:cNvPr id="29700" name="Picture 4" descr="\\dc1\Pub\Market Development\Projects\Logos\E15\E15 Label.03.09.12.jpg">
            <a:extLst>
              <a:ext uri="{FF2B5EF4-FFF2-40B4-BE49-F238E27FC236}">
                <a16:creationId xmlns:a16="http://schemas.microsoft.com/office/drawing/2014/main" id="{039A184C-EAE0-4EFC-9635-A0C1073CE8E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124200" y="4452257"/>
            <a:ext cx="1905000" cy="1642363"/>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8DAFC225-7763-440B-837E-30E802753A39}"/>
              </a:ext>
            </a:extLst>
          </p:cNvPr>
          <p:cNvSpPr>
            <a:spLocks noGrp="1"/>
          </p:cNvSpPr>
          <p:nvPr>
            <p:ph type="title"/>
          </p:nvPr>
        </p:nvSpPr>
        <p:spPr>
          <a:xfrm>
            <a:off x="457200" y="3349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pPr algn="ctr">
              <a:defRPr sz="4000">
                <a:latin typeface="Arial" panose="020B0604020202020204" pitchFamily="34" charset="0"/>
                <a:ea typeface="ＭＳ Ｐゴシック" panose="020B0600070205080204" pitchFamily="34" charset="-128"/>
                <a:cs typeface="Arial" panose="020B0604020202020204" pitchFamily="34" charset="0"/>
              </a:defRPr>
            </a:pPr>
            <a:r>
              <a:t>Etanol y mezclas comunes de etanol</a:t>
            </a:r>
          </a:p>
        </p:txBody>
      </p:sp>
      <p:graphicFrame>
        <p:nvGraphicFramePr>
          <p:cNvPr id="4" name="Content Placeholder 3">
            <a:extLst>
              <a:ext uri="{FF2B5EF4-FFF2-40B4-BE49-F238E27FC236}">
                <a16:creationId xmlns:a16="http://schemas.microsoft.com/office/drawing/2014/main" id="{9C330441-4B1E-4F9A-B214-EEB1904CF4BD}"/>
              </a:ext>
            </a:extLst>
          </p:cNvPr>
          <p:cNvGraphicFramePr>
            <a:graphicFrameLocks noGrp="1"/>
          </p:cNvGraphicFramePr>
          <p:nvPr>
            <p:ph idx="4294967295"/>
            <p:extLst>
              <p:ext uri="{D42A27DB-BD31-4B8C-83A1-F6EECF244321}">
                <p14:modId xmlns:p14="http://schemas.microsoft.com/office/powerpoint/2010/main" val="4122599181"/>
              </p:ext>
            </p:extLst>
          </p:nvPr>
        </p:nvGraphicFramePr>
        <p:xfrm>
          <a:off x="700987" y="1524000"/>
          <a:ext cx="10972799" cy="4101802"/>
        </p:xfrm>
        <a:graphic>
          <a:graphicData uri="http://schemas.openxmlformats.org/drawingml/2006/table">
            <a:tbl>
              <a:tblPr firstRow="1" bandRow="1">
                <a:effectLst/>
                <a:tableStyleId>{5C22544A-7EE6-4342-B048-85BDC9FD1C3A}</a:tableStyleId>
              </a:tblPr>
              <a:tblGrid>
                <a:gridCol w="2499413">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4815786">
                  <a:extLst>
                    <a:ext uri="{9D8B030D-6E8A-4147-A177-3AD203B41FA5}">
                      <a16:colId xmlns:a16="http://schemas.microsoft.com/office/drawing/2014/main" val="20002"/>
                    </a:ext>
                  </a:extLst>
                </a:gridCol>
              </a:tblGrid>
              <a:tr h="609600">
                <a:tc>
                  <a:txBody>
                    <a:bodyPr/>
                    <a:lstStyle/>
                    <a:p>
                      <a:pPr>
                        <a:defRPr sz="2300"/>
                      </a:pPr>
                      <a:r>
                        <a:t>Nombre común</a:t>
                      </a:r>
                    </a:p>
                  </a:txBody>
                  <a:tcPr marL="121009" marR="121009" marT="60512" marB="60512"/>
                </a:tc>
                <a:tc>
                  <a:txBody>
                    <a:bodyPr/>
                    <a:lstStyle/>
                    <a:p>
                      <a:pPr>
                        <a:defRPr sz="2300"/>
                      </a:pPr>
                      <a:r>
                        <a:t>Concentración de etanol</a:t>
                      </a:r>
                    </a:p>
                  </a:txBody>
                  <a:tcPr marL="121009" marR="121009" marT="60512" marB="60512"/>
                </a:tc>
                <a:tc>
                  <a:txBody>
                    <a:bodyPr/>
                    <a:lstStyle/>
                    <a:p>
                      <a:pPr>
                        <a:defRPr sz="2300"/>
                      </a:pPr>
                      <a:r>
                        <a:t>Acrónimos/ Sinónimos</a:t>
                      </a:r>
                    </a:p>
                  </a:txBody>
                  <a:tcPr marL="121009" marR="121009" marT="60512" marB="60512"/>
                </a:tc>
                <a:extLst>
                  <a:ext uri="{0D108BD9-81ED-4DB2-BD59-A6C34878D82A}">
                    <a16:rowId xmlns:a16="http://schemas.microsoft.com/office/drawing/2014/main" val="10000"/>
                  </a:ext>
                </a:extLst>
              </a:tr>
              <a:tr h="847164">
                <a:tc>
                  <a:txBody>
                    <a:bodyPr/>
                    <a:lstStyle/>
                    <a:p>
                      <a:pPr>
                        <a:defRPr sz="2300"/>
                      </a:pPr>
                      <a:r>
                        <a:t>Etanol</a:t>
                      </a:r>
                    </a:p>
                  </a:txBody>
                  <a:tcPr marL="121009" marR="121009" marT="60512" marB="60512"/>
                </a:tc>
                <a:tc>
                  <a:txBody>
                    <a:bodyPr/>
                    <a:lstStyle/>
                    <a:p>
                      <a:pPr>
                        <a:defRPr sz="2300"/>
                      </a:pPr>
                      <a:r>
                        <a:t>Volumen del 100%</a:t>
                      </a:r>
                    </a:p>
                  </a:txBody>
                  <a:tcPr marL="121009" marR="121009" marT="60512" marB="60512"/>
                </a:tc>
                <a:tc>
                  <a:txBody>
                    <a:bodyPr/>
                    <a:lstStyle/>
                    <a:p>
                      <a:pPr>
                        <a:defRPr sz="2300"/>
                      </a:pPr>
                      <a:r>
                        <a:t>Alcohol etílico, bebidas alcohólicas destiladas, alcohol puro</a:t>
                      </a:r>
                      <a:endParaRPr sz="2300"/>
                    </a:p>
                  </a:txBody>
                  <a:tcPr marL="121009" marR="121009" marT="60512" marB="60512"/>
                </a:tc>
                <a:extLst>
                  <a:ext uri="{0D108BD9-81ED-4DB2-BD59-A6C34878D82A}">
                    <a16:rowId xmlns:a16="http://schemas.microsoft.com/office/drawing/2014/main" val="10001"/>
                  </a:ext>
                </a:extLst>
              </a:tr>
              <a:tr h="490818">
                <a:tc>
                  <a:txBody>
                    <a:bodyPr/>
                    <a:lstStyle/>
                    <a:p>
                      <a:pPr>
                        <a:defRPr sz="2300"/>
                      </a:pPr>
                      <a:r>
                        <a:rPr dirty="0" err="1"/>
                        <a:t>Etanol</a:t>
                      </a:r>
                      <a:r>
                        <a:rPr dirty="0"/>
                        <a:t> </a:t>
                      </a:r>
                      <a:r>
                        <a:rPr dirty="0" err="1"/>
                        <a:t>desnaturalizado</a:t>
                      </a:r>
                      <a:r>
                        <a:rPr dirty="0"/>
                        <a:t> </a:t>
                      </a:r>
                      <a:br>
                        <a:rPr lang="es-AR" dirty="0"/>
                      </a:br>
                      <a:r>
                        <a:rPr dirty="0"/>
                        <a:t>para combustible</a:t>
                      </a:r>
                    </a:p>
                  </a:txBody>
                  <a:tcPr marL="121009" marR="121009" marT="60512" marB="60512"/>
                </a:tc>
                <a:tc>
                  <a:txBody>
                    <a:bodyPr/>
                    <a:lstStyle/>
                    <a:p>
                      <a:pPr>
                        <a:defRPr sz="2300"/>
                      </a:pPr>
                      <a:r>
                        <a:t>95-98% de volumen</a:t>
                      </a:r>
                    </a:p>
                  </a:txBody>
                  <a:tcPr marL="121009" marR="121009" marT="60512" marB="60512"/>
                </a:tc>
                <a:tc>
                  <a:txBody>
                    <a:bodyPr/>
                    <a:lstStyle/>
                    <a:p>
                      <a:pPr>
                        <a:defRPr sz="2300"/>
                      </a:pPr>
                      <a:r>
                        <a:t>E95-E98, Alcohol combustible</a:t>
                      </a:r>
                    </a:p>
                  </a:txBody>
                  <a:tcPr marL="121009" marR="121009" marT="60512" marB="60512"/>
                </a:tc>
                <a:extLst>
                  <a:ext uri="{0D108BD9-81ED-4DB2-BD59-A6C34878D82A}">
                    <a16:rowId xmlns:a16="http://schemas.microsoft.com/office/drawing/2014/main" val="10002"/>
                  </a:ext>
                </a:extLst>
              </a:tr>
              <a:tr h="490818">
                <a:tc>
                  <a:txBody>
                    <a:bodyPr/>
                    <a:lstStyle/>
                    <a:p>
                      <a:pPr>
                        <a:defRPr sz="2300"/>
                      </a:pPr>
                      <a:r>
                        <a:t>E85*</a:t>
                      </a:r>
                    </a:p>
                  </a:txBody>
                  <a:tcPr marL="121009" marR="121009" marT="60512" marB="60512"/>
                </a:tc>
                <a:tc>
                  <a:txBody>
                    <a:bodyPr/>
                    <a:lstStyle/>
                    <a:p>
                      <a:pPr>
                        <a:defRPr sz="2300"/>
                      </a:pPr>
                      <a:r>
                        <a:t>51-85% Volumen</a:t>
                      </a:r>
                      <a:endParaRPr sz="2300"/>
                    </a:p>
                  </a:txBody>
                  <a:tcPr marL="121009" marR="121009" marT="60512" marB="60512"/>
                </a:tc>
                <a:tc>
                  <a:txBody>
                    <a:bodyPr/>
                    <a:lstStyle/>
                    <a:p>
                      <a:pPr>
                        <a:defRPr sz="2300"/>
                      </a:pPr>
                      <a:r>
                        <a:t>Etanol Flex-Fuel, E85</a:t>
                      </a:r>
                    </a:p>
                  </a:txBody>
                  <a:tcPr marL="121009" marR="121009" marT="60512" marB="60512"/>
                </a:tc>
                <a:extLst>
                  <a:ext uri="{0D108BD9-81ED-4DB2-BD59-A6C34878D82A}">
                    <a16:rowId xmlns:a16="http://schemas.microsoft.com/office/drawing/2014/main" val="10003"/>
                  </a:ext>
                </a:extLst>
              </a:tr>
              <a:tr h="490818">
                <a:tc>
                  <a:txBody>
                    <a:bodyPr/>
                    <a:lstStyle/>
                    <a:p>
                      <a:pPr>
                        <a:defRPr sz="2300"/>
                      </a:pPr>
                      <a:r>
                        <a:t>E15*</a:t>
                      </a:r>
                    </a:p>
                  </a:txBody>
                  <a:tcPr marL="121009" marR="121009" marT="60512" marB="60512"/>
                </a:tc>
                <a:tc>
                  <a:txBody>
                    <a:bodyPr/>
                    <a:lstStyle/>
                    <a:p>
                      <a:pPr>
                        <a:defRPr sz="2300"/>
                      </a:pPr>
                      <a:r>
                        <a:t>15% Volumen</a:t>
                      </a:r>
                    </a:p>
                  </a:txBody>
                  <a:tcPr marL="121009" marR="121009" marT="60512" marB="60512"/>
                </a:tc>
                <a:tc>
                  <a:txBody>
                    <a:bodyPr/>
                    <a:lstStyle/>
                    <a:p>
                      <a:pPr>
                        <a:defRPr sz="2300"/>
                      </a:pPr>
                      <a:r>
                        <a:t>E15, gasolina sin plomo</a:t>
                      </a:r>
                      <a:endParaRPr sz="2300"/>
                    </a:p>
                  </a:txBody>
                  <a:tcPr marL="121009" marR="121009" marT="60512" marB="60512"/>
                </a:tc>
                <a:extLst>
                  <a:ext uri="{0D108BD9-81ED-4DB2-BD59-A6C34878D82A}">
                    <a16:rowId xmlns:a16="http://schemas.microsoft.com/office/drawing/2014/main" val="10004"/>
                  </a:ext>
                </a:extLst>
              </a:tr>
              <a:tr h="490818">
                <a:tc>
                  <a:txBody>
                    <a:bodyPr/>
                    <a:lstStyle/>
                    <a:p>
                      <a:pPr>
                        <a:defRPr sz="2300"/>
                      </a:pPr>
                      <a:r>
                        <a:t>E10*</a:t>
                      </a:r>
                    </a:p>
                  </a:txBody>
                  <a:tcPr marL="121009" marR="121009" marT="60512" marB="60512"/>
                </a:tc>
                <a:tc>
                  <a:txBody>
                    <a:bodyPr/>
                    <a:lstStyle/>
                    <a:p>
                      <a:pPr>
                        <a:defRPr sz="2300"/>
                      </a:pPr>
                      <a:r>
                        <a:t>10% Volumen</a:t>
                      </a:r>
                    </a:p>
                  </a:txBody>
                  <a:tcPr marL="121009" marR="121009" marT="60512" marB="60512"/>
                </a:tc>
                <a:tc>
                  <a:txBody>
                    <a:bodyPr/>
                    <a:lstStyle/>
                    <a:p>
                      <a:pPr>
                        <a:defRPr sz="2300"/>
                      </a:pPr>
                      <a:r>
                        <a:rPr dirty="0"/>
                        <a:t>E10, </a:t>
                      </a:r>
                      <a:r>
                        <a:rPr dirty="0" err="1"/>
                        <a:t>gasolina</a:t>
                      </a:r>
                      <a:r>
                        <a:rPr dirty="0"/>
                        <a:t> sin </a:t>
                      </a:r>
                      <a:r>
                        <a:rPr dirty="0" err="1"/>
                        <a:t>plomo</a:t>
                      </a:r>
                      <a:endParaRPr sz="2300" dirty="0"/>
                    </a:p>
                  </a:txBody>
                  <a:tcPr marL="121009" marR="121009" marT="60512" marB="60512"/>
                </a:tc>
                <a:extLst>
                  <a:ext uri="{0D108BD9-81ED-4DB2-BD59-A6C34878D82A}">
                    <a16:rowId xmlns:a16="http://schemas.microsoft.com/office/drawing/2014/main" val="10005"/>
                  </a:ext>
                </a:extLst>
              </a:tr>
            </a:tbl>
          </a:graphicData>
        </a:graphic>
      </p:graphicFrame>
      <p:sp>
        <p:nvSpPr>
          <p:cNvPr id="31777" name="TextBox 4">
            <a:extLst>
              <a:ext uri="{FF2B5EF4-FFF2-40B4-BE49-F238E27FC236}">
                <a16:creationId xmlns:a16="http://schemas.microsoft.com/office/drawing/2014/main" id="{12209270-9E70-4DCF-808A-B2A40B7F0D3F}"/>
              </a:ext>
            </a:extLst>
          </p:cNvPr>
          <p:cNvSpPr txBox="1">
            <a:spLocks noChangeArrowheads="1"/>
          </p:cNvSpPr>
          <p:nvPr/>
        </p:nvSpPr>
        <p:spPr bwMode="auto">
          <a:xfrm>
            <a:off x="838200" y="5773737"/>
            <a:ext cx="107441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sz="2400">
                <a:solidFill>
                  <a:srgbClr val="FFFFFF"/>
                </a:solidFill>
                <a:cs typeface="Arial" panose="020B0604020202020204" pitchFamily="34" charset="0"/>
              </a:defRPr>
            </a:pPr>
            <a:r>
              <a:rPr dirty="0"/>
              <a:t>* “EXX” se </a:t>
            </a:r>
            <a:r>
              <a:rPr dirty="0" err="1"/>
              <a:t>usa</a:t>
            </a:r>
            <a:r>
              <a:rPr dirty="0"/>
              <a:t> </a:t>
            </a:r>
            <a:r>
              <a:rPr dirty="0" err="1"/>
              <a:t>comúnmente</a:t>
            </a:r>
            <a:r>
              <a:rPr dirty="0"/>
              <a:t> para </a:t>
            </a:r>
            <a:r>
              <a:rPr dirty="0" err="1"/>
              <a:t>indicar</a:t>
            </a:r>
            <a:r>
              <a:rPr dirty="0"/>
              <a:t> la </a:t>
            </a:r>
            <a:r>
              <a:rPr dirty="0" err="1"/>
              <a:t>concentración</a:t>
            </a:r>
            <a:r>
              <a:rPr dirty="0"/>
              <a:t> </a:t>
            </a:r>
            <a:br>
              <a:rPr lang="es-AR" dirty="0"/>
            </a:br>
            <a:r>
              <a:rPr dirty="0"/>
              <a:t>de </a:t>
            </a:r>
            <a:r>
              <a:rPr dirty="0" err="1"/>
              <a:t>etanol</a:t>
            </a:r>
            <a:r>
              <a:rPr dirty="0"/>
              <a:t> </a:t>
            </a:r>
            <a:r>
              <a:rPr dirty="0" err="1"/>
              <a:t>en</a:t>
            </a:r>
            <a:r>
              <a:rPr dirty="0"/>
              <a:t> % de </a:t>
            </a:r>
            <a:r>
              <a:rPr dirty="0" err="1"/>
              <a:t>volumen</a:t>
            </a:r>
            <a:r>
              <a:rPr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025 Updated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79f892f-2c11-43a9-b10f-e0092ef5799b" xsi:nil="true"/>
    <lcf76f155ced4ddcb4097134ff3c332f xmlns="9659d145-d520-4658-b925-eca3bc946a0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38BD9980522ED479C512EC977991EAE" ma:contentTypeVersion="18" ma:contentTypeDescription="Create a new document." ma:contentTypeScope="" ma:versionID="eea2116b0342fe1b5484d61114b09d98">
  <xsd:schema xmlns:xsd="http://www.w3.org/2001/XMLSchema" xmlns:xs="http://www.w3.org/2001/XMLSchema" xmlns:p="http://schemas.microsoft.com/office/2006/metadata/properties" xmlns:ns2="9659d145-d520-4658-b925-eca3bc946a0b" xmlns:ns3="679f892f-2c11-43a9-b10f-e0092ef5799b" targetNamespace="http://schemas.microsoft.com/office/2006/metadata/properties" ma:root="true" ma:fieldsID="f0be449b6ff9bf7eed0a2765a5cb7753" ns2:_="" ns3:_="">
    <xsd:import namespace="9659d145-d520-4658-b925-eca3bc946a0b"/>
    <xsd:import namespace="679f892f-2c11-43a9-b10f-e0092ef579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59d145-d520-4658-b925-eca3bc946a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7e2319-715b-419f-ad38-fa0d6611b64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9f892f-2c11-43a9-b10f-e0092ef5799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030296f-bffd-40b7-a96f-a16ecbf4646a}" ma:internalName="TaxCatchAll" ma:showField="CatchAllData" ma:web="679f892f-2c11-43a9-b10f-e0092ef579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97612F-2401-4967-AC61-CD96E5327359}">
  <ds:schemaRefs>
    <ds:schemaRef ds:uri="9659d145-d520-4658-b925-eca3bc946a0b"/>
    <ds:schemaRef ds:uri="http://purl.org/dc/terms/"/>
    <ds:schemaRef ds:uri="http://schemas.microsoft.com/office/2006/metadata/properties"/>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679f892f-2c11-43a9-b10f-e0092ef5799b"/>
    <ds:schemaRef ds:uri="http://www.w3.org/XML/1998/namespace"/>
  </ds:schemaRefs>
</ds:datastoreItem>
</file>

<file path=customXml/itemProps2.xml><?xml version="1.0" encoding="utf-8"?>
<ds:datastoreItem xmlns:ds="http://schemas.openxmlformats.org/officeDocument/2006/customXml" ds:itemID="{9D3E7C2A-6244-46AE-AA38-EE507D17D19C}">
  <ds:schemaRefs>
    <ds:schemaRef ds:uri="http://schemas.microsoft.com/sharepoint/v3/contenttype/forms"/>
  </ds:schemaRefs>
</ds:datastoreItem>
</file>

<file path=customXml/itemProps3.xml><?xml version="1.0" encoding="utf-8"?>
<ds:datastoreItem xmlns:ds="http://schemas.openxmlformats.org/officeDocument/2006/customXml" ds:itemID="{D81C9737-0645-4CF4-8F80-638BAB9973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59d145-d520-4658-b925-eca3bc946a0b"/>
    <ds:schemaRef ds:uri="679f892f-2c11-43a9-b10f-e0092ef579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56854</TotalTime>
  <Words>2450</Words>
  <Application>Microsoft Office PowerPoint</Application>
  <PresentationFormat>Panorámica</PresentationFormat>
  <Paragraphs>142</Paragraphs>
  <Slides>10</Slides>
  <Notes>10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10</vt:i4>
      </vt:variant>
    </vt:vector>
  </HeadingPairs>
  <TitlesOfParts>
    <vt:vector size="14" baseType="lpstr">
      <vt:lpstr>ＭＳ Ｐゴシック</vt:lpstr>
      <vt:lpstr>Arial</vt:lpstr>
      <vt:lpstr>Calibri</vt:lpstr>
      <vt:lpstr>2025 Updated Background</vt:lpstr>
      <vt:lpstr>Presentación de PowerPoint</vt:lpstr>
      <vt:lpstr>Objetivo</vt:lpstr>
      <vt:lpstr>Introducción</vt:lpstr>
      <vt:lpstr>Introducción</vt:lpstr>
      <vt:lpstr>Introducción</vt:lpstr>
      <vt:lpstr>Introducción</vt:lpstr>
      <vt:lpstr>Historia de los combustibles mezclados con etanol</vt:lpstr>
      <vt:lpstr>Historia de los combustibles mezclados con etanol</vt:lpstr>
      <vt:lpstr>Etanol y mezclas comunes de etanol</vt:lpstr>
      <vt:lpstr>Resumen</vt:lpstr>
    </vt:vector>
  </TitlesOfParts>
  <Company>Andrew Johnson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RFA</dc:creator>
  <cp:lastModifiedBy>Juan Manuel Acosta</cp:lastModifiedBy>
  <cp:revision>261</cp:revision>
  <cp:lastPrinted>2016-01-29T15:06:32Z</cp:lastPrinted>
  <dcterms:modified xsi:type="dcterms:W3CDTF">2026-03-25T01:19:33Z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0x010100238BD9980522ED479C512EC977991EAE</vt:lpwstr>
  </property>
</Properties>
</file>