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media/image42.jpg" ContentType="image/png"/>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1" r:id="rId4"/>
    <p:sldMasterId id="2147483648" r:id="rId5"/>
  </p:sldMasterIdLst>
  <p:notesMasterIdLst>
    <p:notesMasterId r:id="rId28"/>
  </p:notesMasterIdLst>
  <p:sldIdLst>
    <p:sldId id="343" r:id="rId6"/>
    <p:sldId id="307" r:id="rId7"/>
    <p:sldId id="314" r:id="rId8"/>
    <p:sldId id="321" r:id="rId9"/>
    <p:sldId id="316" r:id="rId10"/>
    <p:sldId id="317" r:id="rId11"/>
    <p:sldId id="328" r:id="rId12"/>
    <p:sldId id="318" r:id="rId13"/>
    <p:sldId id="320" r:id="rId14"/>
    <p:sldId id="340" r:id="rId15"/>
    <p:sldId id="322" r:id="rId16"/>
    <p:sldId id="323" r:id="rId17"/>
    <p:sldId id="324" r:id="rId18"/>
    <p:sldId id="325" r:id="rId19"/>
    <p:sldId id="326" r:id="rId20"/>
    <p:sldId id="342" r:id="rId21"/>
    <p:sldId id="337" r:id="rId22"/>
    <p:sldId id="315" r:id="rId23"/>
    <p:sldId id="327" r:id="rId24"/>
    <p:sldId id="331" r:id="rId25"/>
    <p:sldId id="334" r:id="rId26"/>
    <p:sldId id="335" r:id="rId27"/>
  </p:sldIdLst>
  <p:sldSz cx="12192000" cy="6858000"/>
  <p:notesSz cx="7010400" cy="9296400"/>
  <p:defaultTextStyle>
    <a:defPPr>
      <a:defRPr lang="en-US"/>
    </a:defPPr>
    <a:lvl1pPr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672">
          <p15:clr>
            <a:srgbClr val="A4A3A4"/>
          </p15:clr>
        </p15:guide>
        <p15:guide id="2" pos="448">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B005"/>
    <a:srgbClr val="003175"/>
    <a:srgbClr val="FAFAFA"/>
    <a:srgbClr val="FF0000"/>
    <a:srgbClr val="5DBA3E"/>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93FD39C-533F-4EDB-A270-9716005848CA}" v="178" dt="2026-03-09T17:54:15.4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661" autoAdjust="0"/>
    <p:restoredTop sz="77119" autoAdjust="0"/>
  </p:normalViewPr>
  <p:slideViewPr>
    <p:cSldViewPr>
      <p:cViewPr>
        <p:scale>
          <a:sx n="60" d="100"/>
          <a:sy n="60" d="100"/>
        </p:scale>
        <p:origin x="2802" y="630"/>
      </p:cViewPr>
      <p:guideLst>
        <p:guide orient="horz" pos="672"/>
        <p:guide pos="44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84" d="100"/>
          <a:sy n="84" d="100"/>
        </p:scale>
        <p:origin x="-3132" y="-96"/>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microsoft.com/office/2015/10/relationships/revisionInfo" Target="revisionInfo.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viewProps" Target="viewProps.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y Ruff" userId="2fedf697-c7c4-47e5-81d4-5bd69038a8f8" providerId="ADAL" clId="{7BFC989C-9026-4FDF-A8BA-5762B3585EB1}"/>
    <pc:docChg chg="undo redo custSel modSld modMainMaster">
      <pc:chgData name="Missy Ruff" userId="2fedf697-c7c4-47e5-81d4-5bd69038a8f8" providerId="ADAL" clId="{7BFC989C-9026-4FDF-A8BA-5762B3585EB1}" dt="2026-03-09T17:54:15.469" v="2293" actId="1035"/>
      <pc:docMkLst>
        <pc:docMk/>
      </pc:docMkLst>
      <pc:sldChg chg="addSp modSp mod">
        <pc:chgData name="Missy Ruff" userId="2fedf697-c7c4-47e5-81d4-5bd69038a8f8" providerId="ADAL" clId="{7BFC989C-9026-4FDF-A8BA-5762B3585EB1}" dt="2026-03-06T21:31:52.790" v="1308"/>
        <pc:sldMkLst>
          <pc:docMk/>
          <pc:sldMk cId="0" sldId="307"/>
        </pc:sldMkLst>
        <pc:spChg chg="mod">
          <ac:chgData name="Missy Ruff" userId="2fedf697-c7c4-47e5-81d4-5bd69038a8f8" providerId="ADAL" clId="{7BFC989C-9026-4FDF-A8BA-5762B3585EB1}" dt="2026-03-06T20:57:09.051" v="1092" actId="1037"/>
          <ac:spMkLst>
            <pc:docMk/>
            <pc:sldMk cId="0" sldId="307"/>
            <ac:spMk id="4" creationId="{A5DEC168-E976-7DBF-5418-8E2A591C767C}"/>
          </ac:spMkLst>
        </pc:spChg>
        <pc:spChg chg="mod">
          <ac:chgData name="Missy Ruff" userId="2fedf697-c7c4-47e5-81d4-5bd69038a8f8" providerId="ADAL" clId="{7BFC989C-9026-4FDF-A8BA-5762B3585EB1}" dt="2026-03-06T20:53:21.853" v="992" actId="255"/>
          <ac:spMkLst>
            <pc:docMk/>
            <pc:sldMk cId="0" sldId="307"/>
            <ac:spMk id="19" creationId="{6CE62B4C-B0A6-CAC4-6CB1-FDE85E5FBC91}"/>
          </ac:spMkLst>
        </pc:spChg>
        <pc:spChg chg="mod">
          <ac:chgData name="Missy Ruff" userId="2fedf697-c7c4-47e5-81d4-5bd69038a8f8" providerId="ADAL" clId="{7BFC989C-9026-4FDF-A8BA-5762B3585EB1}" dt="2026-03-06T20:57:02.545" v="1090" actId="255"/>
          <ac:spMkLst>
            <pc:docMk/>
            <pc:sldMk cId="0" sldId="307"/>
            <ac:spMk id="24" creationId="{F327A9BC-61C1-90E8-E7BF-CBA326E3B1C8}"/>
          </ac:spMkLst>
        </pc:spChg>
        <pc:spChg chg="mod">
          <ac:chgData name="Missy Ruff" userId="2fedf697-c7c4-47e5-81d4-5bd69038a8f8" providerId="ADAL" clId="{7BFC989C-9026-4FDF-A8BA-5762B3585EB1}" dt="2026-03-06T20:57:00.757" v="1086" actId="255"/>
          <ac:spMkLst>
            <pc:docMk/>
            <pc:sldMk cId="0" sldId="307"/>
            <ac:spMk id="26" creationId="{5243532D-E4E4-DA9D-BE9F-F91FDA85D77D}"/>
          </ac:spMkLst>
        </pc:spChg>
        <pc:spChg chg="mod">
          <ac:chgData name="Missy Ruff" userId="2fedf697-c7c4-47e5-81d4-5bd69038a8f8" providerId="ADAL" clId="{7BFC989C-9026-4FDF-A8BA-5762B3585EB1}" dt="2026-03-06T20:57:00.973" v="1087" actId="255"/>
          <ac:spMkLst>
            <pc:docMk/>
            <pc:sldMk cId="0" sldId="307"/>
            <ac:spMk id="27" creationId="{5F948681-E453-E7B2-7339-73A8A603FCFA}"/>
          </ac:spMkLst>
        </pc:spChg>
        <pc:grpChg chg="mod">
          <ac:chgData name="Missy Ruff" userId="2fedf697-c7c4-47e5-81d4-5bd69038a8f8" providerId="ADAL" clId="{7BFC989C-9026-4FDF-A8BA-5762B3585EB1}" dt="2026-03-06T20:54:14.594" v="1005" actId="1036"/>
          <ac:grpSpMkLst>
            <pc:docMk/>
            <pc:sldMk cId="0" sldId="307"/>
            <ac:grpSpMk id="8" creationId="{B20CF696-96F4-2006-0324-C51A5ED6978D}"/>
          </ac:grpSpMkLst>
        </pc:grpChg>
        <pc:grpChg chg="mod">
          <ac:chgData name="Missy Ruff" userId="2fedf697-c7c4-47e5-81d4-5bd69038a8f8" providerId="ADAL" clId="{7BFC989C-9026-4FDF-A8BA-5762B3585EB1}" dt="2026-03-06T20:54:14.594" v="1005" actId="1036"/>
          <ac:grpSpMkLst>
            <pc:docMk/>
            <pc:sldMk cId="0" sldId="307"/>
            <ac:grpSpMk id="11" creationId="{5CB99C3E-E13A-EE09-6BD0-6C3F3B05A3CD}"/>
          </ac:grpSpMkLst>
        </pc:grpChg>
        <pc:grpChg chg="mod">
          <ac:chgData name="Missy Ruff" userId="2fedf697-c7c4-47e5-81d4-5bd69038a8f8" providerId="ADAL" clId="{7BFC989C-9026-4FDF-A8BA-5762B3585EB1}" dt="2026-03-06T20:54:14.594" v="1005" actId="1036"/>
          <ac:grpSpMkLst>
            <pc:docMk/>
            <pc:sldMk cId="0" sldId="307"/>
            <ac:grpSpMk id="14" creationId="{A83DA7AB-16E7-6CBA-DB15-64FBA4470AF7}"/>
          </ac:grpSpMkLst>
        </pc:grpChg>
        <pc:picChg chg="add mod">
          <ac:chgData name="Missy Ruff" userId="2fedf697-c7c4-47e5-81d4-5bd69038a8f8" providerId="ADAL" clId="{7BFC989C-9026-4FDF-A8BA-5762B3585EB1}" dt="2026-03-06T21:31:52.790" v="1308"/>
          <ac:picMkLst>
            <pc:docMk/>
            <pc:sldMk cId="0" sldId="307"/>
            <ac:picMk id="3" creationId="{7BAF70DE-02D3-36B0-9753-84516504E8EE}"/>
          </ac:picMkLst>
        </pc:picChg>
        <pc:cxnChg chg="mod">
          <ac:chgData name="Missy Ruff" userId="2fedf697-c7c4-47e5-81d4-5bd69038a8f8" providerId="ADAL" clId="{7BFC989C-9026-4FDF-A8BA-5762B3585EB1}" dt="2026-03-06T20:54:14.594" v="1005" actId="1036"/>
          <ac:cxnSpMkLst>
            <pc:docMk/>
            <pc:sldMk cId="0" sldId="307"/>
            <ac:cxnSpMk id="2" creationId="{A210C2DC-B902-4D6C-95BF-B4B1BD3E9D37}"/>
          </ac:cxnSpMkLst>
        </pc:cxnChg>
      </pc:sldChg>
      <pc:sldChg chg="addSp modSp mod">
        <pc:chgData name="Missy Ruff" userId="2fedf697-c7c4-47e5-81d4-5bd69038a8f8" providerId="ADAL" clId="{7BFC989C-9026-4FDF-A8BA-5762B3585EB1}" dt="2026-03-06T21:31:57.736" v="1309"/>
        <pc:sldMkLst>
          <pc:docMk/>
          <pc:sldMk cId="0" sldId="314"/>
        </pc:sldMkLst>
        <pc:spChg chg="mod">
          <ac:chgData name="Missy Ruff" userId="2fedf697-c7c4-47e5-81d4-5bd69038a8f8" providerId="ADAL" clId="{7BFC989C-9026-4FDF-A8BA-5762B3585EB1}" dt="2026-03-06T20:57:32.576" v="1095" actId="1036"/>
          <ac:spMkLst>
            <pc:docMk/>
            <pc:sldMk cId="0" sldId="314"/>
            <ac:spMk id="2" creationId="{88013DE0-9211-7D48-49D8-F008F18281C5}"/>
          </ac:spMkLst>
        </pc:spChg>
        <pc:spChg chg="mod">
          <ac:chgData name="Missy Ruff" userId="2fedf697-c7c4-47e5-81d4-5bd69038a8f8" providerId="ADAL" clId="{7BFC989C-9026-4FDF-A8BA-5762B3585EB1}" dt="2026-03-06T20:57:38.521" v="1096" actId="1035"/>
          <ac:spMkLst>
            <pc:docMk/>
            <pc:sldMk cId="0" sldId="314"/>
            <ac:spMk id="8195" creationId="{014C1545-0EF9-4E50-BB37-ACBBCE4C77ED}"/>
          </ac:spMkLst>
        </pc:spChg>
        <pc:picChg chg="add mod">
          <ac:chgData name="Missy Ruff" userId="2fedf697-c7c4-47e5-81d4-5bd69038a8f8" providerId="ADAL" clId="{7BFC989C-9026-4FDF-A8BA-5762B3585EB1}" dt="2026-03-06T21:31:57.736" v="1309"/>
          <ac:picMkLst>
            <pc:docMk/>
            <pc:sldMk cId="0" sldId="314"/>
            <ac:picMk id="4" creationId="{27E47872-185E-7C63-4D16-2E03668D7DDE}"/>
          </ac:picMkLst>
        </pc:picChg>
      </pc:sldChg>
      <pc:sldChg chg="modSp mod">
        <pc:chgData name="Missy Ruff" userId="2fedf697-c7c4-47e5-81d4-5bd69038a8f8" providerId="ADAL" clId="{7BFC989C-9026-4FDF-A8BA-5762B3585EB1}" dt="2026-03-06T21:08:24.982" v="1224" actId="1036"/>
        <pc:sldMkLst>
          <pc:docMk/>
          <pc:sldMk cId="0" sldId="315"/>
        </pc:sldMkLst>
        <pc:spChg chg="mod">
          <ac:chgData name="Missy Ruff" userId="2fedf697-c7c4-47e5-81d4-5bd69038a8f8" providerId="ADAL" clId="{7BFC989C-9026-4FDF-A8BA-5762B3585EB1}" dt="2026-03-06T21:08:24.982" v="1224" actId="1036"/>
          <ac:spMkLst>
            <pc:docMk/>
            <pc:sldMk cId="0" sldId="315"/>
            <ac:spMk id="2" creationId="{DF9B68B2-C041-04A6-55DF-4910E2707F39}"/>
          </ac:spMkLst>
        </pc:spChg>
        <pc:spChg chg="mod">
          <ac:chgData name="Missy Ruff" userId="2fedf697-c7c4-47e5-81d4-5bd69038a8f8" providerId="ADAL" clId="{7BFC989C-9026-4FDF-A8BA-5762B3585EB1}" dt="2026-03-06T21:08:24.982" v="1224" actId="1036"/>
          <ac:spMkLst>
            <pc:docMk/>
            <pc:sldMk cId="0" sldId="315"/>
            <ac:spMk id="40963" creationId="{794DC3CF-541A-495F-8DFF-658BE419941D}"/>
          </ac:spMkLst>
        </pc:spChg>
        <pc:spChg chg="mod">
          <ac:chgData name="Missy Ruff" userId="2fedf697-c7c4-47e5-81d4-5bd69038a8f8" providerId="ADAL" clId="{7BFC989C-9026-4FDF-A8BA-5762B3585EB1}" dt="2026-03-06T21:07:48.167" v="1206" actId="1038"/>
          <ac:spMkLst>
            <pc:docMk/>
            <pc:sldMk cId="0" sldId="315"/>
            <ac:spMk id="40965" creationId="{CE8E7FA1-8DAD-4215-A6C3-EC5DEDFE4D6C}"/>
          </ac:spMkLst>
        </pc:spChg>
        <pc:spChg chg="mod">
          <ac:chgData name="Missy Ruff" userId="2fedf697-c7c4-47e5-81d4-5bd69038a8f8" providerId="ADAL" clId="{7BFC989C-9026-4FDF-A8BA-5762B3585EB1}" dt="2026-03-06T21:07:48.167" v="1206" actId="1038"/>
          <ac:spMkLst>
            <pc:docMk/>
            <pc:sldMk cId="0" sldId="315"/>
            <ac:spMk id="40966" creationId="{FA042E72-27B7-49D8-B410-F82102351A98}"/>
          </ac:spMkLst>
        </pc:spChg>
        <pc:spChg chg="mod">
          <ac:chgData name="Missy Ruff" userId="2fedf697-c7c4-47e5-81d4-5bd69038a8f8" providerId="ADAL" clId="{7BFC989C-9026-4FDF-A8BA-5762B3585EB1}" dt="2026-03-06T21:07:48.167" v="1206" actId="1038"/>
          <ac:spMkLst>
            <pc:docMk/>
            <pc:sldMk cId="0" sldId="315"/>
            <ac:spMk id="40967" creationId="{CEA37E98-8B61-410D-9DA5-13B91341D2CD}"/>
          </ac:spMkLst>
        </pc:spChg>
        <pc:picChg chg="mod modCrop">
          <ac:chgData name="Missy Ruff" userId="2fedf697-c7c4-47e5-81d4-5bd69038a8f8" providerId="ADAL" clId="{7BFC989C-9026-4FDF-A8BA-5762B3585EB1}" dt="2026-03-06T21:07:48.167" v="1206" actId="1038"/>
          <ac:picMkLst>
            <pc:docMk/>
            <pc:sldMk cId="0" sldId="315"/>
            <ac:picMk id="3" creationId="{454C1ED5-1354-04E9-3262-626E2E94D39C}"/>
          </ac:picMkLst>
        </pc:picChg>
      </pc:sldChg>
      <pc:sldChg chg="modSp mod">
        <pc:chgData name="Missy Ruff" userId="2fedf697-c7c4-47e5-81d4-5bd69038a8f8" providerId="ADAL" clId="{7BFC989C-9026-4FDF-A8BA-5762B3585EB1}" dt="2026-03-06T21:00:21.050" v="1130" actId="732"/>
        <pc:sldMkLst>
          <pc:docMk/>
          <pc:sldMk cId="0" sldId="316"/>
        </pc:sldMkLst>
        <pc:spChg chg="mod">
          <ac:chgData name="Missy Ruff" userId="2fedf697-c7c4-47e5-81d4-5bd69038a8f8" providerId="ADAL" clId="{7BFC989C-9026-4FDF-A8BA-5762B3585EB1}" dt="2026-03-06T20:57:59.209" v="1098" actId="255"/>
          <ac:spMkLst>
            <pc:docMk/>
            <pc:sldMk cId="0" sldId="316"/>
            <ac:spMk id="2" creationId="{460B219A-5902-06EE-FF78-0EDC2A18C195}"/>
          </ac:spMkLst>
        </pc:spChg>
        <pc:spChg chg="mod">
          <ac:chgData name="Missy Ruff" userId="2fedf697-c7c4-47e5-81d4-5bd69038a8f8" providerId="ADAL" clId="{7BFC989C-9026-4FDF-A8BA-5762B3585EB1}" dt="2026-03-06T20:58:19.349" v="1099" actId="255"/>
          <ac:spMkLst>
            <pc:docMk/>
            <pc:sldMk cId="0" sldId="316"/>
            <ac:spMk id="12290" creationId="{AB29B3AD-2096-435F-BB54-84F2DD2EB759}"/>
          </ac:spMkLst>
        </pc:spChg>
        <pc:picChg chg="mod">
          <ac:chgData name="Missy Ruff" userId="2fedf697-c7c4-47e5-81d4-5bd69038a8f8" providerId="ADAL" clId="{7BFC989C-9026-4FDF-A8BA-5762B3585EB1}" dt="2026-03-06T21:00:21.050" v="1130" actId="732"/>
          <ac:picMkLst>
            <pc:docMk/>
            <pc:sldMk cId="0" sldId="316"/>
            <ac:picMk id="3" creationId="{5EA97ED7-053A-9C57-A8BA-61EBC1DB2280}"/>
          </ac:picMkLst>
        </pc:picChg>
      </pc:sldChg>
      <pc:sldChg chg="addSp modSp mod">
        <pc:chgData name="Missy Ruff" userId="2fedf697-c7c4-47e5-81d4-5bd69038a8f8" providerId="ADAL" clId="{7BFC989C-9026-4FDF-A8BA-5762B3585EB1}" dt="2026-03-06T21:32:11.306" v="1446" actId="1037"/>
        <pc:sldMkLst>
          <pc:docMk/>
          <pc:sldMk cId="0" sldId="317"/>
        </pc:sldMkLst>
        <pc:spChg chg="mod">
          <ac:chgData name="Missy Ruff" userId="2fedf697-c7c4-47e5-81d4-5bd69038a8f8" providerId="ADAL" clId="{7BFC989C-9026-4FDF-A8BA-5762B3585EB1}" dt="2026-03-06T20:58:59.723" v="1106" actId="1036"/>
          <ac:spMkLst>
            <pc:docMk/>
            <pc:sldMk cId="0" sldId="317"/>
            <ac:spMk id="2" creationId="{2105244C-0527-D513-CF81-CA9158F72CDF}"/>
          </ac:spMkLst>
        </pc:spChg>
        <pc:spChg chg="mod">
          <ac:chgData name="Missy Ruff" userId="2fedf697-c7c4-47e5-81d4-5bd69038a8f8" providerId="ADAL" clId="{7BFC989C-9026-4FDF-A8BA-5762B3585EB1}" dt="2026-03-06T20:58:59.723" v="1106" actId="1036"/>
          <ac:spMkLst>
            <pc:docMk/>
            <pc:sldMk cId="0" sldId="317"/>
            <ac:spMk id="9218" creationId="{E1A76C44-2619-45A6-8590-E634D8775A17}"/>
          </ac:spMkLst>
        </pc:spChg>
        <pc:picChg chg="add mod">
          <ac:chgData name="Missy Ruff" userId="2fedf697-c7c4-47e5-81d4-5bd69038a8f8" providerId="ADAL" clId="{7BFC989C-9026-4FDF-A8BA-5762B3585EB1}" dt="2026-03-06T21:32:11.306" v="1446" actId="1037"/>
          <ac:picMkLst>
            <pc:docMk/>
            <pc:sldMk cId="0" sldId="317"/>
            <ac:picMk id="3" creationId="{343E5DA8-046B-6954-F8B7-BB875DB61A4A}"/>
          </ac:picMkLst>
        </pc:picChg>
      </pc:sldChg>
      <pc:sldChg chg="addSp modSp mod">
        <pc:chgData name="Missy Ruff" userId="2fedf697-c7c4-47e5-81d4-5bd69038a8f8" providerId="ADAL" clId="{7BFC989C-9026-4FDF-A8BA-5762B3585EB1}" dt="2026-03-06T21:32:55.152" v="1724" actId="1037"/>
        <pc:sldMkLst>
          <pc:docMk/>
          <pc:sldMk cId="0" sldId="318"/>
        </pc:sldMkLst>
        <pc:spChg chg="mod">
          <ac:chgData name="Missy Ruff" userId="2fedf697-c7c4-47e5-81d4-5bd69038a8f8" providerId="ADAL" clId="{7BFC989C-9026-4FDF-A8BA-5762B3585EB1}" dt="2026-03-06T21:00:58.175" v="1138" actId="1035"/>
          <ac:spMkLst>
            <pc:docMk/>
            <pc:sldMk cId="0" sldId="318"/>
            <ac:spMk id="4" creationId="{F783B93B-D494-1148-76EA-8C63E095C12C}"/>
          </ac:spMkLst>
        </pc:spChg>
        <pc:spChg chg="mod">
          <ac:chgData name="Missy Ruff" userId="2fedf697-c7c4-47e5-81d4-5bd69038a8f8" providerId="ADAL" clId="{7BFC989C-9026-4FDF-A8BA-5762B3585EB1}" dt="2026-03-06T21:00:58.175" v="1138" actId="1035"/>
          <ac:spMkLst>
            <pc:docMk/>
            <pc:sldMk cId="0" sldId="318"/>
            <ac:spMk id="18434" creationId="{37A1D81E-FD57-45FA-BDDE-1F38B5FB7E00}"/>
          </ac:spMkLst>
        </pc:spChg>
        <pc:picChg chg="add mod">
          <ac:chgData name="Missy Ruff" userId="2fedf697-c7c4-47e5-81d4-5bd69038a8f8" providerId="ADAL" clId="{7BFC989C-9026-4FDF-A8BA-5762B3585EB1}" dt="2026-03-06T21:32:55.152" v="1724" actId="1037"/>
          <ac:picMkLst>
            <pc:docMk/>
            <pc:sldMk cId="0" sldId="318"/>
            <ac:picMk id="5" creationId="{B50F1B64-BBF8-2361-AE44-568586408B07}"/>
          </ac:picMkLst>
        </pc:picChg>
      </pc:sldChg>
      <pc:sldChg chg="addSp modSp mod">
        <pc:chgData name="Missy Ruff" userId="2fedf697-c7c4-47e5-81d4-5bd69038a8f8" providerId="ADAL" clId="{7BFC989C-9026-4FDF-A8BA-5762B3585EB1}" dt="2026-03-06T21:33:04.275" v="1861" actId="1037"/>
        <pc:sldMkLst>
          <pc:docMk/>
          <pc:sldMk cId="0" sldId="320"/>
        </pc:sldMkLst>
        <pc:spChg chg="mod">
          <ac:chgData name="Missy Ruff" userId="2fedf697-c7c4-47e5-81d4-5bd69038a8f8" providerId="ADAL" clId="{7BFC989C-9026-4FDF-A8BA-5762B3585EB1}" dt="2026-03-06T21:01:16.404" v="1143" actId="1036"/>
          <ac:spMkLst>
            <pc:docMk/>
            <pc:sldMk cId="0" sldId="320"/>
            <ac:spMk id="3" creationId="{CFF98C05-FA04-4993-59AC-FEDD32312479}"/>
          </ac:spMkLst>
        </pc:spChg>
        <pc:picChg chg="add mod">
          <ac:chgData name="Missy Ruff" userId="2fedf697-c7c4-47e5-81d4-5bd69038a8f8" providerId="ADAL" clId="{7BFC989C-9026-4FDF-A8BA-5762B3585EB1}" dt="2026-03-06T21:33:04.275" v="1861" actId="1037"/>
          <ac:picMkLst>
            <pc:docMk/>
            <pc:sldMk cId="0" sldId="320"/>
            <ac:picMk id="4" creationId="{95B6F245-5140-B6B3-431B-25113FA29494}"/>
          </ac:picMkLst>
        </pc:picChg>
      </pc:sldChg>
      <pc:sldChg chg="modSp mod">
        <pc:chgData name="Missy Ruff" userId="2fedf697-c7c4-47e5-81d4-5bd69038a8f8" providerId="ADAL" clId="{7BFC989C-9026-4FDF-A8BA-5762B3585EB1}" dt="2026-03-06T20:57:49.243" v="1097" actId="255"/>
        <pc:sldMkLst>
          <pc:docMk/>
          <pc:sldMk cId="0" sldId="321"/>
        </pc:sldMkLst>
        <pc:spChg chg="mod">
          <ac:chgData name="Missy Ruff" userId="2fedf697-c7c4-47e5-81d4-5bd69038a8f8" providerId="ADAL" clId="{7BFC989C-9026-4FDF-A8BA-5762B3585EB1}" dt="2026-03-06T20:57:49.243" v="1097" actId="255"/>
          <ac:spMkLst>
            <pc:docMk/>
            <pc:sldMk cId="0" sldId="321"/>
            <ac:spMk id="2" creationId="{D9884757-FE36-F2A6-1260-79E5B87FDE42}"/>
          </ac:spMkLst>
        </pc:spChg>
      </pc:sldChg>
      <pc:sldChg chg="addSp modSp mod">
        <pc:chgData name="Missy Ruff" userId="2fedf697-c7c4-47e5-81d4-5bd69038a8f8" providerId="ADAL" clId="{7BFC989C-9026-4FDF-A8BA-5762B3585EB1}" dt="2026-03-06T21:33:10.604" v="1862"/>
        <pc:sldMkLst>
          <pc:docMk/>
          <pc:sldMk cId="0" sldId="322"/>
        </pc:sldMkLst>
        <pc:spChg chg="mod">
          <ac:chgData name="Missy Ruff" userId="2fedf697-c7c4-47e5-81d4-5bd69038a8f8" providerId="ADAL" clId="{7BFC989C-9026-4FDF-A8BA-5762B3585EB1}" dt="2026-03-06T21:02:25.655" v="1154" actId="1036"/>
          <ac:spMkLst>
            <pc:docMk/>
            <pc:sldMk cId="0" sldId="322"/>
            <ac:spMk id="7" creationId="{41372E30-4E81-6774-8B80-C1E57F34B6A7}"/>
          </ac:spMkLst>
        </pc:spChg>
        <pc:spChg chg="mod">
          <ac:chgData name="Missy Ruff" userId="2fedf697-c7c4-47e5-81d4-5bd69038a8f8" providerId="ADAL" clId="{7BFC989C-9026-4FDF-A8BA-5762B3585EB1}" dt="2026-03-06T21:02:25.655" v="1154" actId="1036"/>
          <ac:spMkLst>
            <pc:docMk/>
            <pc:sldMk cId="0" sldId="322"/>
            <ac:spMk id="24578" creationId="{BA87B0DE-C250-44CE-8B57-C1D612B514FB}"/>
          </ac:spMkLst>
        </pc:spChg>
        <pc:picChg chg="add mod">
          <ac:chgData name="Missy Ruff" userId="2fedf697-c7c4-47e5-81d4-5bd69038a8f8" providerId="ADAL" clId="{7BFC989C-9026-4FDF-A8BA-5762B3585EB1}" dt="2026-03-06T21:33:10.604" v="1862"/>
          <ac:picMkLst>
            <pc:docMk/>
            <pc:sldMk cId="0" sldId="322"/>
            <ac:picMk id="2" creationId="{1B63E63F-E137-B20E-0BD4-07D1E53B7EEA}"/>
          </ac:picMkLst>
        </pc:picChg>
      </pc:sldChg>
      <pc:sldChg chg="addSp modSp mod">
        <pc:chgData name="Missy Ruff" userId="2fedf697-c7c4-47e5-81d4-5bd69038a8f8" providerId="ADAL" clId="{7BFC989C-9026-4FDF-A8BA-5762B3585EB1}" dt="2026-03-06T21:33:23.740" v="1999" actId="1037"/>
        <pc:sldMkLst>
          <pc:docMk/>
          <pc:sldMk cId="0" sldId="323"/>
        </pc:sldMkLst>
        <pc:spChg chg="mod">
          <ac:chgData name="Missy Ruff" userId="2fedf697-c7c4-47e5-81d4-5bd69038a8f8" providerId="ADAL" clId="{7BFC989C-9026-4FDF-A8BA-5762B3585EB1}" dt="2026-03-06T21:03:06.755" v="1158" actId="1035"/>
          <ac:spMkLst>
            <pc:docMk/>
            <pc:sldMk cId="0" sldId="323"/>
            <ac:spMk id="6" creationId="{A2A6B916-781A-36B8-B7A5-F76A09B719E0}"/>
          </ac:spMkLst>
        </pc:spChg>
        <pc:spChg chg="mod">
          <ac:chgData name="Missy Ruff" userId="2fedf697-c7c4-47e5-81d4-5bd69038a8f8" providerId="ADAL" clId="{7BFC989C-9026-4FDF-A8BA-5762B3585EB1}" dt="2026-03-06T21:03:06.755" v="1158" actId="1035"/>
          <ac:spMkLst>
            <pc:docMk/>
            <pc:sldMk cId="0" sldId="323"/>
            <ac:spMk id="26626" creationId="{BAD8CD24-90F8-481D-B092-F3A9866083DC}"/>
          </ac:spMkLst>
        </pc:spChg>
        <pc:picChg chg="mod">
          <ac:chgData name="Missy Ruff" userId="2fedf697-c7c4-47e5-81d4-5bd69038a8f8" providerId="ADAL" clId="{7BFC989C-9026-4FDF-A8BA-5762B3585EB1}" dt="2026-03-06T21:02:45.431" v="1156" actId="14100"/>
          <ac:picMkLst>
            <pc:docMk/>
            <pc:sldMk cId="0" sldId="323"/>
            <ac:picMk id="2" creationId="{D566C0AA-75C3-4FEF-4795-310DB7860E15}"/>
          </ac:picMkLst>
        </pc:picChg>
        <pc:picChg chg="add mod">
          <ac:chgData name="Missy Ruff" userId="2fedf697-c7c4-47e5-81d4-5bd69038a8f8" providerId="ADAL" clId="{7BFC989C-9026-4FDF-A8BA-5762B3585EB1}" dt="2026-03-06T21:33:23.740" v="1999" actId="1037"/>
          <ac:picMkLst>
            <pc:docMk/>
            <pc:sldMk cId="0" sldId="323"/>
            <ac:picMk id="3" creationId="{B906A130-33CD-337F-7571-6B6506FD96D7}"/>
          </ac:picMkLst>
        </pc:picChg>
      </pc:sldChg>
      <pc:sldChg chg="modSp mod">
        <pc:chgData name="Missy Ruff" userId="2fedf697-c7c4-47e5-81d4-5bd69038a8f8" providerId="ADAL" clId="{7BFC989C-9026-4FDF-A8BA-5762B3585EB1}" dt="2026-03-06T21:03:15.995" v="1159" actId="255"/>
        <pc:sldMkLst>
          <pc:docMk/>
          <pc:sldMk cId="0" sldId="324"/>
        </pc:sldMkLst>
        <pc:spChg chg="mod">
          <ac:chgData name="Missy Ruff" userId="2fedf697-c7c4-47e5-81d4-5bd69038a8f8" providerId="ADAL" clId="{7BFC989C-9026-4FDF-A8BA-5762B3585EB1}" dt="2026-03-06T21:03:15.995" v="1159" actId="255"/>
          <ac:spMkLst>
            <pc:docMk/>
            <pc:sldMk cId="0" sldId="324"/>
            <ac:spMk id="2" creationId="{D8560952-6480-493E-35A2-C3384F5956AA}"/>
          </ac:spMkLst>
        </pc:spChg>
      </pc:sldChg>
      <pc:sldChg chg="addSp modSp mod">
        <pc:chgData name="Missy Ruff" userId="2fedf697-c7c4-47e5-81d4-5bd69038a8f8" providerId="ADAL" clId="{7BFC989C-9026-4FDF-A8BA-5762B3585EB1}" dt="2026-03-06T21:33:29.731" v="2000"/>
        <pc:sldMkLst>
          <pc:docMk/>
          <pc:sldMk cId="0" sldId="325"/>
        </pc:sldMkLst>
        <pc:spChg chg="mod">
          <ac:chgData name="Missy Ruff" userId="2fedf697-c7c4-47e5-81d4-5bd69038a8f8" providerId="ADAL" clId="{7BFC989C-9026-4FDF-A8BA-5762B3585EB1}" dt="2026-03-06T21:03:57.868" v="1168" actId="1036"/>
          <ac:spMkLst>
            <pc:docMk/>
            <pc:sldMk cId="0" sldId="325"/>
            <ac:spMk id="32770" creationId="{8C711645-7DD8-4F8F-958C-FBB173651C25}"/>
          </ac:spMkLst>
        </pc:spChg>
        <pc:spChg chg="mod">
          <ac:chgData name="Missy Ruff" userId="2fedf697-c7c4-47e5-81d4-5bd69038a8f8" providerId="ADAL" clId="{7BFC989C-9026-4FDF-A8BA-5762B3585EB1}" dt="2026-03-06T21:03:57.868" v="1168" actId="1036"/>
          <ac:spMkLst>
            <pc:docMk/>
            <pc:sldMk cId="0" sldId="325"/>
            <ac:spMk id="32773" creationId="{A19A027B-5668-4DDA-B1EA-390FED7277C6}"/>
          </ac:spMkLst>
        </pc:spChg>
        <pc:picChg chg="add mod">
          <ac:chgData name="Missy Ruff" userId="2fedf697-c7c4-47e5-81d4-5bd69038a8f8" providerId="ADAL" clId="{7BFC989C-9026-4FDF-A8BA-5762B3585EB1}" dt="2026-03-06T21:33:29.731" v="2000"/>
          <ac:picMkLst>
            <pc:docMk/>
            <pc:sldMk cId="0" sldId="325"/>
            <ac:picMk id="2" creationId="{60CAC04A-B35C-45CE-D40E-5FE80F747E45}"/>
          </ac:picMkLst>
        </pc:picChg>
      </pc:sldChg>
      <pc:sldChg chg="addSp delSp modSp mod">
        <pc:chgData name="Missy Ruff" userId="2fedf697-c7c4-47e5-81d4-5bd69038a8f8" providerId="ADAL" clId="{7BFC989C-9026-4FDF-A8BA-5762B3585EB1}" dt="2026-03-06T21:35:10.273" v="2151" actId="1038"/>
        <pc:sldMkLst>
          <pc:docMk/>
          <pc:sldMk cId="0" sldId="326"/>
        </pc:sldMkLst>
        <pc:spChg chg="mod">
          <ac:chgData name="Missy Ruff" userId="2fedf697-c7c4-47e5-81d4-5bd69038a8f8" providerId="ADAL" clId="{7BFC989C-9026-4FDF-A8BA-5762B3585EB1}" dt="2026-03-06T21:05:04.702" v="1185" actId="1036"/>
          <ac:spMkLst>
            <pc:docMk/>
            <pc:sldMk cId="0" sldId="326"/>
            <ac:spMk id="2" creationId="{D68E24C8-93CA-DBC2-9504-3983310F913E}"/>
          </ac:spMkLst>
        </pc:spChg>
        <pc:spChg chg="mod ord topLvl">
          <ac:chgData name="Missy Ruff" userId="2fedf697-c7c4-47e5-81d4-5bd69038a8f8" providerId="ADAL" clId="{7BFC989C-9026-4FDF-A8BA-5762B3585EB1}" dt="2026-03-06T21:34:43.734" v="2013" actId="14100"/>
          <ac:spMkLst>
            <pc:docMk/>
            <pc:sldMk cId="0" sldId="326"/>
            <ac:spMk id="6" creationId="{89DDD35C-AA61-D3CB-1E5F-9EED76A78363}"/>
          </ac:spMkLst>
        </pc:spChg>
        <pc:spChg chg="mod">
          <ac:chgData name="Missy Ruff" userId="2fedf697-c7c4-47e5-81d4-5bd69038a8f8" providerId="ADAL" clId="{7BFC989C-9026-4FDF-A8BA-5762B3585EB1}" dt="2026-03-06T21:05:04.702" v="1185" actId="1036"/>
          <ac:spMkLst>
            <pc:docMk/>
            <pc:sldMk cId="0" sldId="326"/>
            <ac:spMk id="34818" creationId="{FFB3423C-DB29-4653-A6FA-F8BB008B254E}"/>
          </ac:spMkLst>
        </pc:spChg>
        <pc:picChg chg="add mod">
          <ac:chgData name="Missy Ruff" userId="2fedf697-c7c4-47e5-81d4-5bd69038a8f8" providerId="ADAL" clId="{7BFC989C-9026-4FDF-A8BA-5762B3585EB1}" dt="2026-03-06T21:35:10.273" v="2151" actId="1038"/>
          <ac:picMkLst>
            <pc:docMk/>
            <pc:sldMk cId="0" sldId="326"/>
            <ac:picMk id="3" creationId="{3F051747-E085-0F1B-CD09-5781E11B6BB2}"/>
          </ac:picMkLst>
        </pc:picChg>
      </pc:sldChg>
      <pc:sldChg chg="addSp modSp mod">
        <pc:chgData name="Missy Ruff" userId="2fedf697-c7c4-47e5-81d4-5bd69038a8f8" providerId="ADAL" clId="{7BFC989C-9026-4FDF-A8BA-5762B3585EB1}" dt="2026-03-06T21:35:24.982" v="2153"/>
        <pc:sldMkLst>
          <pc:docMk/>
          <pc:sldMk cId="0" sldId="327"/>
        </pc:sldMkLst>
        <pc:spChg chg="mod">
          <ac:chgData name="Missy Ruff" userId="2fedf697-c7c4-47e5-81d4-5bd69038a8f8" providerId="ADAL" clId="{7BFC989C-9026-4FDF-A8BA-5762B3585EB1}" dt="2026-03-06T21:09:04.759" v="1244" actId="1035"/>
          <ac:spMkLst>
            <pc:docMk/>
            <pc:sldMk cId="0" sldId="327"/>
            <ac:spMk id="5" creationId="{5DAED8F1-CA5B-AF8A-B254-898283132019}"/>
          </ac:spMkLst>
        </pc:spChg>
        <pc:spChg chg="mod">
          <ac:chgData name="Missy Ruff" userId="2fedf697-c7c4-47e5-81d4-5bd69038a8f8" providerId="ADAL" clId="{7BFC989C-9026-4FDF-A8BA-5762B3585EB1}" dt="2026-03-06T21:09:04.759" v="1244" actId="1035"/>
          <ac:spMkLst>
            <pc:docMk/>
            <pc:sldMk cId="0" sldId="327"/>
            <ac:spMk id="43010" creationId="{CA15CC6D-1864-46DD-A2BE-5DBACBDDAB26}"/>
          </ac:spMkLst>
        </pc:spChg>
        <pc:grpChg chg="mod">
          <ac:chgData name="Missy Ruff" userId="2fedf697-c7c4-47e5-81d4-5bd69038a8f8" providerId="ADAL" clId="{7BFC989C-9026-4FDF-A8BA-5762B3585EB1}" dt="2026-03-06T21:08:48.049" v="1227" actId="14100"/>
          <ac:grpSpMkLst>
            <pc:docMk/>
            <pc:sldMk cId="0" sldId="327"/>
            <ac:grpSpMk id="2" creationId="{9079FD1A-DB7C-2624-1864-EB2A5AE2C094}"/>
          </ac:grpSpMkLst>
        </pc:grpChg>
        <pc:picChg chg="add mod">
          <ac:chgData name="Missy Ruff" userId="2fedf697-c7c4-47e5-81d4-5bd69038a8f8" providerId="ADAL" clId="{7BFC989C-9026-4FDF-A8BA-5762B3585EB1}" dt="2026-03-06T21:35:24.982" v="2153"/>
          <ac:picMkLst>
            <pc:docMk/>
            <pc:sldMk cId="0" sldId="327"/>
            <ac:picMk id="7" creationId="{58A063B6-372B-A0B2-CA0A-E701B057F284}"/>
          </ac:picMkLst>
        </pc:picChg>
      </pc:sldChg>
      <pc:sldChg chg="addSp modSp mod">
        <pc:chgData name="Missy Ruff" userId="2fedf697-c7c4-47e5-81d4-5bd69038a8f8" providerId="ADAL" clId="{7BFC989C-9026-4FDF-A8BA-5762B3585EB1}" dt="2026-03-06T21:32:44.858" v="1587" actId="1038"/>
        <pc:sldMkLst>
          <pc:docMk/>
          <pc:sldMk cId="0" sldId="328"/>
        </pc:sldMkLst>
        <pc:spChg chg="mod">
          <ac:chgData name="Missy Ruff" userId="2fedf697-c7c4-47e5-81d4-5bd69038a8f8" providerId="ADAL" clId="{7BFC989C-9026-4FDF-A8BA-5762B3585EB1}" dt="2026-03-06T20:59:50.702" v="1128" actId="1036"/>
          <ac:spMkLst>
            <pc:docMk/>
            <pc:sldMk cId="0" sldId="328"/>
            <ac:spMk id="6" creationId="{9AB42D23-43A8-F468-C97C-56E4DE89321C}"/>
          </ac:spMkLst>
        </pc:spChg>
        <pc:spChg chg="mod">
          <ac:chgData name="Missy Ruff" userId="2fedf697-c7c4-47e5-81d4-5bd69038a8f8" providerId="ADAL" clId="{7BFC989C-9026-4FDF-A8BA-5762B3585EB1}" dt="2026-03-06T20:59:50.702" v="1128" actId="1036"/>
          <ac:spMkLst>
            <pc:docMk/>
            <pc:sldMk cId="0" sldId="328"/>
            <ac:spMk id="16386" creationId="{0D786D50-94FA-4BC5-9C7D-394EF9DD7F12}"/>
          </ac:spMkLst>
        </pc:spChg>
        <pc:grpChg chg="mod">
          <ac:chgData name="Missy Ruff" userId="2fedf697-c7c4-47e5-81d4-5bd69038a8f8" providerId="ADAL" clId="{7BFC989C-9026-4FDF-A8BA-5762B3585EB1}" dt="2026-03-06T21:00:08.678" v="1129" actId="14100"/>
          <ac:grpSpMkLst>
            <pc:docMk/>
            <pc:sldMk cId="0" sldId="328"/>
            <ac:grpSpMk id="5" creationId="{75B5870D-5F46-B5FC-44C5-7448E71BB0A2}"/>
          </ac:grpSpMkLst>
        </pc:grpChg>
        <pc:picChg chg="add mod">
          <ac:chgData name="Missy Ruff" userId="2fedf697-c7c4-47e5-81d4-5bd69038a8f8" providerId="ADAL" clId="{7BFC989C-9026-4FDF-A8BA-5762B3585EB1}" dt="2026-03-06T21:32:44.858" v="1587" actId="1038"/>
          <ac:picMkLst>
            <pc:docMk/>
            <pc:sldMk cId="0" sldId="328"/>
            <ac:picMk id="7" creationId="{3F19508A-7362-07CE-B86F-1D00827673CB}"/>
          </ac:picMkLst>
        </pc:picChg>
      </pc:sldChg>
      <pc:sldChg chg="addSp modSp mod">
        <pc:chgData name="Missy Ruff" userId="2fedf697-c7c4-47e5-81d4-5bd69038a8f8" providerId="ADAL" clId="{7BFC989C-9026-4FDF-A8BA-5762B3585EB1}" dt="2026-03-06T21:35:29.131" v="2154"/>
        <pc:sldMkLst>
          <pc:docMk/>
          <pc:sldMk cId="0" sldId="331"/>
        </pc:sldMkLst>
        <pc:spChg chg="mod">
          <ac:chgData name="Missy Ruff" userId="2fedf697-c7c4-47e5-81d4-5bd69038a8f8" providerId="ADAL" clId="{7BFC989C-9026-4FDF-A8BA-5762B3585EB1}" dt="2026-03-06T21:09:18.880" v="1245" actId="255"/>
          <ac:spMkLst>
            <pc:docMk/>
            <pc:sldMk cId="0" sldId="331"/>
            <ac:spMk id="2" creationId="{3C0ED771-BF4E-3D91-D87D-DC870D09EE25}"/>
          </ac:spMkLst>
        </pc:spChg>
        <pc:picChg chg="add mod">
          <ac:chgData name="Missy Ruff" userId="2fedf697-c7c4-47e5-81d4-5bd69038a8f8" providerId="ADAL" clId="{7BFC989C-9026-4FDF-A8BA-5762B3585EB1}" dt="2026-03-06T21:35:29.131" v="2154"/>
          <ac:picMkLst>
            <pc:docMk/>
            <pc:sldMk cId="0" sldId="331"/>
            <ac:picMk id="4" creationId="{596E2080-64D2-C3B6-6376-804869036F09}"/>
          </ac:picMkLst>
        </pc:picChg>
      </pc:sldChg>
      <pc:sldChg chg="addSp delSp modSp mod">
        <pc:chgData name="Missy Ruff" userId="2fedf697-c7c4-47e5-81d4-5bd69038a8f8" providerId="ADAL" clId="{7BFC989C-9026-4FDF-A8BA-5762B3585EB1}" dt="2026-03-09T17:54:15.469" v="2293" actId="1035"/>
        <pc:sldMkLst>
          <pc:docMk/>
          <pc:sldMk cId="0" sldId="334"/>
        </pc:sldMkLst>
        <pc:spChg chg="mod">
          <ac:chgData name="Missy Ruff" userId="2fedf697-c7c4-47e5-81d4-5bd69038a8f8" providerId="ADAL" clId="{7BFC989C-9026-4FDF-A8BA-5762B3585EB1}" dt="2026-03-09T17:54:15.469" v="2293" actId="1035"/>
          <ac:spMkLst>
            <pc:docMk/>
            <pc:sldMk cId="0" sldId="334"/>
            <ac:spMk id="4" creationId="{372C2D0A-14E0-1D60-3BA4-77C1AC61FA87}"/>
          </ac:spMkLst>
        </pc:spChg>
        <pc:spChg chg="mod">
          <ac:chgData name="Missy Ruff" userId="2fedf697-c7c4-47e5-81d4-5bd69038a8f8" providerId="ADAL" clId="{7BFC989C-9026-4FDF-A8BA-5762B3585EB1}" dt="2026-03-06T21:12:38.962" v="1265"/>
          <ac:spMkLst>
            <pc:docMk/>
            <pc:sldMk cId="0" sldId="334"/>
            <ac:spMk id="5" creationId="{7380814B-ABB1-BFB2-2EB9-8F7F28A4FBA1}"/>
          </ac:spMkLst>
        </pc:spChg>
        <pc:spChg chg="mod">
          <ac:chgData name="Missy Ruff" userId="2fedf697-c7c4-47e5-81d4-5bd69038a8f8" providerId="ADAL" clId="{7BFC989C-9026-4FDF-A8BA-5762B3585EB1}" dt="2026-03-06T21:13:56.950" v="1292" actId="1035"/>
          <ac:spMkLst>
            <pc:docMk/>
            <pc:sldMk cId="0" sldId="334"/>
            <ac:spMk id="6" creationId="{5C7C2A14-DB0B-DBD5-58FE-3D0F3C8AAB87}"/>
          </ac:spMkLst>
        </pc:spChg>
        <pc:spChg chg="mod">
          <ac:chgData name="Missy Ruff" userId="2fedf697-c7c4-47e5-81d4-5bd69038a8f8" providerId="ADAL" clId="{7BFC989C-9026-4FDF-A8BA-5762B3585EB1}" dt="2026-03-06T21:12:38.962" v="1265"/>
          <ac:spMkLst>
            <pc:docMk/>
            <pc:sldMk cId="0" sldId="334"/>
            <ac:spMk id="7" creationId="{50FC9562-53D9-BDA7-6426-A02F05D95506}"/>
          </ac:spMkLst>
        </pc:spChg>
        <pc:grpChg chg="add mod ord">
          <ac:chgData name="Missy Ruff" userId="2fedf697-c7c4-47e5-81d4-5bd69038a8f8" providerId="ADAL" clId="{7BFC989C-9026-4FDF-A8BA-5762B3585EB1}" dt="2026-03-06T21:14:00.684" v="1293" actId="14100"/>
          <ac:grpSpMkLst>
            <pc:docMk/>
            <pc:sldMk cId="0" sldId="334"/>
            <ac:grpSpMk id="2" creationId="{21CAB454-EFE8-2946-114F-44A6C7F12239}"/>
          </ac:grpSpMkLst>
        </pc:grpChg>
        <pc:picChg chg="mod modCrop">
          <ac:chgData name="Missy Ruff" userId="2fedf697-c7c4-47e5-81d4-5bd69038a8f8" providerId="ADAL" clId="{7BFC989C-9026-4FDF-A8BA-5762B3585EB1}" dt="2026-03-06T21:13:15.878" v="1269" actId="732"/>
          <ac:picMkLst>
            <pc:docMk/>
            <pc:sldMk cId="0" sldId="334"/>
            <ac:picMk id="8" creationId="{8640A3EE-7E4A-9755-42F4-427D513F07D0}"/>
          </ac:picMkLst>
        </pc:picChg>
        <pc:picChg chg="add mod">
          <ac:chgData name="Missy Ruff" userId="2fedf697-c7c4-47e5-81d4-5bd69038a8f8" providerId="ADAL" clId="{7BFC989C-9026-4FDF-A8BA-5762B3585EB1}" dt="2026-03-06T21:35:38.600" v="2291" actId="1037"/>
          <ac:picMkLst>
            <pc:docMk/>
            <pc:sldMk cId="0" sldId="334"/>
            <ac:picMk id="9" creationId="{0BD20D11-767B-963A-EC89-70AEED0D3801}"/>
          </ac:picMkLst>
        </pc:picChg>
      </pc:sldChg>
      <pc:sldChg chg="addSp modSp mod">
        <pc:chgData name="Missy Ruff" userId="2fedf697-c7c4-47e5-81d4-5bd69038a8f8" providerId="ADAL" clId="{7BFC989C-9026-4FDF-A8BA-5762B3585EB1}" dt="2026-03-06T21:35:43.393" v="2292"/>
        <pc:sldMkLst>
          <pc:docMk/>
          <pc:sldMk cId="0" sldId="335"/>
        </pc:sldMkLst>
        <pc:spChg chg="mod">
          <ac:chgData name="Missy Ruff" userId="2fedf697-c7c4-47e5-81d4-5bd69038a8f8" providerId="ADAL" clId="{7BFC989C-9026-4FDF-A8BA-5762B3585EB1}" dt="2026-03-06T21:14:42.115" v="1303" actId="1035"/>
          <ac:spMkLst>
            <pc:docMk/>
            <pc:sldMk cId="0" sldId="335"/>
            <ac:spMk id="4" creationId="{ED8614BC-8084-8830-EC8E-BD09C38F5F11}"/>
          </ac:spMkLst>
        </pc:spChg>
        <pc:spChg chg="mod">
          <ac:chgData name="Missy Ruff" userId="2fedf697-c7c4-47e5-81d4-5bd69038a8f8" providerId="ADAL" clId="{7BFC989C-9026-4FDF-A8BA-5762B3585EB1}" dt="2026-03-06T21:14:47.894" v="1307" actId="1035"/>
          <ac:spMkLst>
            <pc:docMk/>
            <pc:sldMk cId="0" sldId="335"/>
            <ac:spMk id="5" creationId="{80D391EE-02DD-0BD5-F9E2-09552D54C6C4}"/>
          </ac:spMkLst>
        </pc:spChg>
        <pc:picChg chg="add mod">
          <ac:chgData name="Missy Ruff" userId="2fedf697-c7c4-47e5-81d4-5bd69038a8f8" providerId="ADAL" clId="{7BFC989C-9026-4FDF-A8BA-5762B3585EB1}" dt="2026-03-06T21:35:43.393" v="2292"/>
          <ac:picMkLst>
            <pc:docMk/>
            <pc:sldMk cId="0" sldId="335"/>
            <ac:picMk id="6" creationId="{C0B1A4EB-6E85-EF9D-F055-F8B672BD5650}"/>
          </ac:picMkLst>
        </pc:picChg>
      </pc:sldChg>
      <pc:sldChg chg="modSp mod">
        <pc:chgData name="Missy Ruff" userId="2fedf697-c7c4-47e5-81d4-5bd69038a8f8" providerId="ADAL" clId="{7BFC989C-9026-4FDF-A8BA-5762B3585EB1}" dt="2026-03-06T21:06:37.583" v="1198" actId="255"/>
        <pc:sldMkLst>
          <pc:docMk/>
          <pc:sldMk cId="0" sldId="337"/>
        </pc:sldMkLst>
        <pc:spChg chg="mod">
          <ac:chgData name="Missy Ruff" userId="2fedf697-c7c4-47e5-81d4-5bd69038a8f8" providerId="ADAL" clId="{7BFC989C-9026-4FDF-A8BA-5762B3585EB1}" dt="2026-03-06T21:06:37.583" v="1198" actId="255"/>
          <ac:spMkLst>
            <pc:docMk/>
            <pc:sldMk cId="0" sldId="337"/>
            <ac:spMk id="2" creationId="{F6847DA0-7D11-7C21-B506-76A223BD957B}"/>
          </ac:spMkLst>
        </pc:spChg>
      </pc:sldChg>
      <pc:sldChg chg="modSp mod">
        <pc:chgData name="Missy Ruff" userId="2fedf697-c7c4-47e5-81d4-5bd69038a8f8" providerId="ADAL" clId="{7BFC989C-9026-4FDF-A8BA-5762B3585EB1}" dt="2026-03-06T21:01:32.020" v="1144" actId="255"/>
        <pc:sldMkLst>
          <pc:docMk/>
          <pc:sldMk cId="0" sldId="340"/>
        </pc:sldMkLst>
        <pc:spChg chg="mod">
          <ac:chgData name="Missy Ruff" userId="2fedf697-c7c4-47e5-81d4-5bd69038a8f8" providerId="ADAL" clId="{7BFC989C-9026-4FDF-A8BA-5762B3585EB1}" dt="2026-03-06T21:01:32.020" v="1144" actId="255"/>
          <ac:spMkLst>
            <pc:docMk/>
            <pc:sldMk cId="0" sldId="340"/>
            <ac:spMk id="3" creationId="{580AAEBA-570E-F1F6-9415-946C52131A66}"/>
          </ac:spMkLst>
        </pc:spChg>
      </pc:sldChg>
      <pc:sldChg chg="addSp modSp mod">
        <pc:chgData name="Missy Ruff" userId="2fedf697-c7c4-47e5-81d4-5bd69038a8f8" providerId="ADAL" clId="{7BFC989C-9026-4FDF-A8BA-5762B3585EB1}" dt="2026-03-06T21:35:15.316" v="2152"/>
        <pc:sldMkLst>
          <pc:docMk/>
          <pc:sldMk cId="0" sldId="342"/>
        </pc:sldMkLst>
        <pc:spChg chg="mod">
          <ac:chgData name="Missy Ruff" userId="2fedf697-c7c4-47e5-81d4-5bd69038a8f8" providerId="ADAL" clId="{7BFC989C-9026-4FDF-A8BA-5762B3585EB1}" dt="2026-03-06T21:06:25.418" v="1197" actId="1036"/>
          <ac:spMkLst>
            <pc:docMk/>
            <pc:sldMk cId="0" sldId="342"/>
            <ac:spMk id="3" creationId="{1FB16B8C-6BCE-B2D2-C6CD-BA95A5DE6F24}"/>
          </ac:spMkLst>
        </pc:spChg>
        <pc:spChg chg="mod">
          <ac:chgData name="Missy Ruff" userId="2fedf697-c7c4-47e5-81d4-5bd69038a8f8" providerId="ADAL" clId="{7BFC989C-9026-4FDF-A8BA-5762B3585EB1}" dt="2026-03-06T21:06:25.418" v="1197" actId="1036"/>
          <ac:spMkLst>
            <pc:docMk/>
            <pc:sldMk cId="0" sldId="342"/>
            <ac:spMk id="36867" creationId="{003AF9C1-59D9-451F-8D71-61D87A4778DB}"/>
          </ac:spMkLst>
        </pc:spChg>
        <pc:picChg chg="add mod">
          <ac:chgData name="Missy Ruff" userId="2fedf697-c7c4-47e5-81d4-5bd69038a8f8" providerId="ADAL" clId="{7BFC989C-9026-4FDF-A8BA-5762B3585EB1}" dt="2026-03-06T21:35:15.316" v="2152"/>
          <ac:picMkLst>
            <pc:docMk/>
            <pc:sldMk cId="0" sldId="342"/>
            <ac:picMk id="2" creationId="{88DA8293-6710-EA56-6614-3CCCEC5EF9C8}"/>
          </ac:picMkLst>
        </pc:picChg>
        <pc:picChg chg="mod">
          <ac:chgData name="Missy Ruff" userId="2fedf697-c7c4-47e5-81d4-5bd69038a8f8" providerId="ADAL" clId="{7BFC989C-9026-4FDF-A8BA-5762B3585EB1}" dt="2026-03-06T21:05:44.985" v="1189" actId="14100"/>
          <ac:picMkLst>
            <pc:docMk/>
            <pc:sldMk cId="0" sldId="342"/>
            <ac:picMk id="9" creationId="{3AA323A4-BD15-FF9B-A8E1-6E834B69706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23BDEF8-07BD-4AC8-8576-53061C1D501D}"/>
              </a:ext>
            </a:extLst>
          </p:cNvPr>
          <p:cNvSpPr>
            <a:spLocks noGrp="1"/>
          </p:cNvSpPr>
          <p:nvPr>
            <p:ph type="hdr" sz="quarter"/>
          </p:nvPr>
        </p:nvSpPr>
        <p:spPr>
          <a:xfrm>
            <a:off x="0" y="0"/>
            <a:ext cx="3038475" cy="465138"/>
          </a:xfrm>
          <a:prstGeom prst="rect">
            <a:avLst/>
          </a:prstGeom>
        </p:spPr>
        <p:txBody>
          <a:bodyPr vert="horz" lIns="92830" tIns="46415" rIns="92830" bIns="46415" rtlCol="0"/>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3" name="Date Placeholder 2">
            <a:extLst>
              <a:ext uri="{FF2B5EF4-FFF2-40B4-BE49-F238E27FC236}">
                <a16:creationId xmlns:a16="http://schemas.microsoft.com/office/drawing/2014/main" id="{55DBE47E-C2DF-4323-96A3-C3270609E351}"/>
              </a:ext>
            </a:extLst>
          </p:cNvPr>
          <p:cNvSpPr>
            <a:spLocks noGrp="1"/>
          </p:cNvSpPr>
          <p:nvPr>
            <p:ph type="dt" idx="1"/>
          </p:nvPr>
        </p:nvSpPr>
        <p:spPr>
          <a:xfrm>
            <a:off x="3970338" y="0"/>
            <a:ext cx="3038475" cy="465138"/>
          </a:xfrm>
          <a:prstGeom prst="rect">
            <a:avLst/>
          </a:prstGeom>
        </p:spPr>
        <p:txBody>
          <a:bodyPr vert="horz" wrap="square" lIns="92830" tIns="46415" rIns="92830" bIns="46415" numCol="1" anchor="t" anchorCtr="0" compatLnSpc="1">
            <a:prstTxWarp prst="textNoShape">
              <a:avLst/>
            </a:prstTxWarp>
          </a:bodyPr>
          <a:lstStyle>
            <a:lvl1pPr algn="r" eaLnBrk="1" hangingPunct="1">
              <a:defRPr sz="1200">
                <a:latin typeface="Calibri" pitchFamily="34" charset="0"/>
                <a:cs typeface="Arial" pitchFamily="34" charset="0"/>
              </a:defRPr>
            </a:lvl1pPr>
          </a:lstStyle>
          <a:p>
            <a:pPr>
              <a:defRPr/>
            </a:pPr>
            <a:fld id="{6F14AC3D-358C-401A-B14F-203FA9340B5A}" type="datetimeFigureOut">
              <a:rPr lang="en-US"/>
              <a:pPr>
                <a:defRPr/>
              </a:pPr>
              <a:t>3/6/2026</a:t>
            </a:fld>
            <a:endParaRPr lang="en-US" dirty="0"/>
          </a:p>
        </p:txBody>
      </p:sp>
      <p:sp>
        <p:nvSpPr>
          <p:cNvPr id="4" name="Slide Image Placeholder 3">
            <a:extLst>
              <a:ext uri="{FF2B5EF4-FFF2-40B4-BE49-F238E27FC236}">
                <a16:creationId xmlns:a16="http://schemas.microsoft.com/office/drawing/2014/main" id="{778585DC-0371-473A-A8C3-384152FA3CB8}"/>
              </a:ext>
            </a:extLst>
          </p:cNvPr>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2830" tIns="46415" rIns="92830" bIns="46415" rtlCol="0" anchor="ctr"/>
          <a:lstStyle/>
          <a:p>
            <a:pPr lvl="0"/>
            <a:endParaRPr lang="en-US" noProof="0" dirty="0"/>
          </a:p>
        </p:txBody>
      </p:sp>
      <p:sp>
        <p:nvSpPr>
          <p:cNvPr id="5" name="Notes Placeholder 4">
            <a:extLst>
              <a:ext uri="{FF2B5EF4-FFF2-40B4-BE49-F238E27FC236}">
                <a16:creationId xmlns:a16="http://schemas.microsoft.com/office/drawing/2014/main" id="{6E210793-8CD1-42A5-BBB3-4CA97CA39113}"/>
              </a:ext>
            </a:extLst>
          </p:cNvPr>
          <p:cNvSpPr>
            <a:spLocks noGrp="1"/>
          </p:cNvSpPr>
          <p:nvPr>
            <p:ph type="body" sz="quarter" idx="3"/>
          </p:nvPr>
        </p:nvSpPr>
        <p:spPr>
          <a:xfrm>
            <a:off x="701675" y="4416425"/>
            <a:ext cx="5607050" cy="4183063"/>
          </a:xfrm>
          <a:prstGeom prst="rect">
            <a:avLst/>
          </a:prstGeom>
        </p:spPr>
        <p:txBody>
          <a:bodyPr vert="horz" lIns="92830" tIns="46415" rIns="92830" bIns="46415"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F84C7272-34F3-411C-814A-2EC31F00526F}"/>
              </a:ext>
            </a:extLst>
          </p:cNvPr>
          <p:cNvSpPr>
            <a:spLocks noGrp="1"/>
          </p:cNvSpPr>
          <p:nvPr>
            <p:ph type="ftr" sz="quarter" idx="4"/>
          </p:nvPr>
        </p:nvSpPr>
        <p:spPr>
          <a:xfrm>
            <a:off x="0" y="8829675"/>
            <a:ext cx="3038475" cy="465138"/>
          </a:xfrm>
          <a:prstGeom prst="rect">
            <a:avLst/>
          </a:prstGeom>
        </p:spPr>
        <p:txBody>
          <a:bodyPr vert="horz" lIns="92830" tIns="46415" rIns="92830" bIns="46415" rtlCol="0" anchor="b"/>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7" name="Slide Number Placeholder 6">
            <a:extLst>
              <a:ext uri="{FF2B5EF4-FFF2-40B4-BE49-F238E27FC236}">
                <a16:creationId xmlns:a16="http://schemas.microsoft.com/office/drawing/2014/main" id="{A0A15357-CF41-417A-B641-8CC443F2F57D}"/>
              </a:ext>
            </a:extLst>
          </p:cNvPr>
          <p:cNvSpPr>
            <a:spLocks noGrp="1"/>
          </p:cNvSpPr>
          <p:nvPr>
            <p:ph type="sldNum" sz="quarter" idx="5"/>
          </p:nvPr>
        </p:nvSpPr>
        <p:spPr>
          <a:xfrm>
            <a:off x="3970338" y="8829675"/>
            <a:ext cx="3038475" cy="465138"/>
          </a:xfrm>
          <a:prstGeom prst="rect">
            <a:avLst/>
          </a:prstGeom>
        </p:spPr>
        <p:txBody>
          <a:bodyPr vert="horz" wrap="square" lIns="92830" tIns="46415" rIns="92830" bIns="46415" numCol="1" anchor="b" anchorCtr="0" compatLnSpc="1">
            <a:prstTxWarp prst="textNoShape">
              <a:avLst/>
            </a:prstTxWarp>
          </a:bodyPr>
          <a:lstStyle>
            <a:lvl1pPr algn="r" eaLnBrk="1" hangingPunct="1">
              <a:defRPr sz="1200">
                <a:latin typeface="Calibri" panose="020F0502020204030204" pitchFamily="34" charset="0"/>
                <a:cs typeface="Arial" panose="020B0604020202020204" pitchFamily="34" charset="0"/>
              </a:defRPr>
            </a:lvl1pPr>
          </a:lstStyle>
          <a:p>
            <a:pPr>
              <a:defRPr/>
            </a:pPr>
            <a:fld id="{15FD4229-7493-4726-92BB-70A049BEF23B}"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mn-lt"/>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000" b="1" dirty="0">
                <a:latin typeface="Arial" pitchFamily="34" charset="0"/>
                <a:cs typeface="Arial" pitchFamily="34" charset="0"/>
              </a:rPr>
              <a:t>Module Time</a:t>
            </a:r>
            <a:r>
              <a:rPr lang="en-US" sz="1000" dirty="0">
                <a:latin typeface="Arial" pitchFamily="34" charset="0"/>
                <a:cs typeface="Arial" pitchFamily="34" charset="0"/>
              </a:rPr>
              <a:t>: 30 minutes/ 40 minutes</a:t>
            </a:r>
          </a:p>
          <a:p>
            <a:pPr>
              <a:defRPr/>
            </a:pPr>
            <a:endParaRPr lang="en-US" sz="1000" dirty="0">
              <a:latin typeface="Arial" pitchFamily="34" charset="0"/>
              <a:cs typeface="Arial" pitchFamily="34" charset="0"/>
            </a:endParaRPr>
          </a:p>
          <a:p>
            <a:pPr>
              <a:defRPr/>
            </a:pPr>
            <a:r>
              <a:rPr lang="en-US" sz="1000" b="1" dirty="0">
                <a:latin typeface="Arial" pitchFamily="34" charset="0"/>
                <a:cs typeface="Arial" pitchFamily="34" charset="0"/>
              </a:rPr>
              <a:t>Materials</a:t>
            </a:r>
            <a:r>
              <a:rPr lang="en-US" sz="1000" dirty="0">
                <a:latin typeface="Arial" pitchFamily="34" charset="0"/>
                <a:cs typeface="Arial" pitchFamily="34" charset="0"/>
              </a:rPr>
              <a:t>:</a:t>
            </a:r>
          </a:p>
          <a:p>
            <a:pPr marL="171450" indent="-171450">
              <a:buFont typeface="Arial" pitchFamily="34" charset="0"/>
              <a:buChar char="•"/>
              <a:defRPr/>
            </a:pPr>
            <a:r>
              <a:rPr lang="en-US" sz="1000" i="1" dirty="0">
                <a:latin typeface="Arial" pitchFamily="34" charset="0"/>
                <a:cs typeface="Arial" pitchFamily="34" charset="0"/>
              </a:rPr>
              <a:t>Emergency Response Considerations</a:t>
            </a:r>
            <a:r>
              <a:rPr lang="en-US" sz="1000" dirty="0">
                <a:latin typeface="Arial" pitchFamily="34" charset="0"/>
                <a:cs typeface="Arial" pitchFamily="34" charset="0"/>
              </a:rPr>
              <a:t> video – (Show the video segment from 0:00 to 4:31)</a:t>
            </a:r>
          </a:p>
          <a:p>
            <a:pPr marL="171450" indent="-171450">
              <a:buFont typeface="Arial" pitchFamily="34" charset="0"/>
              <a:buChar char="•"/>
              <a:defRPr/>
            </a:pPr>
            <a:r>
              <a:rPr lang="en-US" sz="1000" i="1" dirty="0">
                <a:latin typeface="Arial" pitchFamily="34" charset="0"/>
                <a:cs typeface="Arial" pitchFamily="34" charset="0"/>
              </a:rPr>
              <a:t>Responding to Ethanol Incidents </a:t>
            </a:r>
            <a:r>
              <a:rPr lang="en-US" sz="1000" dirty="0">
                <a:latin typeface="Arial" pitchFamily="34" charset="0"/>
                <a:cs typeface="Arial" pitchFamily="34" charset="0"/>
              </a:rPr>
              <a:t>video – (Total time 19:20)</a:t>
            </a:r>
          </a:p>
          <a:p>
            <a:endParaRPr lang="en-US" dirty="0"/>
          </a:p>
        </p:txBody>
      </p:sp>
      <p:sp>
        <p:nvSpPr>
          <p:cNvPr id="4" name="Slide Number Placeholder 3"/>
          <p:cNvSpPr>
            <a:spLocks noGrp="1"/>
          </p:cNvSpPr>
          <p:nvPr>
            <p:ph type="sldNum" sz="quarter" idx="5"/>
          </p:nvPr>
        </p:nvSpPr>
        <p:spPr/>
        <p:txBody>
          <a:bodyPr/>
          <a:lstStyle/>
          <a:p>
            <a:pPr>
              <a:defRPr/>
            </a:pPr>
            <a:fld id="{67F84BA3-916F-4452-A4BA-BB59DCCB300E}" type="slidenum">
              <a:rPr lang="en-US" altLang="en-US" smtClean="0"/>
              <a:pPr>
                <a:defRPr/>
              </a:pPr>
              <a:t>1</a:t>
            </a:fld>
            <a:endParaRPr lang="en-US" altLang="en-US"/>
          </a:p>
        </p:txBody>
      </p:sp>
    </p:spTree>
    <p:extLst>
      <p:ext uri="{BB962C8B-B14F-4D97-AF65-F5344CB8AC3E}">
        <p14:creationId xmlns:p14="http://schemas.microsoft.com/office/powerpoint/2010/main" val="26967419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DE5EBD23-CC3A-468A-A535-5045DC46180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93F6C9E8-33A9-4C05-B447-BE94D0189DD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b="1" dirty="0">
                <a:latin typeface="Arial" panose="020B0604020202020204" pitchFamily="34" charset="0"/>
                <a:ea typeface="ＭＳ Ｐゴシック" panose="020B0600070205080204" pitchFamily="34" charset="-128"/>
                <a:cs typeface="Arial" panose="020B0604020202020204" pitchFamily="34" charset="0"/>
              </a:rPr>
              <a:t>Enabling Objectives</a:t>
            </a: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1. Describe the four common types of storage tanks at tank farm facilities.</a:t>
            </a: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2. List potential benefits and challenges associated with fixed fire suppression systems at fuel storage facilities.</a:t>
            </a: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3. Prepare a list of agencies that may be called upon for support during an incident at a fuel storage or dispensing location.</a:t>
            </a:r>
          </a:p>
        </p:txBody>
      </p:sp>
      <p:sp>
        <p:nvSpPr>
          <p:cNvPr id="11268" name="Slide Number Placeholder 3">
            <a:extLst>
              <a:ext uri="{FF2B5EF4-FFF2-40B4-BE49-F238E27FC236}">
                <a16:creationId xmlns:a16="http://schemas.microsoft.com/office/drawing/2014/main" id="{53735E8F-5C47-4E4F-A968-B29B4E600BF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6ADE3AD0-EAF8-4034-A0B5-B500E17FC1EB}" type="slidenum">
              <a:rPr lang="en-US" altLang="en-US" smtClean="0"/>
              <a:pPr>
                <a:spcBef>
                  <a:spcPct val="0"/>
                </a:spcBef>
              </a:pPr>
              <a:t>2</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9A15DD6D-F688-41AE-9929-9D6DDB4254D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a:extLst>
              <a:ext uri="{FF2B5EF4-FFF2-40B4-BE49-F238E27FC236}">
                <a16:creationId xmlns:a16="http://schemas.microsoft.com/office/drawing/2014/main" id="{702C6076-10EE-443C-BA75-2B91D8E896B8}"/>
              </a:ext>
            </a:extLst>
          </p:cNvPr>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defRPr/>
            </a:pPr>
            <a:r>
              <a:rPr lang="en-US" altLang="en-US" sz="1000" i="1" dirty="0">
                <a:latin typeface="Arial" pitchFamily="34" charset="0"/>
                <a:ea typeface="ＭＳ Ｐゴシック" pitchFamily="34" charset="-128"/>
                <a:cs typeface="Arial" pitchFamily="34" charset="0"/>
              </a:rPr>
              <a:t>Show the video </a:t>
            </a:r>
            <a:r>
              <a:rPr lang="en-US" altLang="en-US" sz="1000" dirty="0">
                <a:latin typeface="Arial" pitchFamily="34" charset="0"/>
                <a:ea typeface="ＭＳ Ｐゴシック" pitchFamily="34" charset="-128"/>
                <a:cs typeface="Arial" pitchFamily="34" charset="0"/>
              </a:rPr>
              <a:t>Emergency Response Considerations</a:t>
            </a:r>
            <a:r>
              <a:rPr lang="en-US" altLang="en-US" sz="1000" i="1" dirty="0">
                <a:latin typeface="Arial" pitchFamily="34" charset="0"/>
                <a:ea typeface="ＭＳ Ｐゴシック" pitchFamily="34" charset="-128"/>
                <a:cs typeface="Arial" pitchFamily="34" charset="0"/>
              </a:rPr>
              <a:t> (9:31 to 12:13). </a:t>
            </a:r>
          </a:p>
          <a:p>
            <a:pPr>
              <a:defRPr/>
            </a:pPr>
            <a:endParaRPr lang="en-US" altLang="en-US" sz="1000" b="1" dirty="0">
              <a:latin typeface="Arial" pitchFamily="34" charset="0"/>
              <a:ea typeface="ＭＳ Ｐゴシック" pitchFamily="34" charset="-128"/>
              <a:cs typeface="Arial" pitchFamily="34" charset="0"/>
            </a:endParaRPr>
          </a:p>
          <a:p>
            <a:pPr>
              <a:defRPr/>
            </a:pPr>
            <a:r>
              <a:rPr lang="en-US" altLang="en-US" sz="1000" b="1" dirty="0">
                <a:latin typeface="Arial" pitchFamily="34" charset="0"/>
                <a:ea typeface="ＭＳ Ｐゴシック" pitchFamily="34" charset="-128"/>
                <a:cs typeface="Arial" pitchFamily="34" charset="0"/>
              </a:rPr>
              <a:t>Group Discussion:</a:t>
            </a:r>
          </a:p>
          <a:p>
            <a:pPr>
              <a:defRPr/>
            </a:pPr>
            <a:r>
              <a:rPr lang="en-US" altLang="en-US" sz="1000" i="1" dirty="0">
                <a:latin typeface="Arial" pitchFamily="34" charset="0"/>
                <a:ea typeface="ＭＳ Ｐゴシック" pitchFamily="34" charset="-128"/>
                <a:cs typeface="Arial" pitchFamily="34" charset="0"/>
              </a:rPr>
              <a:t>Ask participants if they know how many ethanol plants there are in the United States.</a:t>
            </a:r>
          </a:p>
          <a:p>
            <a:pPr marL="628650" lvl="1" indent="-171450">
              <a:buFontTx/>
              <a:buChar char="•"/>
              <a:defRPr/>
            </a:pPr>
            <a:r>
              <a:rPr lang="en-US" altLang="en-US" sz="1000" b="1" i="1" dirty="0">
                <a:latin typeface="Arial" pitchFamily="34" charset="0"/>
                <a:ea typeface="ＭＳ Ｐゴシック" pitchFamily="34" charset="-128"/>
                <a:cs typeface="Arial" pitchFamily="34" charset="0"/>
              </a:rPr>
              <a:t>Answer:</a:t>
            </a:r>
            <a:r>
              <a:rPr lang="en-US" altLang="en-US" sz="1000" i="1" dirty="0">
                <a:latin typeface="Arial" pitchFamily="34" charset="0"/>
                <a:ea typeface="ＭＳ Ｐゴシック" pitchFamily="34" charset="-128"/>
                <a:cs typeface="Arial" pitchFamily="34" charset="0"/>
              </a:rPr>
              <a:t> For the most current information go to www.EthanolRFA.org.</a:t>
            </a:r>
          </a:p>
          <a:p>
            <a:pPr>
              <a:defRPr/>
            </a:pPr>
            <a:endParaRPr lang="en-US" altLang="en-US" sz="1000" dirty="0">
              <a:latin typeface="Arial" panose="020B0604020202020204" pitchFamily="34" charset="0"/>
              <a:cs typeface="Arial" panose="020B0604020202020204" pitchFamily="34" charset="0"/>
            </a:endParaRPr>
          </a:p>
          <a:p>
            <a:pPr marL="0" marR="0">
              <a:lnSpc>
                <a:spcPct val="107000"/>
              </a:lnSpc>
              <a:spcBef>
                <a:spcPts val="0"/>
              </a:spcBef>
              <a:spcAft>
                <a:spcPts val="0"/>
              </a:spcAft>
            </a:pPr>
            <a:r>
              <a:rPr lang="en-US" sz="1000" dirty="0">
                <a:effectLst/>
                <a:latin typeface="Arial" panose="020B0604020202020204" pitchFamily="34" charset="0"/>
                <a:ea typeface="Calibri" panose="020F0502020204030204" pitchFamily="34" charset="0"/>
                <a:cs typeface="Arial" panose="020B0604020202020204" pitchFamily="34" charset="0"/>
              </a:rPr>
              <a:t>Often when the response community thinks of storing and dispensing ethanol-blended fuels we fail to think of the retail fueling station on the corner. As a result, we can believe that if there is no bulk storage operation or production operation in our jurisdiction, we have little to worry about. This could not be further from the truth. </a:t>
            </a:r>
          </a:p>
          <a:p>
            <a:pPr marL="0" marR="0">
              <a:lnSpc>
                <a:spcPct val="107000"/>
              </a:lnSpc>
              <a:spcBef>
                <a:spcPts val="0"/>
              </a:spcBef>
              <a:spcAft>
                <a:spcPts val="0"/>
              </a:spcAft>
            </a:pPr>
            <a:r>
              <a:rPr lang="en-US" sz="1000" dirty="0">
                <a:effectLst/>
                <a:latin typeface="Arial" panose="020B0604020202020204" pitchFamily="34" charset="0"/>
                <a:ea typeface="Calibri" panose="020F0502020204030204" pitchFamily="34" charset="0"/>
                <a:cs typeface="Arial" panose="020B0604020202020204" pitchFamily="34" charset="0"/>
              </a:rPr>
              <a:t> </a:t>
            </a:r>
          </a:p>
          <a:p>
            <a:pPr marL="0" marR="0">
              <a:lnSpc>
                <a:spcPct val="107000"/>
              </a:lnSpc>
              <a:spcBef>
                <a:spcPts val="0"/>
              </a:spcBef>
              <a:spcAft>
                <a:spcPts val="0"/>
              </a:spcAft>
            </a:pPr>
            <a:r>
              <a:rPr lang="en-US" sz="1000" dirty="0">
                <a:effectLst/>
                <a:latin typeface="Arial" panose="020B0604020202020204" pitchFamily="34" charset="0"/>
                <a:ea typeface="Calibri" panose="020F0502020204030204" pitchFamily="34" charset="0"/>
                <a:cs typeface="Arial" panose="020B0604020202020204" pitchFamily="34" charset="0"/>
              </a:rPr>
              <a:t>Today nearly all gasoline in the U.S. is blended with some level of ethanol. Ethanol and ethanol-blended fuels are found at production facilities, bulk tank farms, rail transload facilities, construction sites and retail fueling stations within your community and throughout the country. </a:t>
            </a:r>
          </a:p>
          <a:p>
            <a:pPr marL="0" marR="0">
              <a:lnSpc>
                <a:spcPct val="107000"/>
              </a:lnSpc>
              <a:spcBef>
                <a:spcPts val="0"/>
              </a:spcBef>
              <a:spcAft>
                <a:spcPts val="0"/>
              </a:spcAft>
            </a:pPr>
            <a:r>
              <a:rPr lang="en-US" sz="1000" dirty="0">
                <a:effectLst/>
                <a:latin typeface="Arial" panose="020B0604020202020204" pitchFamily="34" charset="0"/>
                <a:ea typeface="Calibri" panose="020F0502020204030204" pitchFamily="34" charset="0"/>
                <a:cs typeface="Arial" panose="020B0604020202020204" pitchFamily="34" charset="0"/>
              </a:rPr>
              <a:t> </a:t>
            </a:r>
          </a:p>
          <a:p>
            <a:pPr marL="0" marR="0">
              <a:lnSpc>
                <a:spcPct val="107000"/>
              </a:lnSpc>
              <a:spcBef>
                <a:spcPts val="0"/>
              </a:spcBef>
              <a:spcAft>
                <a:spcPts val="0"/>
              </a:spcAft>
            </a:pPr>
            <a:r>
              <a:rPr lang="en-US" sz="1000" dirty="0">
                <a:effectLst/>
                <a:latin typeface="Arial" panose="020B0604020202020204" pitchFamily="34" charset="0"/>
                <a:ea typeface="Calibri" panose="020F0502020204030204" pitchFamily="34" charset="0"/>
                <a:cs typeface="Arial" panose="020B0604020202020204" pitchFamily="34" charset="0"/>
              </a:rPr>
              <a:t>Depending on the size of your jurisdiction or response area, it may be impractical to pre-plan every retail facility offering ethanol-blended fuels. However, it is realistic and highly recommended that standard operating procedures or guidelines (SOP/SOG) be developed to ensure consistency in emergency response addressing life safety, incident stabilization and property conservation. </a:t>
            </a:r>
          </a:p>
          <a:p>
            <a:pPr marL="0" marR="0">
              <a:lnSpc>
                <a:spcPct val="107000"/>
              </a:lnSpc>
              <a:spcBef>
                <a:spcPts val="0"/>
              </a:spcBef>
              <a:spcAft>
                <a:spcPts val="0"/>
              </a:spcAft>
            </a:pPr>
            <a:r>
              <a:rPr lang="en-US" sz="1000" dirty="0">
                <a:effectLst/>
                <a:latin typeface="Arial" panose="020B0604020202020204" pitchFamily="34" charset="0"/>
                <a:ea typeface="Calibri" panose="020F0502020204030204" pitchFamily="34" charset="0"/>
                <a:cs typeface="Arial" panose="020B0604020202020204" pitchFamily="34" charset="0"/>
              </a:rPr>
              <a:t> </a:t>
            </a:r>
          </a:p>
          <a:p>
            <a:pPr marL="0" marR="0">
              <a:lnSpc>
                <a:spcPct val="107000"/>
              </a:lnSpc>
              <a:spcBef>
                <a:spcPts val="0"/>
              </a:spcBef>
              <a:spcAft>
                <a:spcPts val="0"/>
              </a:spcAft>
            </a:pPr>
            <a:r>
              <a:rPr lang="en-US" sz="1000" dirty="0">
                <a:effectLst/>
                <a:latin typeface="Arial" panose="020B0604020202020204" pitchFamily="34" charset="0"/>
                <a:ea typeface="Calibri" panose="020F0502020204030204" pitchFamily="34" charset="0"/>
                <a:cs typeface="Arial" panose="020B0604020202020204" pitchFamily="34" charset="0"/>
              </a:rPr>
              <a:t>Therefore, it is important for local emergency responders to be familiar with the facilities in their locations. </a:t>
            </a:r>
          </a:p>
          <a:p>
            <a:pPr>
              <a:defRPr/>
            </a:pPr>
            <a:endParaRPr lang="en-US" altLang="en-US" sz="1000" dirty="0">
              <a:latin typeface="Arial" panose="020B0604020202020204" pitchFamily="34" charset="0"/>
              <a:cs typeface="Arial" panose="020B0604020202020204" pitchFamily="34" charset="0"/>
            </a:endParaRPr>
          </a:p>
          <a:p>
            <a:pPr>
              <a:defRPr/>
            </a:pPr>
            <a:endParaRPr lang="en-US" altLang="en-US" sz="1000" dirty="0">
              <a:latin typeface="Arial" pitchFamily="34" charset="0"/>
              <a:ea typeface="ＭＳ Ｐゴシック" pitchFamily="34" charset="-128"/>
              <a:cs typeface="Arial" pitchFamily="34" charset="0"/>
            </a:endParaRPr>
          </a:p>
          <a:p>
            <a:pPr>
              <a:defRPr/>
            </a:pPr>
            <a:endParaRPr lang="en-US" altLang="en-US" sz="1000" dirty="0">
              <a:latin typeface="Arial" pitchFamily="34" charset="0"/>
              <a:ea typeface="ＭＳ Ｐゴシック" pitchFamily="34" charset="-128"/>
              <a:cs typeface="Arial" pitchFamily="34" charset="0"/>
            </a:endParaRPr>
          </a:p>
        </p:txBody>
      </p:sp>
      <p:sp>
        <p:nvSpPr>
          <p:cNvPr id="9220" name="Slide Number Placeholder 3">
            <a:extLst>
              <a:ext uri="{FF2B5EF4-FFF2-40B4-BE49-F238E27FC236}">
                <a16:creationId xmlns:a16="http://schemas.microsoft.com/office/drawing/2014/main" id="{914B4E45-CAFA-4059-8366-1D4AB242FD0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370FC130-6297-48B6-97A3-96434BBBDF12}" type="slidenum">
              <a:rPr lang="en-US" altLang="en-US" smtClean="0"/>
              <a:pPr>
                <a:spcBef>
                  <a:spcPct val="0"/>
                </a:spcBef>
              </a:pPr>
              <a:t>3</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BF069C2D-C500-4005-B669-B619B6DEA1C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88A1E858-86AE-4C01-8F07-58074F135E2A}"/>
              </a:ext>
            </a:extLst>
          </p:cNvPr>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a:defRPr/>
            </a:pPr>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Denatured fuel ethanol is typically stored in conventional carbon steel atmospheric tanks, similar to those used for gasoline and other flammable liquids. Stainless steel tanks may also be used, though they are less common. As consumption increases, the industry is shifting toward larger tank capacities. All ethanol storage tanks must be clearly marked with the contents they store.</a:t>
            </a:r>
          </a:p>
        </p:txBody>
      </p:sp>
      <p:sp>
        <p:nvSpPr>
          <p:cNvPr id="11268" name="Slide Number Placeholder 3">
            <a:extLst>
              <a:ext uri="{FF2B5EF4-FFF2-40B4-BE49-F238E27FC236}">
                <a16:creationId xmlns:a16="http://schemas.microsoft.com/office/drawing/2014/main" id="{8C057FC8-0CE1-4005-B8A7-0C7D88F5CC4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905E3DED-77AB-493D-994C-049DCA1B99C1}" type="slidenum">
              <a:rPr lang="en-US" altLang="en-US" smtClean="0"/>
              <a:pPr>
                <a:spcBef>
                  <a:spcPct val="0"/>
                </a:spcBef>
              </a:pPr>
              <a:t>4</a:t>
            </a:fld>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048C88B5-C766-4605-BB79-A46BC05434A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95BD2746-C15F-4E95-82BE-F11B572557F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77500" lnSpcReduction="20000"/>
          </a:bodyPr>
          <a:lstStyle/>
          <a:p>
            <a:pPr>
              <a:defRPr/>
            </a:pPr>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At bulk tank farm facilities, there are four main types of above-ground storage tanks commonly used for ethanol and ethanol-blended fuels:</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    Horizontal Storage Tanks</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    Cone roof and dome roof tanks</a:t>
            </a:r>
          </a:p>
          <a:p>
            <a:pPr lvl="0"/>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    </a:t>
            </a: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External Floating Roof (EFR) Tank</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    </a:t>
            </a: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Internal Floating Roof (IFR) Tank</a:t>
            </a:r>
          </a:p>
          <a:p>
            <a:pPr>
              <a:defRPr/>
            </a:pPr>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  </a:t>
            </a: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sz="1000" b="0" kern="1200" dirty="0">
                <a:solidFill>
                  <a:schemeClr val="tx1"/>
                </a:solidFill>
                <a:effectLst/>
                <a:latin typeface="Arial" panose="020B0604020202020204" pitchFamily="34" charset="0"/>
                <a:ea typeface="ＭＳ Ｐゴシック" charset="0"/>
                <a:cs typeface="Arial" panose="020B0604020202020204" pitchFamily="34" charset="0"/>
              </a:rPr>
              <a:t>Horizontal Storage Tanks</a:t>
            </a:r>
          </a:p>
          <a:p>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Horizontal tanks are cylindrical tanks which may be located above or below ground, possibly with built in containment systems. Horizontal tanks may be found and used for ethanol-blended fuels in bulk storage facilities, retail markets, agriculture applications and private residences where regulatory codes allow.</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sz="1000" b="0" kern="1200" dirty="0">
                <a:solidFill>
                  <a:schemeClr val="tx1"/>
                </a:solidFill>
                <a:effectLst/>
                <a:latin typeface="Arial" panose="020B0604020202020204" pitchFamily="34" charset="0"/>
                <a:ea typeface="ＭＳ Ｐゴシック" charset="0"/>
                <a:cs typeface="Arial" panose="020B0604020202020204" pitchFamily="34" charset="0"/>
              </a:rPr>
              <a:t>Cone Roof (Closed-Top) Tanks </a:t>
            </a:r>
          </a:p>
          <a:p>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Cone roof tanks are fixed-roof, carbon steel tanks widely used to store flammable liquids such as ethanol. </a:t>
            </a:r>
          </a:p>
          <a:p>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 </a:t>
            </a:r>
          </a:p>
          <a:p>
            <a:r>
              <a:rPr lang="en-US" sz="1000" b="0" kern="1200" dirty="0">
                <a:solidFill>
                  <a:schemeClr val="tx1"/>
                </a:solidFill>
                <a:effectLst/>
                <a:latin typeface="Arial" panose="020B0604020202020204" pitchFamily="34" charset="0"/>
                <a:ea typeface="ＭＳ Ｐゴシック" charset="0"/>
                <a:cs typeface="Arial" panose="020B0604020202020204" pitchFamily="34" charset="0"/>
              </a:rPr>
              <a:t>External Floating Roof (EFR) Tanks </a:t>
            </a:r>
          </a:p>
          <a:p>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EFR tanks have open top with a floating pan.</a:t>
            </a:r>
          </a:p>
          <a:p>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 </a:t>
            </a:r>
          </a:p>
          <a:p>
            <a:r>
              <a:rPr lang="en-US" sz="1000" b="0" kern="1200" dirty="0">
                <a:solidFill>
                  <a:schemeClr val="tx1"/>
                </a:solidFill>
                <a:effectLst/>
                <a:latin typeface="Arial" panose="020B0604020202020204" pitchFamily="34" charset="0"/>
                <a:ea typeface="ＭＳ Ｐゴシック" charset="0"/>
                <a:cs typeface="Arial" panose="020B0604020202020204" pitchFamily="34" charset="0"/>
              </a:rPr>
              <a:t>Internal Floating Roof (IFR) Tank</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IFR tanks have closed top and internal floating pan. They are the most common bulk storage tanks for denatured fuel ethanol. </a:t>
            </a:r>
            <a:r>
              <a:rPr lang="en-US" altLang="en-US" sz="1000" dirty="0">
                <a:latin typeface="Arial" panose="020B0604020202020204" pitchFamily="34" charset="0"/>
                <a:ea typeface="ＭＳ Ｐゴシック" panose="020B0600070205080204" pitchFamily="34" charset="-128"/>
                <a:cs typeface="Arial" panose="020B0604020202020204" pitchFamily="34" charset="0"/>
              </a:rPr>
              <a:t>(see Figure 5.1 in the Participant Guide)</a:t>
            </a:r>
            <a:endParaRPr lang="en-US" sz="1000" kern="1200" dirty="0">
              <a:solidFill>
                <a:schemeClr val="tx1"/>
              </a:solidFill>
              <a:effectLst/>
              <a:latin typeface="Arial" panose="020B0604020202020204" pitchFamily="34" charset="0"/>
              <a:ea typeface="ＭＳ Ｐゴシック" charset="0"/>
              <a:cs typeface="Arial" panose="020B0604020202020204" pitchFamily="34" charset="0"/>
            </a:endParaRPr>
          </a:p>
          <a:p>
            <a:endParaRPr lang="en-US" sz="1000" kern="1200" dirty="0">
              <a:solidFill>
                <a:schemeClr val="tx1"/>
              </a:solidFill>
              <a:effectLst/>
              <a:latin typeface="Arial" panose="020B0604020202020204" pitchFamily="34" charset="0"/>
              <a:ea typeface="ＭＳ Ｐゴシック" charset="0"/>
              <a:cs typeface="Arial" panose="020B0604020202020204" pitchFamily="34" charset="0"/>
            </a:endParaRPr>
          </a:p>
          <a:p>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To address regulatory requirements, vapor control and product integrity, some IFR tanks have been retrofitted from EFR using a geodesic dome type design instead of a conventional carbon steel metal roof. These retrofitted tanks may be used for storage of ethanol-blended fuels. </a:t>
            </a:r>
          </a:p>
          <a:p>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 </a:t>
            </a:r>
          </a:p>
          <a:p>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Lastly, although spherical tanks exist in bulk storage—especially for pressurized gases and petrochemicals, currently there are no known use of these tanks for storage of ethanol-blended fuels. However, as the fuel industry evolves, this may change. Agencies with response or oversight responsibilities should stay informed and develop pre-plans based on the actual tank types in use at local facilities.</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endParaRPr lang="en-US" altLang="en-US" dirty="0">
              <a:ea typeface="ＭＳ Ｐゴシック" panose="020B0600070205080204" pitchFamily="34" charset="-128"/>
            </a:endParaRPr>
          </a:p>
        </p:txBody>
      </p:sp>
      <p:sp>
        <p:nvSpPr>
          <p:cNvPr id="13316" name="Slide Number Placeholder 3">
            <a:extLst>
              <a:ext uri="{FF2B5EF4-FFF2-40B4-BE49-F238E27FC236}">
                <a16:creationId xmlns:a16="http://schemas.microsoft.com/office/drawing/2014/main" id="{08FF38CF-EDDE-4672-813C-9A1A8373C73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9BD52A69-9E62-4DBC-B36F-91544841B49A}" type="slidenum">
              <a:rPr lang="en-US" altLang="en-US" smtClean="0"/>
              <a:pPr>
                <a:spcBef>
                  <a:spcPct val="0"/>
                </a:spcBef>
              </a:pPr>
              <a:t>5</a:t>
            </a:fld>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FD7B5BBB-EC32-4866-9AE3-779CF852659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Rectangle 3">
            <a:extLst>
              <a:ext uri="{FF2B5EF4-FFF2-40B4-BE49-F238E27FC236}">
                <a16:creationId xmlns:a16="http://schemas.microsoft.com/office/drawing/2014/main" id="{FD86DD13-F2D3-4ACB-9D29-6290A1E9F6D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The most common denatured fuel ethanol bulk storage tanks are internal floating roof tanks. Key characteristics to look for on internal floating roof tanks are: closed roof, internal floating pan, eyebrow venting, and fire protection system. </a:t>
            </a:r>
          </a:p>
        </p:txBody>
      </p:sp>
      <p:sp>
        <p:nvSpPr>
          <p:cNvPr id="15364" name="Slide Number Placeholder 3">
            <a:extLst>
              <a:ext uri="{FF2B5EF4-FFF2-40B4-BE49-F238E27FC236}">
                <a16:creationId xmlns:a16="http://schemas.microsoft.com/office/drawing/2014/main" id="{B9CF735A-7682-4FED-B8C4-EB3A7184E19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6721BB39-C171-4915-B287-3CF68D901677}" type="slidenum">
              <a:rPr lang="en-US" altLang="en-US" smtClean="0"/>
              <a:pPr>
                <a:spcBef>
                  <a:spcPct val="0"/>
                </a:spcBef>
              </a:pPr>
              <a:t>6</a:t>
            </a:fld>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71BB2C2B-4C2B-4AC7-B6B3-5107306D467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14D657CE-229A-4710-84AE-DD785612F98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Spill containment dikes are required to contain the volume of the largest tank within the contained area plus a certain proportion over tank capacity to take into consideration rainfall and ancillary spills during an incident. </a:t>
            </a:r>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NFPA states that a minimum of 110% of the capacity of the largest tank in the confinement area. </a:t>
            </a:r>
            <a:r>
              <a:rPr lang="en-US" altLang="en-US" sz="1000" dirty="0">
                <a:latin typeface="Arial" panose="020B0604020202020204" pitchFamily="34" charset="0"/>
                <a:ea typeface="ＭＳ Ｐゴシック" panose="020B0600070205080204" pitchFamily="34" charset="-128"/>
                <a:cs typeface="Arial" panose="020B0604020202020204" pitchFamily="34" charset="0"/>
              </a:rPr>
              <a:t>Specific dike containment information can be found in the </a:t>
            </a:r>
            <a:r>
              <a:rPr lang="en-US" altLang="en-US" sz="1000" i="1" dirty="0">
                <a:latin typeface="Arial" panose="020B0604020202020204" pitchFamily="34" charset="0"/>
                <a:ea typeface="ＭＳ Ｐゴシック" panose="020B0600070205080204" pitchFamily="34" charset="-128"/>
                <a:cs typeface="Arial" panose="020B0604020202020204" pitchFamily="34" charset="0"/>
              </a:rPr>
              <a:t>NFPA 30, Flammable and Combustible Liquids Code.</a:t>
            </a:r>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Additional fluid from a firefighting operation could lead to overfilling/breaching of the dike.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17412" name="Slide Number Placeholder 3">
            <a:extLst>
              <a:ext uri="{FF2B5EF4-FFF2-40B4-BE49-F238E27FC236}">
                <a16:creationId xmlns:a16="http://schemas.microsoft.com/office/drawing/2014/main" id="{04700813-E0F7-465D-A509-8D3BF738925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59ABA5CD-2B2A-4BCC-9864-67BCA047ACF2}" type="slidenum">
              <a:rPr lang="en-US" altLang="en-US" smtClean="0"/>
              <a:pPr>
                <a:spcBef>
                  <a:spcPct val="0"/>
                </a:spcBef>
              </a:pPr>
              <a:t>7</a:t>
            </a:fld>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3651F2C0-9053-4CB3-85E6-26D9C60FD46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52905B69-52E4-4658-A9DC-DDCABD5E758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marR="0">
              <a:lnSpc>
                <a:spcPct val="107000"/>
              </a:lnSpc>
              <a:spcBef>
                <a:spcPts val="0"/>
              </a:spcBef>
              <a:spcAft>
                <a:spcPts val="800"/>
              </a:spcAft>
            </a:pPr>
            <a:r>
              <a:rPr lang="en-US" sz="1000" dirty="0">
                <a:effectLst/>
                <a:latin typeface="Arial" panose="020B0604020202020204" pitchFamily="34" charset="0"/>
                <a:ea typeface="Calibri" panose="020F0502020204030204" pitchFamily="34" charset="0"/>
                <a:cs typeface="Arial" panose="020B0604020202020204" pitchFamily="34" charset="0"/>
              </a:rPr>
              <a:t>Some storage tanks have fixed (built-in) fire protection systems. Fixed systems are a combination of components including foam concentrate storage, proportioning valves, and delivery devices that are permanently installed to provide fire suppression protection. These same fixed systems can service multiple storage tanks, piping manifolds, and loading and unloading racks. </a:t>
            </a:r>
          </a:p>
          <a:p>
            <a:pPr marL="0" marR="0">
              <a:lnSpc>
                <a:spcPct val="107000"/>
              </a:lnSpc>
              <a:spcBef>
                <a:spcPts val="0"/>
              </a:spcBef>
              <a:spcAft>
                <a:spcPts val="800"/>
              </a:spcAft>
            </a:pPr>
            <a:r>
              <a:rPr lang="en-US" sz="1000" dirty="0">
                <a:effectLst/>
                <a:latin typeface="Arial" panose="020B0604020202020204" pitchFamily="34" charset="0"/>
                <a:ea typeface="Calibri" panose="020F0502020204030204" pitchFamily="34" charset="0"/>
                <a:cs typeface="Arial" panose="020B0604020202020204" pitchFamily="34" charset="0"/>
              </a:rPr>
              <a:t> </a:t>
            </a:r>
          </a:p>
          <a:p>
            <a:pPr marL="0" marR="0">
              <a:lnSpc>
                <a:spcPct val="107000"/>
              </a:lnSpc>
              <a:spcBef>
                <a:spcPts val="0"/>
              </a:spcBef>
              <a:spcAft>
                <a:spcPts val="800"/>
              </a:spcAft>
            </a:pPr>
            <a:r>
              <a:rPr lang="en-US" sz="1000" dirty="0">
                <a:effectLst/>
                <a:latin typeface="Arial" panose="020B0604020202020204" pitchFamily="34" charset="0"/>
                <a:ea typeface="Calibri" panose="020F0502020204030204" pitchFamily="34" charset="0"/>
                <a:cs typeface="Arial" panose="020B0604020202020204" pitchFamily="34" charset="0"/>
              </a:rPr>
              <a:t>The systems can be activated manually or by automatic detection device. Topside application foam systems may require much higher application rates for ethanol-blended fuels than for previously stored fuels. Subsurface injection systems may not work at all with ethanol-blended fuels. </a:t>
            </a:r>
          </a:p>
          <a:p>
            <a:pPr marL="0" marR="0">
              <a:lnSpc>
                <a:spcPct val="107000"/>
              </a:lnSpc>
              <a:spcBef>
                <a:spcPts val="0"/>
              </a:spcBef>
              <a:spcAft>
                <a:spcPts val="800"/>
              </a:spcAft>
            </a:pPr>
            <a:r>
              <a:rPr lang="en-US" sz="1000" dirty="0">
                <a:effectLst/>
                <a:latin typeface="Arial" panose="020B0604020202020204" pitchFamily="34" charset="0"/>
                <a:ea typeface="Calibri" panose="020F0502020204030204" pitchFamily="34" charset="0"/>
                <a:cs typeface="Arial" panose="020B0604020202020204" pitchFamily="34" charset="0"/>
              </a:rPr>
              <a:t> </a:t>
            </a:r>
          </a:p>
          <a:p>
            <a:pPr marL="0" marR="0">
              <a:lnSpc>
                <a:spcPct val="107000"/>
              </a:lnSpc>
              <a:spcBef>
                <a:spcPts val="0"/>
              </a:spcBef>
              <a:spcAft>
                <a:spcPts val="800"/>
              </a:spcAft>
            </a:pPr>
            <a:r>
              <a:rPr lang="en-US" sz="1000" dirty="0">
                <a:effectLst/>
                <a:latin typeface="Arial" panose="020B0604020202020204" pitchFamily="34" charset="0"/>
                <a:ea typeface="Calibri" panose="020F0502020204030204" pitchFamily="34" charset="0"/>
                <a:cs typeface="Arial" panose="020B0604020202020204" pitchFamily="34" charset="0"/>
              </a:rPr>
              <a:t>Emergency responders should work closely with terminal operators and facility management at liquid product terminals to stay informed about changes in fuel storage and ensure fixed fire protection systems meet current industry standards and codes. They must also understand how to activate these systems, develop pre-plans for bulk storage facilities, assess resource needs for successful incident mitigation, and conduct both functional and full-scale exercises to validate their plans and procedures.</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 </a:t>
            </a:r>
          </a:p>
          <a:p>
            <a:endParaRPr lang="en-US" altLang="en-US" dirty="0">
              <a:ea typeface="ＭＳ Ｐゴシック" panose="020B0600070205080204" pitchFamily="34" charset="-128"/>
            </a:endParaRPr>
          </a:p>
        </p:txBody>
      </p:sp>
      <p:sp>
        <p:nvSpPr>
          <p:cNvPr id="19460" name="Slide Number Placeholder 3">
            <a:extLst>
              <a:ext uri="{FF2B5EF4-FFF2-40B4-BE49-F238E27FC236}">
                <a16:creationId xmlns:a16="http://schemas.microsoft.com/office/drawing/2014/main" id="{70476990-81AA-422C-8845-827912A7A72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09DFE983-3E64-4D11-9E0A-825C58ABA631}" type="slidenum">
              <a:rPr lang="en-US" altLang="en-US" smtClean="0"/>
              <a:pPr>
                <a:spcBef>
                  <a:spcPct val="0"/>
                </a:spcBef>
              </a:pPr>
              <a:t>8</a:t>
            </a:fld>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A1EAACAE-CA81-4D97-8A83-08F68BD95FA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Rectangle 3">
            <a:extLst>
              <a:ext uri="{FF2B5EF4-FFF2-40B4-BE49-F238E27FC236}">
                <a16:creationId xmlns:a16="http://schemas.microsoft.com/office/drawing/2014/main" id="{87104B9F-B172-4574-91EB-EF6B17BA564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92500" lnSpcReduction="10000"/>
          </a:bodyPr>
          <a:lstStyle/>
          <a:p>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The illustration is an example of a built-in Type I fixed or Type II semi-fixed fire protection system on a bulk storage tank containing ethanol. </a:t>
            </a:r>
          </a:p>
          <a:p>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 </a:t>
            </a:r>
          </a:p>
          <a:p>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The graphic on the left identifies foam solution (in blue) which is foam concentrate properly proportioned and mixed with water and distributed fire protection piping at pre-determined pressures and flow rates. Once the foam solution enters the foam chamber it is agitated and aerated to allow for the foam to expand to manufacturer requirements of 8-10:1 ratio.</a:t>
            </a:r>
          </a:p>
          <a:p>
            <a:endParaRPr lang="en-US" altLang="en-US" sz="1000" i="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At this point the finished foam (as shown in the image in light green) penetrates the wall of the tank, discharged out of a specially designed nozzle which deflects the foam back onto the side wall of the tank. The finished foam sluffs down the inner wall of the tank and gently spreads across the surface of the burning ethanol-blended fuel. </a:t>
            </a:r>
          </a:p>
          <a:p>
            <a:endParaRPr lang="en-US" altLang="en-US" sz="1000" i="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These systems are designed and engineered for each specific installation. During an incident, the actual condition of the fire protection system must be assessed to determine if functional. </a:t>
            </a:r>
          </a:p>
          <a:p>
            <a:endParaRPr lang="en-US" altLang="en-US" sz="1000" i="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Ultimately, emergency responders must plan for the worst possible scenario, i.e., the fire protection system is out of service and Type III or manual foam applications will be initiated if offensive foam operations commence. </a:t>
            </a:r>
          </a:p>
          <a:p>
            <a:endParaRPr lang="en-US" altLang="en-US" sz="1000" i="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In this photograph it is worth noting the biological growth on the side of the bulk storage tank. The exterior of the storage tank “sweats” more profusely when significant amounts of high concentration ethanol blends are present during warmer temperatures. This moisture captures the organic particulates in the atmosphere and ultimately leads to an algae-like growth on the sides of the tank. There will also be biological growth around the eyebrow vents at the top of the tank in internal floating roofs (IFRs).</a:t>
            </a:r>
          </a:p>
          <a:p>
            <a:endParaRPr lang="en-US" altLang="en-US" sz="1000" i="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*Also note the NFPA 704 placard indicating the tank’s contents.</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21508" name="Slide Number Placeholder 3">
            <a:extLst>
              <a:ext uri="{FF2B5EF4-FFF2-40B4-BE49-F238E27FC236}">
                <a16:creationId xmlns:a16="http://schemas.microsoft.com/office/drawing/2014/main" id="{B7491C06-6872-4A56-B0A7-B6EC4997614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25105C92-F6B3-4DB1-BC39-18C909A3F4D3}" type="slidenum">
              <a:rPr lang="en-US" altLang="en-US" smtClean="0"/>
              <a:pPr>
                <a:spcBef>
                  <a:spcPct val="0"/>
                </a:spcBef>
              </a:pPr>
              <a:t>9</a:t>
            </a:fld>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8AE138A7-5976-4BAB-AC74-2A117EE7D32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8DA90B51-2842-462F-9DAB-61FFFBD930B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These pictures are examples of the foam expansion chamber attached to most Type II fixed foam chamber discharge outlets. </a:t>
            </a:r>
            <a:r>
              <a:rPr lang="en-US" sz="1200" kern="1200" dirty="0">
                <a:solidFill>
                  <a:schemeClr val="tx1"/>
                </a:solidFill>
                <a:effectLst/>
                <a:latin typeface="Arial" panose="020B0604020202020204" pitchFamily="34" charset="0"/>
                <a:ea typeface="ＭＳ Ｐゴシック" charset="0"/>
                <a:cs typeface="Arial" panose="020B0604020202020204" pitchFamily="34" charset="0"/>
              </a:rPr>
              <a:t>The deflector directs foam down and over a large area of the inside of the tank wall and onto the top of the burning liquid inside of the tank. </a:t>
            </a:r>
            <a:r>
              <a:rPr lang="en-US" altLang="en-US" sz="1000" dirty="0">
                <a:latin typeface="Arial" panose="020B0604020202020204" pitchFamily="34" charset="0"/>
                <a:ea typeface="ＭＳ Ｐゴシック" panose="020B0600070205080204" pitchFamily="34" charset="-128"/>
                <a:cs typeface="Arial" panose="020B0604020202020204" pitchFamily="34" charset="0"/>
              </a:rPr>
              <a:t>The photograph on the right provides a visual reference to the actual workings of the foam system as explained in the previous slide.</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It is important to work with bulk storage facility operators to calculate the outage or open available space in gallons above the liquid level in the tank to inform emergency responders whether the product needs to be removed from the tank before operations can begin or allowed to burn off to reduce product in the tank.</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Failure to comprehend the available space inside the storage tank could lead to overfill and having ethanol-blended fuel spillage and complicate the incident drastically.</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As discussed in the previous slide, expansion needs to be taken into consideration. This would be the ratio of volume of foam formed to the volume of solution used to generate the foam. For example, an eight expansion means 800 gallons of foam from 100 gallons of solution. Keep in mind foam drain time will continue throughout operation.</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23556" name="Slide Number Placeholder 3">
            <a:extLst>
              <a:ext uri="{FF2B5EF4-FFF2-40B4-BE49-F238E27FC236}">
                <a16:creationId xmlns:a16="http://schemas.microsoft.com/office/drawing/2014/main" id="{595D40C7-D646-4927-8873-0406A6CB421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A772EF87-4FAD-4004-ACAF-BA143B3C1D92}" type="slidenum">
              <a:rPr lang="en-US" altLang="en-US" smtClean="0"/>
              <a:pPr>
                <a:spcBef>
                  <a:spcPct val="0"/>
                </a:spcBef>
              </a:pPr>
              <a:t>10</a:t>
            </a:fld>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1155BE3E-0FE7-48F5-9CEA-A925207EE9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0A8CAB4B-9D3F-42CF-AAE8-4579A64E305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a:lnSpc>
                <a:spcPct val="107000"/>
              </a:lnSpc>
              <a:spcBef>
                <a:spcPts val="0"/>
              </a:spcBef>
              <a:spcAft>
                <a:spcPts val="0"/>
              </a:spcAft>
            </a:pPr>
            <a:r>
              <a:rPr lang="en-US" sz="1000" dirty="0">
                <a:effectLst/>
                <a:latin typeface="Arial" panose="020B0604020202020204" pitchFamily="34" charset="0"/>
                <a:ea typeface="Calibri" panose="020F0502020204030204" pitchFamily="34" charset="0"/>
                <a:cs typeface="Arial" panose="020B0604020202020204" pitchFamily="34" charset="0"/>
              </a:rPr>
              <a:t>As discussed consistently throughout this module, pre-planning for potential incidents at liquid product terminals is extremely important. A significant piece of the pre-planning efforts must include consideration for and development of mutual aid partners. </a:t>
            </a:r>
          </a:p>
          <a:p>
            <a:pPr marL="0" marR="0">
              <a:lnSpc>
                <a:spcPct val="107000"/>
              </a:lnSpc>
              <a:spcBef>
                <a:spcPts val="0"/>
              </a:spcBef>
              <a:spcAft>
                <a:spcPts val="0"/>
              </a:spcAft>
            </a:pPr>
            <a:r>
              <a:rPr lang="en-US" sz="1000" dirty="0">
                <a:effectLst/>
                <a:latin typeface="Arial" panose="020B0604020202020204" pitchFamily="34" charset="0"/>
                <a:ea typeface="Calibri" panose="020F0502020204030204" pitchFamily="34" charset="0"/>
                <a:cs typeface="Arial" panose="020B0604020202020204" pitchFamily="34" charset="0"/>
              </a:rPr>
              <a:t> </a:t>
            </a:r>
          </a:p>
          <a:p>
            <a:pPr marL="0" marR="0">
              <a:lnSpc>
                <a:spcPct val="107000"/>
              </a:lnSpc>
              <a:spcBef>
                <a:spcPts val="0"/>
              </a:spcBef>
              <a:spcAft>
                <a:spcPts val="0"/>
              </a:spcAft>
            </a:pPr>
            <a:r>
              <a:rPr lang="en-US" sz="1000" dirty="0">
                <a:effectLst/>
                <a:latin typeface="Arial" panose="020B0604020202020204" pitchFamily="34" charset="0"/>
                <a:ea typeface="Calibri" panose="020F0502020204030204" pitchFamily="34" charset="0"/>
                <a:cs typeface="Arial" panose="020B0604020202020204" pitchFamily="34" charset="0"/>
              </a:rPr>
              <a:t>Fire departments that help provide protection to liquid product terminals should have access to high-flow firefighting foam equipment and access to large supplies of compatible Alcohol-Resistant (AR) foam.</a:t>
            </a:r>
          </a:p>
          <a:p>
            <a:pPr marL="0" marR="0">
              <a:lnSpc>
                <a:spcPct val="107000"/>
              </a:lnSpc>
              <a:spcBef>
                <a:spcPts val="0"/>
              </a:spcBef>
              <a:spcAft>
                <a:spcPts val="0"/>
              </a:spcAft>
            </a:pPr>
            <a:r>
              <a:rPr lang="en-US" sz="1000" dirty="0">
                <a:effectLst/>
                <a:latin typeface="Arial" panose="020B0604020202020204" pitchFamily="34" charset="0"/>
                <a:ea typeface="Calibri" panose="020F0502020204030204" pitchFamily="34" charset="0"/>
                <a:cs typeface="Arial" panose="020B0604020202020204" pitchFamily="34" charset="0"/>
              </a:rPr>
              <a:t> </a:t>
            </a:r>
          </a:p>
          <a:p>
            <a:pPr marL="0" marR="0">
              <a:lnSpc>
                <a:spcPct val="107000"/>
              </a:lnSpc>
              <a:spcBef>
                <a:spcPts val="0"/>
              </a:spcBef>
              <a:spcAft>
                <a:spcPts val="0"/>
              </a:spcAft>
            </a:pPr>
            <a:r>
              <a:rPr lang="en-US" sz="1000" dirty="0">
                <a:effectLst/>
                <a:latin typeface="Arial" panose="020B0604020202020204" pitchFamily="34" charset="0"/>
                <a:ea typeface="Calibri" panose="020F0502020204030204" pitchFamily="34" charset="0"/>
                <a:cs typeface="Arial" panose="020B0604020202020204" pitchFamily="34" charset="0"/>
              </a:rPr>
              <a:t>Emergency response agencies or organizations should also be aware they may not be able to contend with a terminal fire operation and may need to contact additional outside resources or assistance to manage an incident of scope and magnitude. Emergency responders are encouraged to establish healthy working relations with these groups and with the storage facilities in their response area prior to an emergency. </a:t>
            </a:r>
            <a:endParaRPr lang="en-US" altLang="en-US" sz="1000" dirty="0">
              <a:ea typeface="ＭＳ Ｐゴシック" panose="020B0600070205080204" pitchFamily="34" charset="-128"/>
            </a:endParaRPr>
          </a:p>
          <a:p>
            <a:endParaRPr lang="en-US" altLang="en-US" dirty="0">
              <a:ea typeface="ＭＳ Ｐゴシック" panose="020B0600070205080204" pitchFamily="34" charset="-128"/>
            </a:endParaRPr>
          </a:p>
        </p:txBody>
      </p:sp>
      <p:sp>
        <p:nvSpPr>
          <p:cNvPr id="25604" name="Slide Number Placeholder 3">
            <a:extLst>
              <a:ext uri="{FF2B5EF4-FFF2-40B4-BE49-F238E27FC236}">
                <a16:creationId xmlns:a16="http://schemas.microsoft.com/office/drawing/2014/main" id="{58613759-2781-43DF-9DAF-DACC88E4443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E6F6732D-C0CE-4AB0-BFBF-0E86A8C27729}" type="slidenum">
              <a:rPr lang="en-US" altLang="en-US" smtClean="0"/>
              <a:pPr>
                <a:spcBef>
                  <a:spcPct val="0"/>
                </a:spcBef>
              </a:pPr>
              <a:t>11</a:t>
            </a:fld>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B7DD3E10-CEE4-4FBA-BEC3-5EA2B71C6A7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DAB784B1-B446-4FC7-8FA8-C93317389DCF}"/>
              </a:ext>
            </a:extLst>
          </p:cNvPr>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a:defRPr/>
            </a:pPr>
            <a:r>
              <a:rPr lang="en-US" altLang="en-US" sz="1000" b="1" dirty="0">
                <a:latin typeface="Arial" panose="020B0604020202020204" pitchFamily="34" charset="0"/>
                <a:ea typeface="ＭＳ Ｐゴシック" panose="020B0600070205080204" pitchFamily="34" charset="-128"/>
                <a:cs typeface="Arial" panose="020B0604020202020204" pitchFamily="34" charset="0"/>
              </a:rPr>
              <a:t>Group Discussion:</a:t>
            </a:r>
          </a:p>
          <a:p>
            <a:pPr>
              <a:defRPr/>
            </a:pPr>
            <a:r>
              <a:rPr lang="en-US" altLang="en-US" sz="1000" i="1" dirty="0">
                <a:latin typeface="Arial" panose="020B0604020202020204" pitchFamily="34" charset="0"/>
                <a:ea typeface="ＭＳ Ｐゴシック" panose="020B0600070205080204" pitchFamily="34" charset="-128"/>
                <a:cs typeface="Arial" panose="020B0604020202020204" pitchFamily="34" charset="0"/>
              </a:rPr>
              <a:t>Ask participants who “these groups” are.</a:t>
            </a:r>
          </a:p>
          <a:p>
            <a:pPr marL="628650" lvl="1" indent="-171450">
              <a:buFontTx/>
              <a:buChar char="•"/>
              <a:defRPr/>
            </a:pPr>
            <a:r>
              <a:rPr lang="en-US" altLang="en-US" sz="1000" b="1" i="1" dirty="0">
                <a:latin typeface="Arial" panose="020B0604020202020204" pitchFamily="34" charset="0"/>
                <a:ea typeface="ＭＳ Ｐゴシック" panose="020B0600070205080204" pitchFamily="34" charset="-128"/>
                <a:cs typeface="Arial" panose="020B0604020202020204" pitchFamily="34" charset="0"/>
              </a:rPr>
              <a:t>Answers</a:t>
            </a:r>
            <a:r>
              <a:rPr lang="en-US" altLang="en-US" sz="1000" i="1" dirty="0">
                <a:latin typeface="Arial" panose="020B0604020202020204" pitchFamily="34" charset="0"/>
                <a:ea typeface="ＭＳ Ｐゴシック" panose="020B0600070205080204" pitchFamily="34" charset="-128"/>
                <a:cs typeface="Arial" panose="020B0604020202020204" pitchFamily="34" charset="0"/>
              </a:rPr>
              <a:t> will vary but could include mutual aid with industrial facilities or nearby jurisdictions.</a:t>
            </a: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pPr>
              <a:defRPr/>
            </a:pP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pPr>
              <a:defRPr/>
            </a:pPr>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Fixed fire systems are currently the best protection for bulk storage tanks. Fire department personnel should be extremely familiar with these systems and pre-calculate their required flow rates and resource needs.</a:t>
            </a:r>
          </a:p>
          <a:p>
            <a:pPr>
              <a:defRPr/>
            </a:pPr>
            <a:endParaRPr lang="en-US" altLang="en-US" sz="1000" i="0" dirty="0">
              <a:latin typeface="Arial" panose="020B0604020202020204" pitchFamily="34" charset="0"/>
              <a:ea typeface="ＭＳ Ｐゴシック" panose="020B0600070205080204" pitchFamily="34" charset="-128"/>
              <a:cs typeface="Arial" panose="020B0604020202020204" pitchFamily="34" charset="0"/>
            </a:endParaRPr>
          </a:p>
          <a:p>
            <a:pPr>
              <a:defRPr/>
            </a:pPr>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They should also pre-plan operations supplying these systems. Practical exercises should be scheduled at least annually to make sure emergency responders are familiar with the pre-plans and operational activities.</a:t>
            </a:r>
          </a:p>
          <a:p>
            <a:pPr>
              <a:defRPr/>
            </a:pPr>
            <a:endParaRPr lang="en-US" altLang="en-US" sz="1000" i="0" dirty="0">
              <a:latin typeface="Arial" panose="020B0604020202020204" pitchFamily="34" charset="0"/>
              <a:ea typeface="ＭＳ Ｐゴシック" panose="020B0600070205080204" pitchFamily="34" charset="-128"/>
              <a:cs typeface="Arial" panose="020B0604020202020204" pitchFamily="34" charset="0"/>
            </a:endParaRPr>
          </a:p>
          <a:p>
            <a:pPr>
              <a:defRPr/>
            </a:pPr>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In some areas this has been done by establishing caches of AR foam and equipment through consortiums organized among multiple terminal operations, fire departments, state and other organizations or agencies with statutory responsibilities or functional capabilities.</a:t>
            </a:r>
          </a:p>
          <a:p>
            <a:pPr>
              <a:defRPr/>
            </a:pPr>
            <a:endParaRPr lang="en-US" altLang="en-US" sz="1000" i="0" dirty="0">
              <a:latin typeface="Arial" panose="020B0604020202020204" pitchFamily="34" charset="0"/>
              <a:ea typeface="ＭＳ Ｐゴシック" panose="020B0600070205080204" pitchFamily="34" charset="-128"/>
              <a:cs typeface="Arial" panose="020B0604020202020204" pitchFamily="34" charset="0"/>
            </a:endParaRPr>
          </a:p>
          <a:p>
            <a:pPr>
              <a:defRPr/>
            </a:pPr>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The consortium philosophy is a process of collaboration to develop a significant cache of AR foam concentrates at a pre-determined geographical location properly managed and supervised and available as a regional asset for ethanol-blended fuel incidents. No one agency, department or organization bears the financial burden of buying, storing and managing such a costly resource. Lastly, all organizations should consider and apply for grant funding when available.</a:t>
            </a:r>
          </a:p>
          <a:p>
            <a:pPr>
              <a:defRPr/>
            </a:pPr>
            <a:endParaRPr lang="en-US" altLang="en-US" sz="1000" i="1" dirty="0">
              <a:latin typeface="Arial" panose="020B0604020202020204" pitchFamily="34" charset="0"/>
              <a:ea typeface="ＭＳ Ｐゴシック" panose="020B0600070205080204" pitchFamily="34" charset="-128"/>
              <a:cs typeface="Arial" panose="020B0604020202020204" pitchFamily="34" charset="0"/>
            </a:endParaRPr>
          </a:p>
          <a:p>
            <a:pPr>
              <a:defRPr/>
            </a:pP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27652" name="Slide Number Placeholder 3">
            <a:extLst>
              <a:ext uri="{FF2B5EF4-FFF2-40B4-BE49-F238E27FC236}">
                <a16:creationId xmlns:a16="http://schemas.microsoft.com/office/drawing/2014/main" id="{0E766611-EFA5-4806-9793-3D074117542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1D5B527D-08E3-466E-956D-B3DE8A785909}" type="slidenum">
              <a:rPr lang="en-US" altLang="en-US" smtClean="0"/>
              <a:pPr>
                <a:spcBef>
                  <a:spcPct val="0"/>
                </a:spcBef>
              </a:pPr>
              <a:t>12</a:t>
            </a:fld>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9D076A34-A134-4114-A11B-0FBB3D1024F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67CED60C-B94D-42DE-9EE8-F1E75478404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Keep in mind that there are many different challenges involved in firefighting operations at a liquid product terminal. There may be limited access in both the terminal itself and in tank design for firefighting equipment.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At times, some locations may have inadequate water supplies to fight any type of significant fire. Personnel may have to contend with containment dikes and their systems along with miles of exposed product piping. Liquid product terminals may also have loading racks subject to fire emergencies.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Liquid product terminal operations can be very complicated and responding to a fire emergency can be very dangerous to personnel. It is also not unusual for terminals that were originally built-in remote areas to now be surrounded by commercial and residential growth.</a:t>
            </a:r>
          </a:p>
        </p:txBody>
      </p:sp>
      <p:sp>
        <p:nvSpPr>
          <p:cNvPr id="31748" name="Slide Number Placeholder 3">
            <a:extLst>
              <a:ext uri="{FF2B5EF4-FFF2-40B4-BE49-F238E27FC236}">
                <a16:creationId xmlns:a16="http://schemas.microsoft.com/office/drawing/2014/main" id="{57E8544F-FEAA-4FBC-8D62-767346B1A04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3A1EA742-B98F-49C6-B5D7-8C14009DC014}" type="slidenum">
              <a:rPr lang="en-US" altLang="en-US" smtClean="0"/>
              <a:pPr>
                <a:spcBef>
                  <a:spcPct val="0"/>
                </a:spcBef>
              </a:pPr>
              <a:t>13</a:t>
            </a:fld>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352D3D33-0A30-4910-847A-BC55FA4D64E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56350ECC-590B-4CB6-BFBB-7C93EF27A5B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We cannot over-emphasize that pre-planning is extremely important as are pre-established working relations between the fire department and the facility operators.</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The absolute backbone to successfully managing an incident involving ethanol-blended fuel is ensuring an excellent working relationship with the bulk storage owners, vendors and agencies or organizations that have statutory responsibilities and/or functional capabilities.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Also, consider contracting with private flammable liquid firefighting organizations if possible.</a:t>
            </a:r>
          </a:p>
          <a:p>
            <a:endParaRPr lang="en-US" altLang="en-US" dirty="0">
              <a:ea typeface="ＭＳ Ｐゴシック" panose="020B0600070205080204" pitchFamily="34" charset="-128"/>
            </a:endParaRPr>
          </a:p>
        </p:txBody>
      </p:sp>
      <p:sp>
        <p:nvSpPr>
          <p:cNvPr id="33796" name="Slide Number Placeholder 3">
            <a:extLst>
              <a:ext uri="{FF2B5EF4-FFF2-40B4-BE49-F238E27FC236}">
                <a16:creationId xmlns:a16="http://schemas.microsoft.com/office/drawing/2014/main" id="{017F92B3-60E0-480B-A509-3B6F23D6406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48F315C8-0CAC-4921-8F08-501A4FB505E6}" type="slidenum">
              <a:rPr lang="en-US" altLang="en-US" smtClean="0"/>
              <a:pPr>
                <a:spcBef>
                  <a:spcPct val="0"/>
                </a:spcBef>
              </a:pPr>
              <a:t>14</a:t>
            </a:fld>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35CA10FD-C86C-47AA-AFD5-F897AB86176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F122BAF5-386C-4E77-B3C7-8F6BF46097C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Smaller bulk distribution storage facilities may pose unique challenges to local fire departments. These facilities are located throughout communities to better distribute fuel to end-users. Storage tanks in these facilities can be a multitude of styles and layouts depending on age and location. Storage tanks may be vertical, horizontal, or a combination of both.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Normally flammable liquid fuels, including gasoline and ethanol-blended fuel, are stored at these facilities in modest quantities. Most of these facilities do not have built-in fire protection systems. These facilities are normally designed with limited fuel spillage containment structures or dikes and are typically unstaffed.</a:t>
            </a:r>
          </a:p>
        </p:txBody>
      </p:sp>
      <p:sp>
        <p:nvSpPr>
          <p:cNvPr id="35844" name="Slide Number Placeholder 3">
            <a:extLst>
              <a:ext uri="{FF2B5EF4-FFF2-40B4-BE49-F238E27FC236}">
                <a16:creationId xmlns:a16="http://schemas.microsoft.com/office/drawing/2014/main" id="{1734A4F4-CD32-45FE-A88D-F21A4271A54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6453B3E4-33E6-4501-BB13-D5137CA49827}" type="slidenum">
              <a:rPr lang="en-US" altLang="en-US" smtClean="0"/>
              <a:pPr>
                <a:spcBef>
                  <a:spcPct val="0"/>
                </a:spcBef>
              </a:pPr>
              <a:t>15</a:t>
            </a:fld>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F93D561D-ACB9-46C4-8A1B-06D1B9BFD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7F3780FC-4037-40EB-A136-F0CB7147B05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Large bulk distribution storage facilities also pose unique challenges to local fire departments. Storage tanks in these facilities have high-capacity storage and high product transfer capabilities.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A variety of different storage tanks may be present: vertical, horizontal, above-ground or below-ground, or a combination of all of these. Flammable liquids including gasoline and ethanol-blended fuel are stored at these facilities in significant quantities. These facilities have detailed emergency response plans due to the shear volumes stored on-site.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Pre-established working relations between the emergency responders and the facility operators is extremely important. Pre-planning cannot be over-emphasized.</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Depending on the age of the bulk storage facility and geographic location, fixed or semi-fixed foam fire protection systems may be found. The capabilities and limitations of these systems can only be determined through extensive familiarization and functional training.</a:t>
            </a:r>
          </a:p>
          <a:p>
            <a:endParaRPr lang="en-US" altLang="en-US" dirty="0">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DD5F5FD8-BA40-43CE-B8ED-43FAE7EFD62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5C09E5D8-2AB7-48AA-8011-B35A48442929}" type="slidenum">
              <a:rPr lang="en-US" altLang="en-US" smtClean="0"/>
              <a:pPr>
                <a:spcBef>
                  <a:spcPct val="0"/>
                </a:spcBef>
              </a:pPr>
              <a:t>16</a:t>
            </a:fld>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0A24F230-600F-43D1-81A4-4B23C55EBE7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C7DE242F-26D5-48EB-A57A-EBC656DDF98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b="1" dirty="0">
                <a:latin typeface="Arial" panose="020B0604020202020204" pitchFamily="34" charset="0"/>
                <a:ea typeface="ＭＳ Ｐゴシック" panose="020B0600070205080204" pitchFamily="34" charset="-128"/>
                <a:cs typeface="Arial" panose="020B0604020202020204" pitchFamily="34" charset="0"/>
              </a:rPr>
              <a:t>Group Discussion:</a:t>
            </a:r>
          </a:p>
          <a:p>
            <a:r>
              <a:rPr lang="en-US" altLang="en-US" sz="1000" i="1" dirty="0">
                <a:latin typeface="Arial" panose="020B0604020202020204" pitchFamily="34" charset="0"/>
                <a:ea typeface="ＭＳ Ｐゴシック" panose="020B0600070205080204" pitchFamily="34" charset="-128"/>
                <a:cs typeface="Arial" panose="020B0604020202020204" pitchFamily="34" charset="0"/>
              </a:rPr>
              <a:t>Ask participants if they are aware of any of these types of facilities in their jurisdictions. </a:t>
            </a:r>
          </a:p>
          <a:p>
            <a:pPr lvl="1">
              <a:buFontTx/>
              <a:buChar char="•"/>
            </a:pPr>
            <a:r>
              <a:rPr lang="en-US" altLang="en-US" sz="1000" b="1" i="1" dirty="0">
                <a:latin typeface="Arial" panose="020B0604020202020204" pitchFamily="34" charset="0"/>
                <a:ea typeface="ＭＳ Ｐゴシック" panose="020B0600070205080204" pitchFamily="34" charset="-128"/>
                <a:cs typeface="Arial" panose="020B0604020202020204" pitchFamily="34" charset="0"/>
              </a:rPr>
              <a:t>Answers</a:t>
            </a:r>
            <a:r>
              <a:rPr lang="en-US" altLang="en-US" sz="1000" i="1" dirty="0">
                <a:latin typeface="Arial" panose="020B0604020202020204" pitchFamily="34" charset="0"/>
                <a:ea typeface="ＭＳ Ｐゴシック" panose="020B0600070205080204" pitchFamily="34" charset="-128"/>
                <a:cs typeface="Arial" panose="020B0604020202020204" pitchFamily="34" charset="0"/>
              </a:rPr>
              <a:t> will vary.</a:t>
            </a:r>
          </a:p>
          <a:p>
            <a:r>
              <a:rPr lang="en-US" altLang="en-US" sz="1000" i="1" dirty="0">
                <a:latin typeface="Arial" panose="020B0604020202020204" pitchFamily="34" charset="0"/>
                <a:ea typeface="ＭＳ Ｐゴシック" panose="020B0600070205080204" pitchFamily="34" charset="-128"/>
                <a:cs typeface="Arial" panose="020B0604020202020204" pitchFamily="34" charset="0"/>
              </a:rPr>
              <a:t>Follow up by asking participants if they have planned their response to potential incident at these facilities.</a:t>
            </a:r>
          </a:p>
          <a:p>
            <a:endParaRPr lang="en-US" altLang="en-US" sz="1000" i="1"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This slide depict typical installations of ethanol-blended fuel storage and are worthy of discussion as they may relate to your specific response area.</a:t>
            </a:r>
          </a:p>
        </p:txBody>
      </p:sp>
      <p:sp>
        <p:nvSpPr>
          <p:cNvPr id="39940" name="Slide Number Placeholder 3">
            <a:extLst>
              <a:ext uri="{FF2B5EF4-FFF2-40B4-BE49-F238E27FC236}">
                <a16:creationId xmlns:a16="http://schemas.microsoft.com/office/drawing/2014/main" id="{D5E8B00C-8A29-4FFE-B4EE-68777B0F916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CAC0BAA8-E27E-41D1-B0A2-5AC807835AB5}" type="slidenum">
              <a:rPr lang="en-US" altLang="en-US" smtClean="0"/>
              <a:pPr>
                <a:spcBef>
                  <a:spcPct val="0"/>
                </a:spcBef>
              </a:pPr>
              <a:t>17</a:t>
            </a:fld>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B9CA2CE5-2E29-4C22-A03B-E645DA768C9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C5376C0E-7142-42C6-AEEB-C3127785C21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Both denatured and undenatured or neat ethanol can be stored at a production facility although the most common is denatured fuel ethanol (E95-E98). Ethanol-blended fuels found at retail fuel stations are not generally found at a production facility.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There will be denaturant such as natural gasoline or unleaded gasoline stored at a production facility. Denaturants are added to ethanol through inline blending systems prior to the final product storage tanks.</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A typical example is shown in this photo. In this tank configuration ethanol would be stored in the tanks identified as 1 &amp; 2. The denaturant would be stored in the tank identified as 3.</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41988" name="Slide Number Placeholder 3">
            <a:extLst>
              <a:ext uri="{FF2B5EF4-FFF2-40B4-BE49-F238E27FC236}">
                <a16:creationId xmlns:a16="http://schemas.microsoft.com/office/drawing/2014/main" id="{3D9317E5-0BFF-4284-BDB3-1FCE2021BB5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401E2534-D01A-45CE-BA70-B3E96AD1924E}" type="slidenum">
              <a:rPr lang="en-US" altLang="en-US" smtClean="0"/>
              <a:pPr>
                <a:spcBef>
                  <a:spcPct val="0"/>
                </a:spcBef>
              </a:pPr>
              <a:t>18</a:t>
            </a:fld>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252C33C0-7136-482C-805D-47036DB91A9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635F13D8-9F5C-46A0-AAB4-1B69C75F52B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Currently, there are approximately 150,000 retail fueling stations throughout the U.S. Geography, throughput volume or sales, fire code and many other variables impact whether an above-ground or below-ground storage tank is used.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Above-ground storage tanks can be either vertical or horizontal in design. Nearly all underground storage tanks are horizontal. Inventory is brought to the retail station by cargo tank trucks and transferred directly into the underground storage tanks.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Some jurisdictions have hundreds of retail fueling stations selling ethanol-blended fuel. Pre-planning each retail facility would be extremely time-consuming and labor-intensive. Since these facilities must be constructed and maintained to nationally recognized standards, development of standard operating procedures (SOP) or standard operating guidelines (SOG) may be more practical to ensure consistent operational practices and increase emergency responders and community safety if an ethanol-blended fuel incident were to occur.</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44036" name="Slide Number Placeholder 3">
            <a:extLst>
              <a:ext uri="{FF2B5EF4-FFF2-40B4-BE49-F238E27FC236}">
                <a16:creationId xmlns:a16="http://schemas.microsoft.com/office/drawing/2014/main" id="{C55AA9D6-4DAF-4C53-8A94-11549F4745A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5CB97838-B915-4AB0-95AD-E31332927D15}" type="slidenum">
              <a:rPr lang="en-US" altLang="en-US" smtClean="0"/>
              <a:pPr>
                <a:spcBef>
                  <a:spcPct val="0"/>
                </a:spcBef>
              </a:pPr>
              <a:t>19</a:t>
            </a:fld>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03AB963E-F964-4A8F-9287-D271A423404B}"/>
              </a:ext>
            </a:extLst>
          </p:cNvPr>
          <p:cNvSpPr>
            <a:spLocks noGrp="1" noRot="1" noChangeAspect="1" noChangeArrowheads="1" noTextEdit="1"/>
          </p:cNvSpPr>
          <p:nvPr>
            <p:ph type="sldImg"/>
          </p:nvPr>
        </p:nvSpPr>
        <p:spPr bwMode="auto">
          <a:xfrm>
            <a:off x="407988" y="695325"/>
            <a:ext cx="6197600" cy="3486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24DC9F06-EA9C-4E45-B077-C8604442742D}"/>
              </a:ext>
            </a:extLst>
          </p:cNvPr>
          <p:cNvSpPr>
            <a:spLocks noGrp="1" noChangeArrowheads="1"/>
          </p:cNvSpPr>
          <p:nvPr>
            <p:ph type="body" idx="1"/>
          </p:nvPr>
        </p:nvSpPr>
        <p:spPr bwMode="auto">
          <a:xfrm>
            <a:off x="701675" y="4416425"/>
            <a:ext cx="5607050" cy="41846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2800" tIns="46401" rIns="92800" bIns="46401" numCol="1" anchor="t" anchorCtr="0" compatLnSpc="1">
            <a:prstTxWarp prst="textNoShape">
              <a:avLst/>
            </a:prstTxWarp>
          </a:bodyPr>
          <a:lstStyle/>
          <a:p>
            <a:pPr eaLnBrk="1" hangingPunct="1"/>
            <a:r>
              <a:rPr lang="en-US" altLang="en-US" sz="1000" dirty="0">
                <a:latin typeface="Arial" panose="020B0604020202020204" pitchFamily="34" charset="0"/>
                <a:ea typeface="ＭＳ Ｐゴシック" panose="020B0600070205080204" pitchFamily="34" charset="-128"/>
                <a:cs typeface="Arial" panose="020B0604020202020204" pitchFamily="34" charset="0"/>
              </a:rPr>
              <a:t>At retail sites, the most common tank configuration is horizontal underground tanks. The maximum pressure that any underground tank can hold is 0.5 pounds per square inch gauge (</a:t>
            </a:r>
            <a:r>
              <a:rPr lang="en-US" altLang="en-US" sz="1000" dirty="0" err="1">
                <a:latin typeface="Arial" panose="020B0604020202020204" pitchFamily="34" charset="0"/>
                <a:ea typeface="ＭＳ Ｐゴシック" panose="020B0600070205080204" pitchFamily="34" charset="-128"/>
                <a:cs typeface="Arial" panose="020B0604020202020204" pitchFamily="34" charset="0"/>
              </a:rPr>
              <a:t>psig</a:t>
            </a:r>
            <a:r>
              <a:rPr lang="en-US" altLang="en-US" sz="1000" dirty="0">
                <a:latin typeface="Arial" panose="020B0604020202020204" pitchFamily="34" charset="0"/>
                <a:ea typeface="ＭＳ Ｐゴシック" panose="020B0600070205080204" pitchFamily="34" charset="-128"/>
                <a:cs typeface="Arial" panose="020B0604020202020204" pitchFamily="34" charset="0"/>
              </a:rPr>
              <a:t>). </a:t>
            </a:r>
          </a:p>
          <a:p>
            <a:pPr eaLnBrk="1" hangingPunct="1"/>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pPr eaLnBrk="1" hangingPunct="1"/>
            <a:r>
              <a:rPr lang="en-US" altLang="en-US" sz="1000" dirty="0">
                <a:latin typeface="Arial" panose="020B0604020202020204" pitchFamily="34" charset="0"/>
                <a:ea typeface="ＭＳ Ｐゴシック" panose="020B0600070205080204" pitchFamily="34" charset="-128"/>
                <a:cs typeface="Arial" panose="020B0604020202020204" pitchFamily="34" charset="0"/>
              </a:rPr>
              <a:t>Tank capacities range from a few thousand gallons up to 20,000 gallons. These tanks are typically constructed of steel or double walled fiberglass. Emergency shut-off valves will vary for each container due to design and construction differences. </a:t>
            </a:r>
          </a:p>
          <a:p>
            <a:pPr eaLnBrk="1" hangingPunct="1"/>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pPr eaLnBrk="1" hangingPunct="1"/>
            <a:r>
              <a:rPr lang="en-US" altLang="en-US" sz="1000" dirty="0">
                <a:latin typeface="Arial" panose="020B0604020202020204" pitchFamily="34" charset="0"/>
                <a:ea typeface="ＭＳ Ｐゴシック" panose="020B0600070205080204" pitchFamily="34" charset="-128"/>
                <a:cs typeface="Arial" panose="020B0604020202020204" pitchFamily="34" charset="0"/>
              </a:rPr>
              <a:t>Loading and unloading points will vary due to design and construction. Risers for multiple tanks will be color-coded or marked to identify the product.</a:t>
            </a:r>
          </a:p>
        </p:txBody>
      </p:sp>
      <p:sp>
        <p:nvSpPr>
          <p:cNvPr id="46084" name="Slide Number Placeholder 3">
            <a:extLst>
              <a:ext uri="{FF2B5EF4-FFF2-40B4-BE49-F238E27FC236}">
                <a16:creationId xmlns:a16="http://schemas.microsoft.com/office/drawing/2014/main" id="{1554DED6-A720-4429-8D1C-7FC48EED5F7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F0BF2598-DFE8-417F-8EB8-7AB19175AC72}" type="slidenum">
              <a:rPr lang="en-US" altLang="en-US" smtClean="0"/>
              <a:pPr>
                <a:spcBef>
                  <a:spcPct val="0"/>
                </a:spcBef>
              </a:pPr>
              <a:t>20</a:t>
            </a:fld>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812EAC73-2D3F-42C3-B684-0EC6CF241E2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B7525FC3-E8E1-435F-86EA-33445FC0FD7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In this module we learned that denatured fuel ethanol (E95-E98) is most commonly stored in storage tanks made of carbon steel. Denatured fuel ethanol can also be stored in stainless steel storage tanks, although these tanks are less common.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Pre-planning for potential incidents at liquid product terminals is extremely important. Emergency responders should develop good working relationships with the terminal operators and should be very familiar with their operations.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Liquid product terminals will likely be equipped with fixed fire suppression systems, it is important to remember that these systems could be rendered inoperable at the onset of an incident.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From the liquid product terminals, the ethanol-blended fuel arrives at local retail fueling stations mostly by cargo tank trucks. These stations will use underground and above-ground storage tanks.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Although the amount of fuel stored at each retail fueling station is small, especially when compared to liquid product terminals, the sheer number of retail fueling stations requires that an SOP or SOG be established to ensure safe and consistent operational activities during incidents. If possible, developing a pre-plan would be most advantageous.</a:t>
            </a:r>
          </a:p>
          <a:p>
            <a:endParaRPr lang="en-US" altLang="en-US" dirty="0">
              <a:ea typeface="ＭＳ Ｐゴシック" panose="020B0600070205080204" pitchFamily="34" charset="-128"/>
            </a:endParaRPr>
          </a:p>
        </p:txBody>
      </p:sp>
      <p:sp>
        <p:nvSpPr>
          <p:cNvPr id="48132" name="Slide Number Placeholder 3">
            <a:extLst>
              <a:ext uri="{FF2B5EF4-FFF2-40B4-BE49-F238E27FC236}">
                <a16:creationId xmlns:a16="http://schemas.microsoft.com/office/drawing/2014/main" id="{8ED97D69-566D-442D-A2DB-48A6B91FFAF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DE474B05-1121-470E-9F40-A74D07ADC97C}" type="slidenum">
              <a:rPr lang="en-US" altLang="en-US" smtClean="0"/>
              <a:pPr>
                <a:spcBef>
                  <a:spcPct val="0"/>
                </a:spcBef>
              </a:pPr>
              <a:t>21</a:t>
            </a:fld>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022003C2-5034-4F8F-8B0A-42EE98BF636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728C2006-1AD3-4F45-9D4D-6E07B3E01881}"/>
              </a:ext>
            </a:extLst>
          </p:cNvPr>
          <p:cNvSpPr>
            <a:spLocks noGrp="1"/>
          </p:cNvSpPr>
          <p:nvPr>
            <p:ph type="body" idx="1"/>
          </p:nvPr>
        </p:nvSpPr>
        <p:spPr/>
        <p:txBody>
          <a:bodyPr/>
          <a:lstStyle/>
          <a:p>
            <a:pPr>
              <a:defRPr/>
            </a:pPr>
            <a:r>
              <a:rPr lang="en-US" sz="1000" b="1" dirty="0">
                <a:latin typeface="Arial" pitchFamily="34" charset="0"/>
                <a:cs typeface="Arial" pitchFamily="34" charset="0"/>
              </a:rPr>
              <a:t>Time:</a:t>
            </a:r>
            <a:r>
              <a:rPr lang="en-US" sz="1000" dirty="0">
                <a:latin typeface="Arial" pitchFamily="34" charset="0"/>
                <a:cs typeface="Arial" pitchFamily="34" charset="0"/>
              </a:rPr>
              <a:t> 10-12 minutes</a:t>
            </a:r>
            <a:endParaRPr lang="en-US" sz="1000" b="1" dirty="0">
              <a:latin typeface="Arial" pitchFamily="34" charset="0"/>
              <a:cs typeface="Arial" pitchFamily="34" charset="0"/>
            </a:endParaRPr>
          </a:p>
          <a:p>
            <a:pPr>
              <a:defRPr/>
            </a:pPr>
            <a:r>
              <a:rPr lang="en-US" sz="1000" b="1" dirty="0">
                <a:latin typeface="Arial" pitchFamily="34" charset="0"/>
                <a:cs typeface="Arial" pitchFamily="34" charset="0"/>
              </a:rPr>
              <a:t>Materials:</a:t>
            </a:r>
            <a:r>
              <a:rPr lang="en-US" sz="1000" dirty="0">
                <a:latin typeface="Arial" pitchFamily="34" charset="0"/>
                <a:cs typeface="Arial" pitchFamily="34" charset="0"/>
              </a:rPr>
              <a:t> Worksheet 5.1</a:t>
            </a:r>
          </a:p>
          <a:p>
            <a:pPr>
              <a:defRPr/>
            </a:pPr>
            <a:endParaRPr lang="en-US" sz="1000" b="1" dirty="0">
              <a:latin typeface="Arial" pitchFamily="34" charset="0"/>
              <a:cs typeface="Arial" pitchFamily="34" charset="0"/>
            </a:endParaRPr>
          </a:p>
          <a:p>
            <a:pPr>
              <a:defRPr/>
            </a:pPr>
            <a:r>
              <a:rPr lang="en-US" sz="1000" b="1" dirty="0">
                <a:latin typeface="Arial" pitchFamily="34" charset="0"/>
                <a:cs typeface="Arial" pitchFamily="34" charset="0"/>
              </a:rPr>
              <a:t>Instructor Directions:</a:t>
            </a:r>
          </a:p>
          <a:p>
            <a:pPr marL="228600" indent="-228600">
              <a:buFont typeface="+mj-lt"/>
              <a:buAutoNum type="arabicPeriod"/>
              <a:defRPr/>
            </a:pPr>
            <a:r>
              <a:rPr lang="en-US" sz="1000" i="1" dirty="0">
                <a:latin typeface="Arial" pitchFamily="34" charset="0"/>
                <a:cs typeface="Arial" pitchFamily="34" charset="0"/>
              </a:rPr>
              <a:t>Participants should work individually or in groups of two (if both are from the same jurisdiction).</a:t>
            </a:r>
          </a:p>
          <a:p>
            <a:pPr marL="228600" indent="-228600">
              <a:buFont typeface="+mj-lt"/>
              <a:buAutoNum type="arabicPeriod"/>
              <a:defRPr/>
            </a:pPr>
            <a:r>
              <a:rPr lang="en-US" sz="1000" i="1" dirty="0">
                <a:latin typeface="Arial" pitchFamily="34" charset="0"/>
                <a:cs typeface="Arial" pitchFamily="34" charset="0"/>
              </a:rPr>
              <a:t>Have participants read the items in Worksheet 5.1 and write down their answers.</a:t>
            </a:r>
          </a:p>
          <a:p>
            <a:pPr marL="228600" indent="-228600">
              <a:buFont typeface="+mj-lt"/>
              <a:buAutoNum type="arabicPeriod"/>
              <a:defRPr/>
            </a:pPr>
            <a:r>
              <a:rPr lang="en-US" sz="1000" i="1" dirty="0">
                <a:latin typeface="Arial" pitchFamily="34" charset="0"/>
                <a:cs typeface="Arial" pitchFamily="34" charset="0"/>
              </a:rPr>
              <a:t>After about five minutes call time and conduct a discussion covering each item.</a:t>
            </a:r>
          </a:p>
          <a:p>
            <a:pPr marL="228600" indent="-228600">
              <a:buFont typeface="+mj-lt"/>
              <a:buAutoNum type="arabicPeriod"/>
              <a:defRPr/>
            </a:pPr>
            <a:r>
              <a:rPr lang="en-US" sz="1000" i="1" dirty="0">
                <a:latin typeface="Arial" pitchFamily="34" charset="0"/>
                <a:cs typeface="Arial" pitchFamily="34" charset="0"/>
              </a:rPr>
              <a:t>As participants discuss the items, point out differences. Depending on the audience, it is likely that participants may have vastly different guesses for the number of retail stations in their jurisdictions.</a:t>
            </a:r>
          </a:p>
          <a:p>
            <a:pPr marL="228600" indent="-228600">
              <a:buFont typeface="+mj-lt"/>
              <a:buAutoNum type="arabicPeriod"/>
              <a:defRPr/>
            </a:pPr>
            <a:endParaRPr lang="en-US" dirty="0"/>
          </a:p>
        </p:txBody>
      </p:sp>
      <p:sp>
        <p:nvSpPr>
          <p:cNvPr id="50180" name="Slide Number Placeholder 3">
            <a:extLst>
              <a:ext uri="{FF2B5EF4-FFF2-40B4-BE49-F238E27FC236}">
                <a16:creationId xmlns:a16="http://schemas.microsoft.com/office/drawing/2014/main" id="{81ADC110-D278-41A2-B068-4433C0E8B80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5B28EEB3-B0CF-49FF-9121-2A127E4106DC}" type="slidenum">
              <a:rPr lang="en-US" altLang="en-US" smtClean="0"/>
              <a:pPr>
                <a:spcBef>
                  <a:spcPct val="0"/>
                </a:spcBef>
              </a:pPr>
              <a:t>22</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image" Target="../media/image6.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EE7C6B3-3FFA-7B72-6038-015E70F6DF8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3" name="Title Placeholder 1">
            <a:extLst>
              <a:ext uri="{FF2B5EF4-FFF2-40B4-BE49-F238E27FC236}">
                <a16:creationId xmlns:a16="http://schemas.microsoft.com/office/drawing/2014/main" id="{5283F62C-4E28-C402-370F-0191F32CAB22}"/>
              </a:ext>
            </a:extLst>
          </p:cNvPr>
          <p:cNvSpPr>
            <a:spLocks noGrp="1"/>
          </p:cNvSpPr>
          <p:nvPr>
            <p:ph type="title"/>
          </p:nvPr>
        </p:nvSpPr>
        <p:spPr bwMode="auto">
          <a:xfrm>
            <a:off x="609600" y="258762"/>
            <a:ext cx="10972800" cy="579438"/>
          </a:xfrm>
          <a:prstGeom prst="rect">
            <a:avLst/>
          </a:prstGeom>
        </p:spPr>
        <p:txBody>
          <a:bodyPr>
            <a:normAutofit fontScale="92500" lnSpcReduction="10000"/>
          </a:bodyPr>
          <a:lstStyle/>
          <a:p>
            <a:pPr lvl="0" algn="ctr"/>
            <a:r>
              <a:rPr lang="en-US" altLang="en-US" dirty="0"/>
              <a:t>Click to edit Heading template</a:t>
            </a:r>
          </a:p>
        </p:txBody>
      </p:sp>
    </p:spTree>
    <p:extLst>
      <p:ext uri="{BB962C8B-B14F-4D97-AF65-F5344CB8AC3E}">
        <p14:creationId xmlns:p14="http://schemas.microsoft.com/office/powerpoint/2010/main" val="4354806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ull Screen Imag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0" y="838200"/>
            <a:ext cx="12192000" cy="6019800"/>
          </a:xfrm>
          <a:prstGeom prst="rect">
            <a:avLst/>
          </a:prstGeom>
        </p:spPr>
        <p:txBody>
          <a:bodyPr/>
          <a:lstStyle/>
          <a:p>
            <a:endParaRPr lang="en-US"/>
          </a:p>
        </p:txBody>
      </p:sp>
      <p:sp>
        <p:nvSpPr>
          <p:cNvPr id="4" name="Title Placeholder 1">
            <a:extLst>
              <a:ext uri="{FF2B5EF4-FFF2-40B4-BE49-F238E27FC236}">
                <a16:creationId xmlns:a16="http://schemas.microsoft.com/office/drawing/2014/main" id="{B8B82315-C6E5-6A7B-FCBA-16BB5728FD71}"/>
              </a:ext>
            </a:extLst>
          </p:cNvPr>
          <p:cNvSpPr>
            <a:spLocks noGrp="1"/>
          </p:cNvSpPr>
          <p:nvPr>
            <p:ph type="title"/>
          </p:nvPr>
        </p:nvSpPr>
        <p:spPr bwMode="auto">
          <a:xfrm>
            <a:off x="609600" y="258762"/>
            <a:ext cx="10972800" cy="579438"/>
          </a:xfrm>
          <a:prstGeom prst="rect">
            <a:avLst/>
          </a:prstGeom>
        </p:spPr>
        <p:txBody>
          <a:bodyPr>
            <a:normAutofit fontScale="92500" lnSpcReduction="10000"/>
          </a:bodyPr>
          <a:lstStyle/>
          <a:p>
            <a:pPr lvl="0" algn="ctr"/>
            <a:r>
              <a:rPr lang="en-US" altLang="en-US" dirty="0"/>
              <a:t>Click to edit Heading template</a:t>
            </a:r>
          </a:p>
        </p:txBody>
      </p:sp>
    </p:spTree>
    <p:extLst>
      <p:ext uri="{BB962C8B-B14F-4D97-AF65-F5344CB8AC3E}">
        <p14:creationId xmlns:p14="http://schemas.microsoft.com/office/powerpoint/2010/main" val="3337345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only">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 y="1143000"/>
            <a:ext cx="11277600"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7" name="Picture 6">
            <a:extLst>
              <a:ext uri="{FF2B5EF4-FFF2-40B4-BE49-F238E27FC236}">
                <a16:creationId xmlns:a16="http://schemas.microsoft.com/office/drawing/2014/main" id="{4192B560-E015-6516-6B3A-D3E0FEABA3B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3" name="Title Placeholder 1">
            <a:extLst>
              <a:ext uri="{FF2B5EF4-FFF2-40B4-BE49-F238E27FC236}">
                <a16:creationId xmlns:a16="http://schemas.microsoft.com/office/drawing/2014/main" id="{ECBE688B-E0BB-DBC0-A0D2-C708E476EB8A}"/>
              </a:ext>
            </a:extLst>
          </p:cNvPr>
          <p:cNvSpPr>
            <a:spLocks noGrp="1"/>
          </p:cNvSpPr>
          <p:nvPr>
            <p:ph type="title"/>
          </p:nvPr>
        </p:nvSpPr>
        <p:spPr bwMode="auto">
          <a:xfrm>
            <a:off x="609600" y="258762"/>
            <a:ext cx="10972800" cy="579438"/>
          </a:xfrm>
          <a:prstGeom prst="rect">
            <a:avLst/>
          </a:prstGeom>
        </p:spPr>
        <p:txBody>
          <a:bodyPr>
            <a:normAutofit fontScale="92500" lnSpcReduction="10000"/>
          </a:bodyPr>
          <a:lstStyle/>
          <a:p>
            <a:pPr lvl="0" algn="ctr"/>
            <a:r>
              <a:rPr lang="en-US" altLang="en-US" dirty="0"/>
              <a:t>Click to edit Heading template</a:t>
            </a:r>
          </a:p>
        </p:txBody>
      </p:sp>
    </p:spTree>
    <p:extLst>
      <p:ext uri="{BB962C8B-B14F-4D97-AF65-F5344CB8AC3E}">
        <p14:creationId xmlns:p14="http://schemas.microsoft.com/office/powerpoint/2010/main" val="11326987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50/50 Imag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6092952" y="838200"/>
            <a:ext cx="6099048" cy="6019800"/>
          </a:xfrm>
          <a:prstGeom prst="rect">
            <a:avLst/>
          </a:prstGeo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199" y="1143000"/>
            <a:ext cx="5333999"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 name="Picture 1">
            <a:extLst>
              <a:ext uri="{FF2B5EF4-FFF2-40B4-BE49-F238E27FC236}">
                <a16:creationId xmlns:a16="http://schemas.microsoft.com/office/drawing/2014/main" id="{4B064B30-91AD-10FE-D71E-B9FD55F4F98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6" name="Title Placeholder 1">
            <a:extLst>
              <a:ext uri="{FF2B5EF4-FFF2-40B4-BE49-F238E27FC236}">
                <a16:creationId xmlns:a16="http://schemas.microsoft.com/office/drawing/2014/main" id="{1197D72B-8B17-BD66-4A8A-84D0E38F9FBC}"/>
              </a:ext>
            </a:extLst>
          </p:cNvPr>
          <p:cNvSpPr>
            <a:spLocks noGrp="1"/>
          </p:cNvSpPr>
          <p:nvPr>
            <p:ph type="title"/>
          </p:nvPr>
        </p:nvSpPr>
        <p:spPr bwMode="auto">
          <a:xfrm>
            <a:off x="609600" y="258762"/>
            <a:ext cx="10972800" cy="579438"/>
          </a:xfrm>
          <a:prstGeom prst="rect">
            <a:avLst/>
          </a:prstGeom>
        </p:spPr>
        <p:txBody>
          <a:bodyPr>
            <a:normAutofit fontScale="92500" lnSpcReduction="10000"/>
          </a:bodyPr>
          <a:lstStyle/>
          <a:p>
            <a:pPr lvl="0" algn="ctr"/>
            <a:r>
              <a:rPr lang="en-US" altLang="en-US" dirty="0"/>
              <a:t>Click to edit Heading template</a:t>
            </a:r>
          </a:p>
        </p:txBody>
      </p:sp>
    </p:spTree>
    <p:extLst>
      <p:ext uri="{BB962C8B-B14F-4D97-AF65-F5344CB8AC3E}">
        <p14:creationId xmlns:p14="http://schemas.microsoft.com/office/powerpoint/2010/main" val="28075535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0/50 Imag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0" y="838200"/>
            <a:ext cx="6099048" cy="6019800"/>
          </a:xfrm>
          <a:prstGeom prst="rect">
            <a:avLst/>
          </a:prstGeo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6400800" y="1143000"/>
            <a:ext cx="5413248"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8" name="Picture 7">
            <a:extLst>
              <a:ext uri="{FF2B5EF4-FFF2-40B4-BE49-F238E27FC236}">
                <a16:creationId xmlns:a16="http://schemas.microsoft.com/office/drawing/2014/main" id="{6DF9AEE0-1FFC-AB19-841C-1A793A20A8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5" name="Title Placeholder 1">
            <a:extLst>
              <a:ext uri="{FF2B5EF4-FFF2-40B4-BE49-F238E27FC236}">
                <a16:creationId xmlns:a16="http://schemas.microsoft.com/office/drawing/2014/main" id="{1AFCCA2D-1987-71DB-ED12-7DB0736A3181}"/>
              </a:ext>
            </a:extLst>
          </p:cNvPr>
          <p:cNvSpPr>
            <a:spLocks noGrp="1"/>
          </p:cNvSpPr>
          <p:nvPr>
            <p:ph type="title"/>
          </p:nvPr>
        </p:nvSpPr>
        <p:spPr bwMode="auto">
          <a:xfrm>
            <a:off x="609600" y="258762"/>
            <a:ext cx="10972800" cy="579438"/>
          </a:xfrm>
          <a:prstGeom prst="rect">
            <a:avLst/>
          </a:prstGeom>
        </p:spPr>
        <p:txBody>
          <a:bodyPr>
            <a:normAutofit fontScale="92500" lnSpcReduction="10000"/>
          </a:bodyPr>
          <a:lstStyle/>
          <a:p>
            <a:pPr lvl="0" algn="ctr"/>
            <a:r>
              <a:rPr lang="en-US" altLang="en-US" dirty="0"/>
              <a:t>Click to edit Heading template</a:t>
            </a:r>
          </a:p>
        </p:txBody>
      </p:sp>
    </p:spTree>
    <p:extLst>
      <p:ext uri="{BB962C8B-B14F-4D97-AF65-F5344CB8AC3E}">
        <p14:creationId xmlns:p14="http://schemas.microsoft.com/office/powerpoint/2010/main" val="5446694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0/50 Image Left with Bord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457200" y="1109280"/>
            <a:ext cx="5638800" cy="5334000"/>
          </a:xfrm>
          <a:prstGeom prst="rect">
            <a:avLst/>
          </a:prstGeo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6400800" y="1109280"/>
            <a:ext cx="5413248"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a:extLst>
              <a:ext uri="{FF2B5EF4-FFF2-40B4-BE49-F238E27FC236}">
                <a16:creationId xmlns:a16="http://schemas.microsoft.com/office/drawing/2014/main" id="{E5AE5486-31D7-E7A4-7532-EC7C28FEFF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5" name="Title Placeholder 1">
            <a:extLst>
              <a:ext uri="{FF2B5EF4-FFF2-40B4-BE49-F238E27FC236}">
                <a16:creationId xmlns:a16="http://schemas.microsoft.com/office/drawing/2014/main" id="{981CC8A1-EF66-4C17-4F93-FB543C7D25E0}"/>
              </a:ext>
            </a:extLst>
          </p:cNvPr>
          <p:cNvSpPr>
            <a:spLocks noGrp="1"/>
          </p:cNvSpPr>
          <p:nvPr>
            <p:ph type="title"/>
          </p:nvPr>
        </p:nvSpPr>
        <p:spPr bwMode="auto">
          <a:xfrm>
            <a:off x="609600" y="258762"/>
            <a:ext cx="10972800" cy="579438"/>
          </a:xfrm>
          <a:prstGeom prst="rect">
            <a:avLst/>
          </a:prstGeom>
        </p:spPr>
        <p:txBody>
          <a:bodyPr>
            <a:normAutofit fontScale="92500" lnSpcReduction="10000"/>
          </a:bodyPr>
          <a:lstStyle/>
          <a:p>
            <a:pPr lvl="0" algn="ctr"/>
            <a:r>
              <a:rPr lang="en-US" altLang="en-US" dirty="0"/>
              <a:t>Click to edit Heading template</a:t>
            </a:r>
          </a:p>
        </p:txBody>
      </p:sp>
    </p:spTree>
    <p:extLst>
      <p:ext uri="{BB962C8B-B14F-4D97-AF65-F5344CB8AC3E}">
        <p14:creationId xmlns:p14="http://schemas.microsoft.com/office/powerpoint/2010/main" val="29226508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0/50 Image Right with Bord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6092952" y="1105470"/>
            <a:ext cx="5716991" cy="5334000"/>
          </a:xfrm>
          <a:prstGeom prst="rect">
            <a:avLst/>
          </a:prstGeo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376988" y="1105470"/>
            <a:ext cx="5414211"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a:extLst>
              <a:ext uri="{FF2B5EF4-FFF2-40B4-BE49-F238E27FC236}">
                <a16:creationId xmlns:a16="http://schemas.microsoft.com/office/drawing/2014/main" id="{4B064B30-91AD-10FE-D71E-B9FD55F4F98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6" name="Title Placeholder 1">
            <a:extLst>
              <a:ext uri="{FF2B5EF4-FFF2-40B4-BE49-F238E27FC236}">
                <a16:creationId xmlns:a16="http://schemas.microsoft.com/office/drawing/2014/main" id="{735C226F-AB8E-8A53-E770-D38DFD852F57}"/>
              </a:ext>
            </a:extLst>
          </p:cNvPr>
          <p:cNvSpPr>
            <a:spLocks noGrp="1"/>
          </p:cNvSpPr>
          <p:nvPr>
            <p:ph type="title"/>
          </p:nvPr>
        </p:nvSpPr>
        <p:spPr bwMode="auto">
          <a:xfrm>
            <a:off x="609600" y="258762"/>
            <a:ext cx="10972800" cy="579438"/>
          </a:xfrm>
          <a:prstGeom prst="rect">
            <a:avLst/>
          </a:prstGeom>
        </p:spPr>
        <p:txBody>
          <a:bodyPr>
            <a:normAutofit fontScale="92500" lnSpcReduction="10000"/>
          </a:bodyPr>
          <a:lstStyle/>
          <a:p>
            <a:pPr lvl="0" algn="ctr"/>
            <a:r>
              <a:rPr lang="en-US" altLang="en-US" dirty="0"/>
              <a:t>Click to edit Heading template</a:t>
            </a:r>
          </a:p>
        </p:txBody>
      </p:sp>
    </p:spTree>
    <p:extLst>
      <p:ext uri="{BB962C8B-B14F-4D97-AF65-F5344CB8AC3E}">
        <p14:creationId xmlns:p14="http://schemas.microsoft.com/office/powerpoint/2010/main" val="2430213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 Imag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6096000" y="1143000"/>
            <a:ext cx="2743200" cy="2590800"/>
          </a:xfrm>
          <a:prstGeom prst="rect">
            <a:avLst/>
          </a:prstGeo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 y="1143000"/>
            <a:ext cx="5334000"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Picture Placeholder 2">
            <a:extLst>
              <a:ext uri="{FF2B5EF4-FFF2-40B4-BE49-F238E27FC236}">
                <a16:creationId xmlns:a16="http://schemas.microsoft.com/office/drawing/2014/main" id="{E699B4E2-3EB6-3682-EE21-9532913CDD85}"/>
              </a:ext>
            </a:extLst>
          </p:cNvPr>
          <p:cNvSpPr>
            <a:spLocks noGrp="1"/>
          </p:cNvSpPr>
          <p:nvPr>
            <p:ph type="pic" sz="quarter" idx="12"/>
          </p:nvPr>
        </p:nvSpPr>
        <p:spPr>
          <a:xfrm>
            <a:off x="8991600" y="1143000"/>
            <a:ext cx="2743200" cy="2590800"/>
          </a:xfrm>
          <a:prstGeom prst="rect">
            <a:avLst/>
          </a:prstGeom>
        </p:spPr>
        <p:txBody>
          <a:bodyPr/>
          <a:lstStyle>
            <a:lvl1pPr>
              <a:defRPr>
                <a:solidFill>
                  <a:schemeClr val="tx2"/>
                </a:solidFill>
              </a:defRPr>
            </a:lvl1pPr>
          </a:lstStyle>
          <a:p>
            <a:endParaRPr lang="en-US"/>
          </a:p>
        </p:txBody>
      </p:sp>
      <p:sp>
        <p:nvSpPr>
          <p:cNvPr id="5" name="Picture Placeholder 2">
            <a:extLst>
              <a:ext uri="{FF2B5EF4-FFF2-40B4-BE49-F238E27FC236}">
                <a16:creationId xmlns:a16="http://schemas.microsoft.com/office/drawing/2014/main" id="{8C36E12B-1BF4-2872-E50F-948290F947D8}"/>
              </a:ext>
            </a:extLst>
          </p:cNvPr>
          <p:cNvSpPr>
            <a:spLocks noGrp="1"/>
          </p:cNvSpPr>
          <p:nvPr>
            <p:ph type="pic" sz="quarter" idx="13"/>
          </p:nvPr>
        </p:nvSpPr>
        <p:spPr>
          <a:xfrm>
            <a:off x="6096000" y="3886200"/>
            <a:ext cx="2743200" cy="2590800"/>
          </a:xfrm>
          <a:prstGeom prst="rect">
            <a:avLst/>
          </a:prstGeom>
        </p:spPr>
        <p:txBody>
          <a:bodyPr/>
          <a:lstStyle>
            <a:lvl1pPr>
              <a:defRPr>
                <a:solidFill>
                  <a:schemeClr val="tx2"/>
                </a:solidFill>
              </a:defRPr>
            </a:lvl1pPr>
          </a:lstStyle>
          <a:p>
            <a:endParaRPr lang="en-US"/>
          </a:p>
        </p:txBody>
      </p:sp>
      <p:sp>
        <p:nvSpPr>
          <p:cNvPr id="7" name="Picture Placeholder 2">
            <a:extLst>
              <a:ext uri="{FF2B5EF4-FFF2-40B4-BE49-F238E27FC236}">
                <a16:creationId xmlns:a16="http://schemas.microsoft.com/office/drawing/2014/main" id="{17210E64-83A3-5254-4492-49D3A5548DE9}"/>
              </a:ext>
            </a:extLst>
          </p:cNvPr>
          <p:cNvSpPr>
            <a:spLocks noGrp="1"/>
          </p:cNvSpPr>
          <p:nvPr>
            <p:ph type="pic" sz="quarter" idx="14"/>
          </p:nvPr>
        </p:nvSpPr>
        <p:spPr>
          <a:xfrm>
            <a:off x="8991600" y="3886200"/>
            <a:ext cx="2743200" cy="2590800"/>
          </a:xfrm>
          <a:prstGeom prst="rect">
            <a:avLst/>
          </a:prstGeom>
        </p:spPr>
        <p:txBody>
          <a:bodyPr/>
          <a:lstStyle>
            <a:lvl1pPr>
              <a:defRPr>
                <a:solidFill>
                  <a:schemeClr val="tx2"/>
                </a:solidFill>
              </a:defRPr>
            </a:lvl1pPr>
          </a:lstStyle>
          <a:p>
            <a:endParaRPr lang="en-US"/>
          </a:p>
        </p:txBody>
      </p:sp>
      <p:pic>
        <p:nvPicPr>
          <p:cNvPr id="8" name="Picture 7">
            <a:extLst>
              <a:ext uri="{FF2B5EF4-FFF2-40B4-BE49-F238E27FC236}">
                <a16:creationId xmlns:a16="http://schemas.microsoft.com/office/drawing/2014/main" id="{08190F37-4184-F707-D569-29F9C344B0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9" name="Title Placeholder 1">
            <a:extLst>
              <a:ext uri="{FF2B5EF4-FFF2-40B4-BE49-F238E27FC236}">
                <a16:creationId xmlns:a16="http://schemas.microsoft.com/office/drawing/2014/main" id="{02C5A937-41ED-57CB-669C-3C6EC4769DB8}"/>
              </a:ext>
            </a:extLst>
          </p:cNvPr>
          <p:cNvSpPr>
            <a:spLocks noGrp="1"/>
          </p:cNvSpPr>
          <p:nvPr>
            <p:ph type="title"/>
          </p:nvPr>
        </p:nvSpPr>
        <p:spPr bwMode="auto">
          <a:xfrm>
            <a:off x="609600" y="258762"/>
            <a:ext cx="10972800" cy="579438"/>
          </a:xfrm>
          <a:prstGeom prst="rect">
            <a:avLst/>
          </a:prstGeom>
        </p:spPr>
        <p:txBody>
          <a:bodyPr>
            <a:normAutofit fontScale="92500" lnSpcReduction="10000"/>
          </a:bodyPr>
          <a:lstStyle/>
          <a:p>
            <a:pPr lvl="0" algn="ctr"/>
            <a:r>
              <a:rPr lang="en-US" altLang="en-US" dirty="0"/>
              <a:t>Click to edit Heading template</a:t>
            </a:r>
          </a:p>
        </p:txBody>
      </p:sp>
    </p:spTree>
    <p:extLst>
      <p:ext uri="{BB962C8B-B14F-4D97-AF65-F5344CB8AC3E}">
        <p14:creationId xmlns:p14="http://schemas.microsoft.com/office/powerpoint/2010/main" val="27235168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 Imag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457200" y="1126140"/>
            <a:ext cx="2743200" cy="2590800"/>
          </a:xfrm>
          <a:prstGeom prst="rect">
            <a:avLst/>
          </a:prstGeo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6400800" y="1126140"/>
            <a:ext cx="5332476"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lang="en-US" dirty="0">
                <a:solidFill>
                  <a:schemeClr val="bg1"/>
                </a:solidFill>
              </a:defRPr>
            </a:lvl1pPr>
            <a:lvl2pPr>
              <a:defRPr lang="en-US" dirty="0">
                <a:solidFill>
                  <a:schemeClr val="bg1"/>
                </a:solidFill>
              </a:defRPr>
            </a:lvl2pPr>
            <a:lvl3pPr>
              <a:defRPr lang="en-US" dirty="0">
                <a:solidFill>
                  <a:schemeClr val="bg1"/>
                </a:solidFill>
              </a:defRPr>
            </a:lvl3pPr>
            <a:lvl4pPr>
              <a:defRPr lang="en-US" dirty="0">
                <a:solidFill>
                  <a:schemeClr val="bg1"/>
                </a:solidFill>
              </a:defRPr>
            </a:lvl4pPr>
            <a:lvl5pPr>
              <a:defRPr lang="en-US" dirty="0">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Picture Placeholder 2">
            <a:extLst>
              <a:ext uri="{FF2B5EF4-FFF2-40B4-BE49-F238E27FC236}">
                <a16:creationId xmlns:a16="http://schemas.microsoft.com/office/drawing/2014/main" id="{E699B4E2-3EB6-3682-EE21-9532913CDD85}"/>
              </a:ext>
            </a:extLst>
          </p:cNvPr>
          <p:cNvSpPr>
            <a:spLocks noGrp="1"/>
          </p:cNvSpPr>
          <p:nvPr>
            <p:ph type="pic" sz="quarter" idx="12"/>
          </p:nvPr>
        </p:nvSpPr>
        <p:spPr>
          <a:xfrm>
            <a:off x="3352800" y="1126140"/>
            <a:ext cx="2743200" cy="2590800"/>
          </a:xfrm>
          <a:prstGeom prst="rect">
            <a:avLst/>
          </a:prstGeom>
        </p:spPr>
        <p:txBody>
          <a:bodyPr/>
          <a:lstStyle>
            <a:lvl1pPr>
              <a:defRPr>
                <a:solidFill>
                  <a:schemeClr val="tx2"/>
                </a:solidFill>
              </a:defRPr>
            </a:lvl1pPr>
          </a:lstStyle>
          <a:p>
            <a:endParaRPr lang="en-US"/>
          </a:p>
        </p:txBody>
      </p:sp>
      <p:sp>
        <p:nvSpPr>
          <p:cNvPr id="5" name="Picture Placeholder 2">
            <a:extLst>
              <a:ext uri="{FF2B5EF4-FFF2-40B4-BE49-F238E27FC236}">
                <a16:creationId xmlns:a16="http://schemas.microsoft.com/office/drawing/2014/main" id="{8C36E12B-1BF4-2872-E50F-948290F947D8}"/>
              </a:ext>
            </a:extLst>
          </p:cNvPr>
          <p:cNvSpPr>
            <a:spLocks noGrp="1"/>
          </p:cNvSpPr>
          <p:nvPr>
            <p:ph type="pic" sz="quarter" idx="13"/>
          </p:nvPr>
        </p:nvSpPr>
        <p:spPr>
          <a:xfrm>
            <a:off x="457200" y="3869340"/>
            <a:ext cx="2743200" cy="2590800"/>
          </a:xfrm>
          <a:prstGeom prst="rect">
            <a:avLst/>
          </a:prstGeom>
        </p:spPr>
        <p:txBody>
          <a:bodyPr/>
          <a:lstStyle>
            <a:lvl1pPr>
              <a:defRPr>
                <a:solidFill>
                  <a:schemeClr val="tx2"/>
                </a:solidFill>
              </a:defRPr>
            </a:lvl1pPr>
          </a:lstStyle>
          <a:p>
            <a:endParaRPr lang="en-US"/>
          </a:p>
        </p:txBody>
      </p:sp>
      <p:sp>
        <p:nvSpPr>
          <p:cNvPr id="7" name="Picture Placeholder 2">
            <a:extLst>
              <a:ext uri="{FF2B5EF4-FFF2-40B4-BE49-F238E27FC236}">
                <a16:creationId xmlns:a16="http://schemas.microsoft.com/office/drawing/2014/main" id="{17210E64-83A3-5254-4492-49D3A5548DE9}"/>
              </a:ext>
            </a:extLst>
          </p:cNvPr>
          <p:cNvSpPr>
            <a:spLocks noGrp="1"/>
          </p:cNvSpPr>
          <p:nvPr>
            <p:ph type="pic" sz="quarter" idx="14"/>
          </p:nvPr>
        </p:nvSpPr>
        <p:spPr>
          <a:xfrm>
            <a:off x="3352800" y="3869340"/>
            <a:ext cx="2743200" cy="2590800"/>
          </a:xfrm>
          <a:prstGeom prst="rect">
            <a:avLst/>
          </a:prstGeom>
        </p:spPr>
        <p:txBody>
          <a:bodyPr/>
          <a:lstStyle>
            <a:lvl1pPr>
              <a:defRPr>
                <a:solidFill>
                  <a:schemeClr val="tx2"/>
                </a:solidFill>
              </a:defRPr>
            </a:lvl1pPr>
          </a:lstStyle>
          <a:p>
            <a:endParaRPr lang="en-US"/>
          </a:p>
        </p:txBody>
      </p:sp>
      <p:pic>
        <p:nvPicPr>
          <p:cNvPr id="6" name="Picture 5">
            <a:extLst>
              <a:ext uri="{FF2B5EF4-FFF2-40B4-BE49-F238E27FC236}">
                <a16:creationId xmlns:a16="http://schemas.microsoft.com/office/drawing/2014/main" id="{613CE84C-9731-8500-6CDF-016EE31B6A6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9" name="Title Placeholder 1">
            <a:extLst>
              <a:ext uri="{FF2B5EF4-FFF2-40B4-BE49-F238E27FC236}">
                <a16:creationId xmlns:a16="http://schemas.microsoft.com/office/drawing/2014/main" id="{42F3B6EC-E1AB-E393-7F1F-CE0DA72B0043}"/>
              </a:ext>
            </a:extLst>
          </p:cNvPr>
          <p:cNvSpPr>
            <a:spLocks noGrp="1"/>
          </p:cNvSpPr>
          <p:nvPr>
            <p:ph type="title"/>
          </p:nvPr>
        </p:nvSpPr>
        <p:spPr bwMode="auto">
          <a:xfrm>
            <a:off x="609600" y="258762"/>
            <a:ext cx="10972800" cy="579438"/>
          </a:xfrm>
          <a:prstGeom prst="rect">
            <a:avLst/>
          </a:prstGeom>
        </p:spPr>
        <p:txBody>
          <a:bodyPr>
            <a:normAutofit fontScale="92500" lnSpcReduction="10000"/>
          </a:bodyPr>
          <a:lstStyle/>
          <a:p>
            <a:pPr lvl="0" algn="ctr"/>
            <a:r>
              <a:rPr lang="en-US" altLang="en-US" dirty="0"/>
              <a:t>Click to edit Heading template</a:t>
            </a:r>
          </a:p>
        </p:txBody>
      </p:sp>
    </p:spTree>
    <p:extLst>
      <p:ext uri="{BB962C8B-B14F-4D97-AF65-F5344CB8AC3E}">
        <p14:creationId xmlns:p14="http://schemas.microsoft.com/office/powerpoint/2010/main" val="14389083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3 Imag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7924800" y="838200"/>
            <a:ext cx="4267200" cy="6019800"/>
          </a:xfrm>
          <a:prstGeom prst="rect">
            <a:avLst/>
          </a:prstGeo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 y="1143000"/>
            <a:ext cx="7218947"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 name="Picture 1">
            <a:extLst>
              <a:ext uri="{FF2B5EF4-FFF2-40B4-BE49-F238E27FC236}">
                <a16:creationId xmlns:a16="http://schemas.microsoft.com/office/drawing/2014/main" id="{3929C961-785F-42CD-AED3-2F2C16E4A7E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6" name="Title Placeholder 1">
            <a:extLst>
              <a:ext uri="{FF2B5EF4-FFF2-40B4-BE49-F238E27FC236}">
                <a16:creationId xmlns:a16="http://schemas.microsoft.com/office/drawing/2014/main" id="{D2045D33-8B91-2F10-8379-E839890D17BC}"/>
              </a:ext>
            </a:extLst>
          </p:cNvPr>
          <p:cNvSpPr>
            <a:spLocks noGrp="1"/>
          </p:cNvSpPr>
          <p:nvPr>
            <p:ph type="title"/>
          </p:nvPr>
        </p:nvSpPr>
        <p:spPr bwMode="auto">
          <a:xfrm>
            <a:off x="609600" y="258762"/>
            <a:ext cx="10972800" cy="579438"/>
          </a:xfrm>
          <a:prstGeom prst="rect">
            <a:avLst/>
          </a:prstGeom>
        </p:spPr>
        <p:txBody>
          <a:bodyPr>
            <a:normAutofit fontScale="92500" lnSpcReduction="10000"/>
          </a:bodyPr>
          <a:lstStyle/>
          <a:p>
            <a:pPr lvl="0" algn="ctr"/>
            <a:r>
              <a:rPr lang="en-US" altLang="en-US" dirty="0"/>
              <a:t>Click to edit Heading template</a:t>
            </a:r>
          </a:p>
        </p:txBody>
      </p:sp>
    </p:spTree>
    <p:extLst>
      <p:ext uri="{BB962C8B-B14F-4D97-AF65-F5344CB8AC3E}">
        <p14:creationId xmlns:p14="http://schemas.microsoft.com/office/powerpoint/2010/main" val="30531549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3 Imag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0" y="838200"/>
            <a:ext cx="4267200" cy="6019800"/>
          </a:xfrm>
          <a:prstGeom prst="rect">
            <a:avLst/>
          </a:prstGeo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0" y="1109280"/>
            <a:ext cx="7218947"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a:extLst>
              <a:ext uri="{FF2B5EF4-FFF2-40B4-BE49-F238E27FC236}">
                <a16:creationId xmlns:a16="http://schemas.microsoft.com/office/drawing/2014/main" id="{846A30D1-4146-9B9B-C13B-E13B0FEF54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6" name="Title Placeholder 1">
            <a:extLst>
              <a:ext uri="{FF2B5EF4-FFF2-40B4-BE49-F238E27FC236}">
                <a16:creationId xmlns:a16="http://schemas.microsoft.com/office/drawing/2014/main" id="{DCD6BB68-32B2-8C08-106C-9D19896AFEA2}"/>
              </a:ext>
            </a:extLst>
          </p:cNvPr>
          <p:cNvSpPr>
            <a:spLocks noGrp="1"/>
          </p:cNvSpPr>
          <p:nvPr>
            <p:ph type="title"/>
          </p:nvPr>
        </p:nvSpPr>
        <p:spPr bwMode="auto">
          <a:xfrm>
            <a:off x="609600" y="258762"/>
            <a:ext cx="10972800" cy="579438"/>
          </a:xfrm>
          <a:prstGeom prst="rect">
            <a:avLst/>
          </a:prstGeom>
        </p:spPr>
        <p:txBody>
          <a:bodyPr>
            <a:normAutofit fontScale="92500" lnSpcReduction="10000"/>
          </a:bodyPr>
          <a:lstStyle/>
          <a:p>
            <a:pPr lvl="0" algn="ctr"/>
            <a:r>
              <a:rPr lang="en-US" altLang="en-US" dirty="0"/>
              <a:t>Click to edit Heading template</a:t>
            </a:r>
          </a:p>
        </p:txBody>
      </p:sp>
    </p:spTree>
    <p:extLst>
      <p:ext uri="{BB962C8B-B14F-4D97-AF65-F5344CB8AC3E}">
        <p14:creationId xmlns:p14="http://schemas.microsoft.com/office/powerpoint/2010/main" val="23786785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3 Image Right with Border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7924800" y="1143000"/>
            <a:ext cx="3810000" cy="5334000"/>
          </a:xfrm>
          <a:prstGeom prst="rect">
            <a:avLst/>
          </a:prstGeo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01052" y="1143000"/>
            <a:ext cx="7218947"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 name="Picture 1">
            <a:extLst>
              <a:ext uri="{FF2B5EF4-FFF2-40B4-BE49-F238E27FC236}">
                <a16:creationId xmlns:a16="http://schemas.microsoft.com/office/drawing/2014/main" id="{3929C961-785F-42CD-AED3-2F2C16E4A7E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6" name="Title Placeholder 1">
            <a:extLst>
              <a:ext uri="{FF2B5EF4-FFF2-40B4-BE49-F238E27FC236}">
                <a16:creationId xmlns:a16="http://schemas.microsoft.com/office/drawing/2014/main" id="{E969C1CB-7C77-14FA-B415-C9A78A03338A}"/>
              </a:ext>
            </a:extLst>
          </p:cNvPr>
          <p:cNvSpPr>
            <a:spLocks noGrp="1"/>
          </p:cNvSpPr>
          <p:nvPr>
            <p:ph type="title"/>
          </p:nvPr>
        </p:nvSpPr>
        <p:spPr bwMode="auto">
          <a:xfrm>
            <a:off x="609600" y="258762"/>
            <a:ext cx="10972800" cy="579438"/>
          </a:xfrm>
          <a:prstGeom prst="rect">
            <a:avLst/>
          </a:prstGeom>
        </p:spPr>
        <p:txBody>
          <a:bodyPr>
            <a:normAutofit fontScale="92500" lnSpcReduction="10000"/>
          </a:bodyPr>
          <a:lstStyle/>
          <a:p>
            <a:pPr lvl="0" algn="ctr"/>
            <a:r>
              <a:rPr lang="en-US" altLang="en-US" dirty="0"/>
              <a:t>Click to edit Heading template</a:t>
            </a:r>
          </a:p>
        </p:txBody>
      </p:sp>
    </p:spTree>
    <p:extLst>
      <p:ext uri="{BB962C8B-B14F-4D97-AF65-F5344CB8AC3E}">
        <p14:creationId xmlns:p14="http://schemas.microsoft.com/office/powerpoint/2010/main" val="11063707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3 Image Left with Border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457200" y="1143000"/>
            <a:ext cx="3809999" cy="5334000"/>
          </a:xfrm>
          <a:prstGeom prst="rect">
            <a:avLst/>
          </a:prstGeo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0" y="1128330"/>
            <a:ext cx="7162800" cy="5334000"/>
          </a:xfrm>
          <a:prstGeom prst="rect">
            <a:avLst/>
          </a:prstGeom>
        </p:spPr>
        <p:txBody>
          <a:bodyPr anchor="t" anchorCtr="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4">
            <a:extLst>
              <a:ext uri="{FF2B5EF4-FFF2-40B4-BE49-F238E27FC236}">
                <a16:creationId xmlns:a16="http://schemas.microsoft.com/office/drawing/2014/main" id="{B9C09BFD-6BEC-DC72-78BB-C01556847D6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6" name="Title Placeholder 1">
            <a:extLst>
              <a:ext uri="{FF2B5EF4-FFF2-40B4-BE49-F238E27FC236}">
                <a16:creationId xmlns:a16="http://schemas.microsoft.com/office/drawing/2014/main" id="{DB95CCDB-21ED-0504-BDB7-6E6532ACDAD5}"/>
              </a:ext>
            </a:extLst>
          </p:cNvPr>
          <p:cNvSpPr>
            <a:spLocks noGrp="1"/>
          </p:cNvSpPr>
          <p:nvPr>
            <p:ph type="title"/>
          </p:nvPr>
        </p:nvSpPr>
        <p:spPr bwMode="auto">
          <a:xfrm>
            <a:off x="609600" y="258762"/>
            <a:ext cx="10972800" cy="579438"/>
          </a:xfrm>
          <a:prstGeom prst="rect">
            <a:avLst/>
          </a:prstGeom>
        </p:spPr>
        <p:txBody>
          <a:bodyPr>
            <a:normAutofit fontScale="92500" lnSpcReduction="10000"/>
          </a:bodyPr>
          <a:lstStyle/>
          <a:p>
            <a:pPr lvl="0" algn="ctr"/>
            <a:r>
              <a:rPr lang="en-US" altLang="en-US" dirty="0"/>
              <a:t>Click to edit Heading template</a:t>
            </a:r>
          </a:p>
        </p:txBody>
      </p:sp>
    </p:spTree>
    <p:extLst>
      <p:ext uri="{BB962C8B-B14F-4D97-AF65-F5344CB8AC3E}">
        <p14:creationId xmlns:p14="http://schemas.microsoft.com/office/powerpoint/2010/main" val="8765954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600203"/>
            <a:ext cx="10972800" cy="4525963"/>
          </a:xfrm>
          <a:prstGeom prst="rect">
            <a:avLst/>
          </a:prstGeom>
        </p:spPr>
        <p:txBody>
          <a:bodyPr/>
          <a:lstStyle>
            <a:lvl1pPr>
              <a:defRPr sz="3200" baseline="0">
                <a:solidFill>
                  <a:schemeClr val="bg1"/>
                </a:solidFill>
                <a:latin typeface="Arial" pitchFamily="34" charset="0"/>
              </a:defRPr>
            </a:lvl1pPr>
            <a:lvl2pPr>
              <a:defRPr sz="3200" baseline="0">
                <a:solidFill>
                  <a:schemeClr val="bg1"/>
                </a:solidFill>
                <a:latin typeface="Arial" pitchFamily="34" charset="0"/>
              </a:defRPr>
            </a:lvl2pPr>
            <a:lvl3pPr>
              <a:defRPr sz="3200" baseline="0">
                <a:solidFill>
                  <a:schemeClr val="bg1"/>
                </a:solidFill>
                <a:latin typeface="Arial" pitchFamily="34" charset="0"/>
              </a:defRPr>
            </a:lvl3pPr>
            <a:lvl4pPr>
              <a:defRPr sz="3200" baseline="0">
                <a:solidFill>
                  <a:schemeClr val="bg1"/>
                </a:solidFill>
                <a:latin typeface="Arial" pitchFamily="34" charset="0"/>
              </a:defRPr>
            </a:lvl4pPr>
            <a:lvl5pPr>
              <a:defRPr sz="3200" baseline="0">
                <a:solidFill>
                  <a:schemeClr val="bg1"/>
                </a:solidFill>
                <a:latin typeface="Arial"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a:extLst>
              <a:ext uri="{FF2B5EF4-FFF2-40B4-BE49-F238E27FC236}">
                <a16:creationId xmlns:a16="http://schemas.microsoft.com/office/drawing/2014/main" id="{2847567B-B706-F656-A19C-835D2889020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4" name="Title Placeholder 1">
            <a:extLst>
              <a:ext uri="{FF2B5EF4-FFF2-40B4-BE49-F238E27FC236}">
                <a16:creationId xmlns:a16="http://schemas.microsoft.com/office/drawing/2014/main" id="{1B655036-5512-98D3-C92F-91A7C284DAEF}"/>
              </a:ext>
            </a:extLst>
          </p:cNvPr>
          <p:cNvSpPr>
            <a:spLocks noGrp="1"/>
          </p:cNvSpPr>
          <p:nvPr>
            <p:ph type="title"/>
          </p:nvPr>
        </p:nvSpPr>
        <p:spPr bwMode="auto">
          <a:xfrm>
            <a:off x="609600" y="258762"/>
            <a:ext cx="10972800" cy="579438"/>
          </a:xfrm>
          <a:prstGeom prst="rect">
            <a:avLst/>
          </a:prstGeom>
        </p:spPr>
        <p:txBody>
          <a:bodyPr>
            <a:normAutofit fontScale="92500" lnSpcReduction="10000"/>
          </a:bodyPr>
          <a:lstStyle/>
          <a:p>
            <a:pPr lvl="0" algn="ctr"/>
            <a:r>
              <a:rPr lang="en-US" altLang="en-US" dirty="0"/>
              <a:t>Click to edit Heading template</a:t>
            </a:r>
          </a:p>
        </p:txBody>
      </p:sp>
    </p:spTree>
    <p:extLst>
      <p:ext uri="{BB962C8B-B14F-4D97-AF65-F5344CB8AC3E}">
        <p14:creationId xmlns:p14="http://schemas.microsoft.com/office/powerpoint/2010/main" val="36549842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90DA5C6-9597-B8ED-D484-290988A026D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50837" y="-40072"/>
            <a:ext cx="9123227" cy="6059872"/>
          </a:xfrm>
          <a:prstGeom prst="rect">
            <a:avLst/>
          </a:prstGeom>
        </p:spPr>
      </p:pic>
      <p:pic>
        <p:nvPicPr>
          <p:cNvPr id="2" name="Picture 1">
            <a:extLst>
              <a:ext uri="{FF2B5EF4-FFF2-40B4-BE49-F238E27FC236}">
                <a16:creationId xmlns:a16="http://schemas.microsoft.com/office/drawing/2014/main" id="{D58EBFFC-F993-00D4-E8F7-BF20EA0D37F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4153" y="-40072"/>
            <a:ext cx="12320306" cy="6938144"/>
          </a:xfrm>
          <a:prstGeom prst="rect">
            <a:avLst/>
          </a:prstGeom>
        </p:spPr>
      </p:pic>
      <p:grpSp>
        <p:nvGrpSpPr>
          <p:cNvPr id="6" name="Group 5">
            <a:extLst>
              <a:ext uri="{FF2B5EF4-FFF2-40B4-BE49-F238E27FC236}">
                <a16:creationId xmlns:a16="http://schemas.microsoft.com/office/drawing/2014/main" id="{305A1F4C-275B-5168-82C6-84D2426DDED9}"/>
              </a:ext>
            </a:extLst>
          </p:cNvPr>
          <p:cNvGrpSpPr/>
          <p:nvPr userDrawn="1"/>
        </p:nvGrpSpPr>
        <p:grpSpPr>
          <a:xfrm>
            <a:off x="8458200" y="6134952"/>
            <a:ext cx="3476883" cy="513595"/>
            <a:chOff x="7162800" y="5943600"/>
            <a:chExt cx="4772283" cy="704948"/>
          </a:xfrm>
        </p:grpSpPr>
        <p:pic>
          <p:nvPicPr>
            <p:cNvPr id="22" name="Picture 21">
              <a:extLst>
                <a:ext uri="{FF2B5EF4-FFF2-40B4-BE49-F238E27FC236}">
                  <a16:creationId xmlns:a16="http://schemas.microsoft.com/office/drawing/2014/main" id="{BEC34360-7AF6-D98D-6689-CB16107025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62800" y="5943600"/>
              <a:ext cx="1686160" cy="704948"/>
            </a:xfrm>
            <a:prstGeom prst="rect">
              <a:avLst/>
            </a:prstGeom>
          </p:spPr>
        </p:pic>
        <p:pic>
          <p:nvPicPr>
            <p:cNvPr id="24" name="Picture 23">
              <a:extLst>
                <a:ext uri="{FF2B5EF4-FFF2-40B4-BE49-F238E27FC236}">
                  <a16:creationId xmlns:a16="http://schemas.microsoft.com/office/drawing/2014/main" id="{DB2AFECA-222F-DAA7-DC01-28B08B6F12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20026" y="5999050"/>
              <a:ext cx="2915057" cy="533474"/>
            </a:xfrm>
            <a:prstGeom prst="rect">
              <a:avLst/>
            </a:prstGeom>
          </p:spPr>
        </p:pic>
      </p:grpSp>
      <p:pic>
        <p:nvPicPr>
          <p:cNvPr id="26" name="Picture 25">
            <a:extLst>
              <a:ext uri="{FF2B5EF4-FFF2-40B4-BE49-F238E27FC236}">
                <a16:creationId xmlns:a16="http://schemas.microsoft.com/office/drawing/2014/main" id="{44795144-72A3-EBF8-A1B5-8893ABF0323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293061" y="228601"/>
            <a:ext cx="2907339" cy="627776"/>
          </a:xfrm>
          <a:prstGeom prst="rect">
            <a:avLst/>
          </a:prstGeom>
        </p:spPr>
      </p:pic>
      <p:sp>
        <p:nvSpPr>
          <p:cNvPr id="11" name="Text Placeholder 10">
            <a:extLst>
              <a:ext uri="{FF2B5EF4-FFF2-40B4-BE49-F238E27FC236}">
                <a16:creationId xmlns:a16="http://schemas.microsoft.com/office/drawing/2014/main" id="{1587D75A-859E-A5D3-3EC4-4A8B0E540554}"/>
              </a:ext>
            </a:extLst>
          </p:cNvPr>
          <p:cNvSpPr>
            <a:spLocks noGrp="1"/>
          </p:cNvSpPr>
          <p:nvPr>
            <p:ph type="body" sz="quarter" idx="10" hasCustomPrompt="1"/>
          </p:nvPr>
        </p:nvSpPr>
        <p:spPr>
          <a:xfrm>
            <a:off x="381000" y="2979003"/>
            <a:ext cx="4114800" cy="1123950"/>
          </a:xfrm>
          <a:prstGeom prst="rect">
            <a:avLst/>
          </a:prstGeom>
        </p:spPr>
        <p:txBody>
          <a:bodyPr/>
          <a:lstStyle>
            <a:lvl1pPr marL="0" indent="0">
              <a:buNone/>
              <a:defRPr sz="6600" spc="300">
                <a:solidFill>
                  <a:srgbClr val="FFC200"/>
                </a:solidFill>
              </a:defRPr>
            </a:lvl1pPr>
            <a:lvl2pPr marL="457200" indent="0">
              <a:buNone/>
              <a:defRPr>
                <a:solidFill>
                  <a:srgbClr val="FFC200"/>
                </a:solidFill>
              </a:defRPr>
            </a:lvl2pPr>
            <a:lvl3pPr marL="914400" indent="0">
              <a:buNone/>
              <a:defRPr>
                <a:solidFill>
                  <a:srgbClr val="FFC200"/>
                </a:solidFill>
              </a:defRPr>
            </a:lvl3pPr>
            <a:lvl4pPr marL="1371600" indent="0">
              <a:buNone/>
              <a:defRPr>
                <a:solidFill>
                  <a:srgbClr val="FFC200"/>
                </a:solidFill>
              </a:defRPr>
            </a:lvl4pPr>
            <a:lvl5pPr marL="1828800" indent="0">
              <a:buNone/>
              <a:defRPr>
                <a:solidFill>
                  <a:srgbClr val="FFC200"/>
                </a:solidFill>
              </a:defRPr>
            </a:lvl5pPr>
          </a:lstStyle>
          <a:p>
            <a:pPr lvl="0"/>
            <a:r>
              <a:rPr lang="en-US" dirty="0"/>
              <a:t>Ethanol</a:t>
            </a:r>
          </a:p>
        </p:txBody>
      </p:sp>
      <p:sp>
        <p:nvSpPr>
          <p:cNvPr id="13" name="Text Placeholder 12">
            <a:extLst>
              <a:ext uri="{FF2B5EF4-FFF2-40B4-BE49-F238E27FC236}">
                <a16:creationId xmlns:a16="http://schemas.microsoft.com/office/drawing/2014/main" id="{9592DD64-9022-B1F0-D8F6-04E5469E079E}"/>
              </a:ext>
            </a:extLst>
          </p:cNvPr>
          <p:cNvSpPr>
            <a:spLocks noGrp="1"/>
          </p:cNvSpPr>
          <p:nvPr>
            <p:ph type="body" sz="quarter" idx="11" hasCustomPrompt="1"/>
          </p:nvPr>
        </p:nvSpPr>
        <p:spPr>
          <a:xfrm>
            <a:off x="381000" y="4141979"/>
            <a:ext cx="4114800" cy="400110"/>
          </a:xfrm>
          <a:prstGeom prst="rect">
            <a:avLst/>
          </a:prstGeom>
          <a:solidFill>
            <a:srgbClr val="FFC200"/>
          </a:solidFill>
        </p:spPr>
        <p:txBody>
          <a:bodyPr wrap="square">
            <a:spAutoFit/>
          </a:bodyPr>
          <a:lstStyle>
            <a:lvl1pPr>
              <a:buNone/>
              <a:defRPr lang="en-US" sz="2000" b="1" spc="300" dirty="0">
                <a:solidFill>
                  <a:srgbClr val="000000"/>
                </a:solidFill>
                <a:latin typeface="+mj-lt"/>
                <a:ea typeface="ＭＳ Ｐゴシック" panose="020B0600070205080204" pitchFamily="34" charset="-128"/>
                <a:cs typeface="Arial" panose="020B0604020202020204" pitchFamily="34" charset="0"/>
              </a:defRPr>
            </a:lvl1pPr>
          </a:lstStyle>
          <a:p>
            <a:pPr lvl="0" algn="ctr">
              <a:spcBef>
                <a:spcPct val="0"/>
              </a:spcBef>
            </a:pPr>
            <a:r>
              <a:rPr lang="en-US" dirty="0"/>
              <a:t>Emergency Response</a:t>
            </a:r>
          </a:p>
        </p:txBody>
      </p:sp>
      <p:sp>
        <p:nvSpPr>
          <p:cNvPr id="18" name="Text Placeholder 17">
            <a:extLst>
              <a:ext uri="{FF2B5EF4-FFF2-40B4-BE49-F238E27FC236}">
                <a16:creationId xmlns:a16="http://schemas.microsoft.com/office/drawing/2014/main" id="{B8D42B6A-6513-EDA4-A5F7-3DED5DF97DEB}"/>
              </a:ext>
            </a:extLst>
          </p:cNvPr>
          <p:cNvSpPr>
            <a:spLocks noGrp="1"/>
          </p:cNvSpPr>
          <p:nvPr>
            <p:ph type="body" sz="quarter" idx="12" hasCustomPrompt="1"/>
          </p:nvPr>
        </p:nvSpPr>
        <p:spPr>
          <a:xfrm>
            <a:off x="381000" y="4610976"/>
            <a:ext cx="4114800" cy="461665"/>
          </a:xfrm>
          <a:prstGeom prst="rect">
            <a:avLst/>
          </a:prstGeom>
          <a:noFill/>
        </p:spPr>
        <p:txBody>
          <a:bodyPr wrap="square" rtlCol="0">
            <a:spAutoFit/>
          </a:bodyPr>
          <a:lstStyle>
            <a:lvl1pPr marL="0" indent="0">
              <a:buNone/>
              <a:defRPr lang="en-US" sz="2400" spc="300" dirty="0">
                <a:solidFill>
                  <a:schemeClr val="bg1"/>
                </a:solidFill>
                <a:latin typeface="Arial" panose="020B0604020202020204" pitchFamily="34" charset="0"/>
                <a:ea typeface="ＭＳ Ｐゴシック" panose="020B0600070205080204" pitchFamily="34" charset="-128"/>
                <a:cs typeface="Arial" panose="020B0604020202020204" pitchFamily="34" charset="0"/>
              </a:defRPr>
            </a:lvl1pPr>
          </a:lstStyle>
          <a:p>
            <a:pPr lvl="0">
              <a:spcBef>
                <a:spcPct val="0"/>
              </a:spcBef>
            </a:pPr>
            <a:r>
              <a:rPr lang="en-US" dirty="0"/>
              <a:t>Module XX: Title</a:t>
            </a:r>
          </a:p>
        </p:txBody>
      </p:sp>
    </p:spTree>
    <p:extLst>
      <p:ext uri="{BB962C8B-B14F-4D97-AF65-F5344CB8AC3E}">
        <p14:creationId xmlns:p14="http://schemas.microsoft.com/office/powerpoint/2010/main" val="39080773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90DA5C6-9597-B8ED-D484-290988A026D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50837" y="-40072"/>
            <a:ext cx="9123227" cy="6059872"/>
          </a:xfrm>
          <a:prstGeom prst="rect">
            <a:avLst/>
          </a:prstGeom>
        </p:spPr>
      </p:pic>
      <p:pic>
        <p:nvPicPr>
          <p:cNvPr id="2" name="Picture 1">
            <a:extLst>
              <a:ext uri="{FF2B5EF4-FFF2-40B4-BE49-F238E27FC236}">
                <a16:creationId xmlns:a16="http://schemas.microsoft.com/office/drawing/2014/main" id="{D58EBFFC-F993-00D4-E8F7-BF20EA0D37F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4153" y="-40072"/>
            <a:ext cx="12320306" cy="6938144"/>
          </a:xfrm>
          <a:prstGeom prst="rect">
            <a:avLst/>
          </a:prstGeom>
        </p:spPr>
      </p:pic>
      <p:grpSp>
        <p:nvGrpSpPr>
          <p:cNvPr id="6" name="Group 5">
            <a:extLst>
              <a:ext uri="{FF2B5EF4-FFF2-40B4-BE49-F238E27FC236}">
                <a16:creationId xmlns:a16="http://schemas.microsoft.com/office/drawing/2014/main" id="{305A1F4C-275B-5168-82C6-84D2426DDED9}"/>
              </a:ext>
            </a:extLst>
          </p:cNvPr>
          <p:cNvGrpSpPr/>
          <p:nvPr userDrawn="1"/>
        </p:nvGrpSpPr>
        <p:grpSpPr>
          <a:xfrm>
            <a:off x="8458200" y="6134952"/>
            <a:ext cx="3476883" cy="513595"/>
            <a:chOff x="7162800" y="5943600"/>
            <a:chExt cx="4772283" cy="704948"/>
          </a:xfrm>
        </p:grpSpPr>
        <p:pic>
          <p:nvPicPr>
            <p:cNvPr id="22" name="Picture 21">
              <a:extLst>
                <a:ext uri="{FF2B5EF4-FFF2-40B4-BE49-F238E27FC236}">
                  <a16:creationId xmlns:a16="http://schemas.microsoft.com/office/drawing/2014/main" id="{BEC34360-7AF6-D98D-6689-CB16107025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62800" y="5943600"/>
              <a:ext cx="1686160" cy="704948"/>
            </a:xfrm>
            <a:prstGeom prst="rect">
              <a:avLst/>
            </a:prstGeom>
          </p:spPr>
        </p:pic>
        <p:pic>
          <p:nvPicPr>
            <p:cNvPr id="24" name="Picture 23">
              <a:extLst>
                <a:ext uri="{FF2B5EF4-FFF2-40B4-BE49-F238E27FC236}">
                  <a16:creationId xmlns:a16="http://schemas.microsoft.com/office/drawing/2014/main" id="{DB2AFECA-222F-DAA7-DC01-28B08B6F12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20026" y="5999050"/>
              <a:ext cx="2915057" cy="533474"/>
            </a:xfrm>
            <a:prstGeom prst="rect">
              <a:avLst/>
            </a:prstGeom>
          </p:spPr>
        </p:pic>
      </p:grpSp>
      <p:pic>
        <p:nvPicPr>
          <p:cNvPr id="26" name="Picture 25">
            <a:extLst>
              <a:ext uri="{FF2B5EF4-FFF2-40B4-BE49-F238E27FC236}">
                <a16:creationId xmlns:a16="http://schemas.microsoft.com/office/drawing/2014/main" id="{44795144-72A3-EBF8-A1B5-8893ABF0323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293061" y="228601"/>
            <a:ext cx="2907339" cy="627776"/>
          </a:xfrm>
          <a:prstGeom prst="rect">
            <a:avLst/>
          </a:prstGeom>
        </p:spPr>
      </p:pic>
      <p:sp>
        <p:nvSpPr>
          <p:cNvPr id="11" name="Text Placeholder 10">
            <a:extLst>
              <a:ext uri="{FF2B5EF4-FFF2-40B4-BE49-F238E27FC236}">
                <a16:creationId xmlns:a16="http://schemas.microsoft.com/office/drawing/2014/main" id="{1587D75A-859E-A5D3-3EC4-4A8B0E540554}"/>
              </a:ext>
            </a:extLst>
          </p:cNvPr>
          <p:cNvSpPr>
            <a:spLocks noGrp="1"/>
          </p:cNvSpPr>
          <p:nvPr>
            <p:ph type="body" sz="quarter" idx="10" hasCustomPrompt="1"/>
          </p:nvPr>
        </p:nvSpPr>
        <p:spPr>
          <a:xfrm>
            <a:off x="381000" y="2979003"/>
            <a:ext cx="4114800" cy="1123950"/>
          </a:xfrm>
        </p:spPr>
        <p:txBody>
          <a:bodyPr/>
          <a:lstStyle>
            <a:lvl1pPr marL="0" indent="0">
              <a:buNone/>
              <a:defRPr sz="6600" spc="300">
                <a:solidFill>
                  <a:srgbClr val="FFC200"/>
                </a:solidFill>
              </a:defRPr>
            </a:lvl1pPr>
            <a:lvl2pPr marL="457200" indent="0">
              <a:buNone/>
              <a:defRPr>
                <a:solidFill>
                  <a:srgbClr val="FFC200"/>
                </a:solidFill>
              </a:defRPr>
            </a:lvl2pPr>
            <a:lvl3pPr marL="914400" indent="0">
              <a:buNone/>
              <a:defRPr>
                <a:solidFill>
                  <a:srgbClr val="FFC200"/>
                </a:solidFill>
              </a:defRPr>
            </a:lvl3pPr>
            <a:lvl4pPr marL="1371600" indent="0">
              <a:buNone/>
              <a:defRPr>
                <a:solidFill>
                  <a:srgbClr val="FFC200"/>
                </a:solidFill>
              </a:defRPr>
            </a:lvl4pPr>
            <a:lvl5pPr marL="1828800" indent="0">
              <a:buNone/>
              <a:defRPr>
                <a:solidFill>
                  <a:srgbClr val="FFC200"/>
                </a:solidFill>
              </a:defRPr>
            </a:lvl5pPr>
          </a:lstStyle>
          <a:p>
            <a:pPr lvl="0"/>
            <a:r>
              <a:rPr lang="en-US" dirty="0"/>
              <a:t>Ethanol</a:t>
            </a:r>
          </a:p>
        </p:txBody>
      </p:sp>
      <p:sp>
        <p:nvSpPr>
          <p:cNvPr id="13" name="Text Placeholder 12">
            <a:extLst>
              <a:ext uri="{FF2B5EF4-FFF2-40B4-BE49-F238E27FC236}">
                <a16:creationId xmlns:a16="http://schemas.microsoft.com/office/drawing/2014/main" id="{9592DD64-9022-B1F0-D8F6-04E5469E079E}"/>
              </a:ext>
            </a:extLst>
          </p:cNvPr>
          <p:cNvSpPr>
            <a:spLocks noGrp="1"/>
          </p:cNvSpPr>
          <p:nvPr>
            <p:ph type="body" sz="quarter" idx="11" hasCustomPrompt="1"/>
          </p:nvPr>
        </p:nvSpPr>
        <p:spPr>
          <a:xfrm>
            <a:off x="381000" y="4141979"/>
            <a:ext cx="4114800" cy="400110"/>
          </a:xfrm>
          <a:solidFill>
            <a:srgbClr val="FFC200"/>
          </a:solidFill>
        </p:spPr>
        <p:txBody>
          <a:bodyPr wrap="square">
            <a:spAutoFit/>
          </a:bodyPr>
          <a:lstStyle>
            <a:lvl1pPr>
              <a:buNone/>
              <a:defRPr lang="en-US" sz="2000" b="1" spc="300" dirty="0">
                <a:solidFill>
                  <a:srgbClr val="000000"/>
                </a:solidFill>
                <a:latin typeface="+mj-lt"/>
                <a:ea typeface="ＭＳ Ｐゴシック" panose="020B0600070205080204" pitchFamily="34" charset="-128"/>
                <a:cs typeface="Arial" panose="020B0604020202020204" pitchFamily="34" charset="0"/>
              </a:defRPr>
            </a:lvl1pPr>
          </a:lstStyle>
          <a:p>
            <a:pPr lvl="0" algn="ctr">
              <a:spcBef>
                <a:spcPct val="0"/>
              </a:spcBef>
            </a:pPr>
            <a:r>
              <a:rPr lang="en-US" dirty="0"/>
              <a:t>Emergency Response</a:t>
            </a:r>
          </a:p>
        </p:txBody>
      </p:sp>
      <p:sp>
        <p:nvSpPr>
          <p:cNvPr id="18" name="Text Placeholder 17">
            <a:extLst>
              <a:ext uri="{FF2B5EF4-FFF2-40B4-BE49-F238E27FC236}">
                <a16:creationId xmlns:a16="http://schemas.microsoft.com/office/drawing/2014/main" id="{B8D42B6A-6513-EDA4-A5F7-3DED5DF97DEB}"/>
              </a:ext>
            </a:extLst>
          </p:cNvPr>
          <p:cNvSpPr>
            <a:spLocks noGrp="1"/>
          </p:cNvSpPr>
          <p:nvPr>
            <p:ph type="body" sz="quarter" idx="12" hasCustomPrompt="1"/>
          </p:nvPr>
        </p:nvSpPr>
        <p:spPr>
          <a:xfrm>
            <a:off x="381000" y="4610976"/>
            <a:ext cx="4114800" cy="1200329"/>
          </a:xfrm>
          <a:noFill/>
        </p:spPr>
        <p:txBody>
          <a:bodyPr wrap="square" rtlCol="0">
            <a:spAutoFit/>
          </a:bodyPr>
          <a:lstStyle>
            <a:lvl1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lang="en-US" sz="2400" spc="300" dirty="0">
                <a:solidFill>
                  <a:schemeClr val="bg1"/>
                </a:solidFill>
                <a:latin typeface="Arial" panose="020B0604020202020204" pitchFamily="34" charset="0"/>
                <a:ea typeface="ＭＳ Ｐゴシック" panose="020B0600070205080204" pitchFamily="34" charset="-128"/>
                <a:cs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lang="en-US" dirty="0"/>
              <a:t>Module 2: </a:t>
            </a:r>
            <a:r>
              <a:rPr lang="en-US" altLang="en-US" sz="2400" dirty="0">
                <a:solidFill>
                  <a:srgbClr val="FFFFFF"/>
                </a:solidFill>
                <a:ea typeface="ＭＳ Ｐゴシック" panose="020B0600070205080204" pitchFamily="34" charset="-128"/>
                <a:cs typeface="Arial" panose="020B0604020202020204" pitchFamily="34" charset="0"/>
              </a:rPr>
              <a:t>Ethanol &amp; </a:t>
            </a:r>
            <a:br>
              <a:rPr lang="en-US" altLang="en-US" sz="2400" dirty="0">
                <a:solidFill>
                  <a:srgbClr val="FFFFFF"/>
                </a:solidFill>
                <a:ea typeface="ＭＳ Ｐゴシック" panose="020B0600070205080204" pitchFamily="34" charset="-128"/>
                <a:cs typeface="Arial" panose="020B0604020202020204" pitchFamily="34" charset="0"/>
              </a:rPr>
            </a:br>
            <a:r>
              <a:rPr lang="en-US" altLang="en-US" sz="2400" dirty="0">
                <a:solidFill>
                  <a:srgbClr val="FFFFFF"/>
                </a:solidFill>
                <a:ea typeface="ＭＳ Ｐゴシック" panose="020B0600070205080204" pitchFamily="34" charset="-128"/>
                <a:cs typeface="Arial" panose="020B0604020202020204" pitchFamily="34" charset="0"/>
              </a:rPr>
              <a:t>Ethanol-Blended Fuels</a:t>
            </a:r>
          </a:p>
          <a:p>
            <a:pPr lvl="0">
              <a:spcBef>
                <a:spcPct val="0"/>
              </a:spcBef>
            </a:pPr>
            <a:endParaRPr lang="en-US" dirty="0"/>
          </a:p>
        </p:txBody>
      </p:sp>
    </p:spTree>
    <p:extLst>
      <p:ext uri="{BB962C8B-B14F-4D97-AF65-F5344CB8AC3E}">
        <p14:creationId xmlns:p14="http://schemas.microsoft.com/office/powerpoint/2010/main" val="14330068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16.xml"/><Relationship Id="rId5" Type="http://schemas.openxmlformats.org/officeDocument/2006/relationships/image" Target="../media/image8.png"/><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7">
            <a:lum/>
          </a:blip>
          <a:srcRect/>
          <a:stretch>
            <a:fillRect/>
          </a:stretch>
        </a:blip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F2B18BA-E808-FDA9-A129-76171EE0C1E4}"/>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7620" y="-5213"/>
            <a:ext cx="12207240" cy="6868427"/>
          </a:xfrm>
          <a:prstGeom prst="rect">
            <a:avLst/>
          </a:prstGeom>
        </p:spPr>
      </p:pic>
    </p:spTree>
    <p:extLst>
      <p:ext uri="{BB962C8B-B14F-4D97-AF65-F5344CB8AC3E}">
        <p14:creationId xmlns:p14="http://schemas.microsoft.com/office/powerpoint/2010/main" val="2012544001"/>
      </p:ext>
    </p:extLst>
  </p:cSld>
  <p:clrMap bg1="lt1" tx1="dk1" bg2="lt2" tx2="dk2" accent1="accent1" accent2="accent2" accent3="accent3" accent4="accent4" accent5="accent5" accent6="accent6" hlink="hlink" folHlink="folHlink"/>
  <p:sldLayoutIdLst>
    <p:sldLayoutId id="2147483812" r:id="rId1"/>
    <p:sldLayoutId id="2147483813" r:id="rId2"/>
    <p:sldLayoutId id="2147483814" r:id="rId3"/>
    <p:sldLayoutId id="2147483815" r:id="rId4"/>
    <p:sldLayoutId id="2147483816" r:id="rId5"/>
    <p:sldLayoutId id="2147483817" r:id="rId6"/>
    <p:sldLayoutId id="2147483818" r:id="rId7"/>
    <p:sldLayoutId id="2147483819" r:id="rId8"/>
    <p:sldLayoutId id="2147483820" r:id="rId9"/>
    <p:sldLayoutId id="2147483821" r:id="rId10"/>
    <p:sldLayoutId id="2147483822" r:id="rId11"/>
    <p:sldLayoutId id="2147483823" r:id="rId12"/>
    <p:sldLayoutId id="2147483824" r:id="rId13"/>
    <p:sldLayoutId id="2147483825" r:id="rId14"/>
    <p:sldLayoutId id="2147483826" r:id="rId15"/>
  </p:sldLayoutIdLst>
  <p:txStyles>
    <p:titleStyle>
      <a:lvl1pPr algn="l" rtl="0" eaLnBrk="0" fontAlgn="base" hangingPunct="0">
        <a:spcBef>
          <a:spcPct val="0"/>
        </a:spcBef>
        <a:spcAft>
          <a:spcPct val="0"/>
        </a:spcAft>
        <a:defRPr lang="en-US" altLang="en-US" sz="3600" b="1" kern="1200">
          <a:solidFill>
            <a:schemeClr val="bg1"/>
          </a:solidFill>
          <a:latin typeface="Arial"/>
          <a:ea typeface="ＭＳ Ｐゴシック" charset="0"/>
          <a:cs typeface="Arial"/>
        </a:defRPr>
      </a:lvl1pPr>
      <a:lvl2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2pPr>
      <a:lvl3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3pPr>
      <a:lvl4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4pPr>
      <a:lvl5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8FA13D8-9B72-3F0E-CCA3-D7FA29982CA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620" y="-5213"/>
            <a:ext cx="12207240" cy="6868427"/>
          </a:xfrm>
          <a:prstGeom prst="rect">
            <a:avLst/>
          </a:prstGeom>
        </p:spPr>
      </p:pic>
      <p:pic>
        <p:nvPicPr>
          <p:cNvPr id="3" name="Picture 2">
            <a:extLst>
              <a:ext uri="{FF2B5EF4-FFF2-40B4-BE49-F238E27FC236}">
                <a16:creationId xmlns:a16="http://schemas.microsoft.com/office/drawing/2014/main" id="{5988155A-B3F7-9B72-00BF-EECDF2D077B5}"/>
              </a:ext>
            </a:extLst>
          </p:cNvPr>
          <p:cNvPicPr>
            <a:picLocks noChangeAspect="1"/>
          </p:cNvPicPr>
          <p:nvPr userDrawn="1"/>
        </p:nvPicPr>
        <p:blipFill>
          <a:blip r:embed="rId5">
            <a:extLst>
              <a:ext uri="{28A0092B-C50C-407E-A947-70E740481C1C}">
                <a14:useLocalDpi xmlns:a14="http://schemas.microsoft.com/office/drawing/2010/main" val="0"/>
              </a:ext>
            </a:extLst>
          </a:blip>
          <a:srcRect t="18889" b="70972"/>
          <a:stretch>
            <a:fillRect/>
          </a:stretch>
        </p:blipFill>
        <p:spPr>
          <a:xfrm>
            <a:off x="-7620" y="0"/>
            <a:ext cx="12207240" cy="838199"/>
          </a:xfrm>
          <a:prstGeom prst="rect">
            <a:avLst/>
          </a:prstGeom>
        </p:spPr>
      </p:pic>
      <p:sp>
        <p:nvSpPr>
          <p:cNvPr id="1026" name="Title Placeholder 1">
            <a:extLst>
              <a:ext uri="{FF2B5EF4-FFF2-40B4-BE49-F238E27FC236}">
                <a16:creationId xmlns:a16="http://schemas.microsoft.com/office/drawing/2014/main" id="{791253E5-14C8-493C-AF6C-95B3350399BC}"/>
              </a:ext>
            </a:extLst>
          </p:cNvPr>
          <p:cNvSpPr>
            <a:spLocks noGrp="1"/>
          </p:cNvSpPr>
          <p:nvPr>
            <p:ph type="title"/>
          </p:nvPr>
        </p:nvSpPr>
        <p:spPr bwMode="auto">
          <a:xfrm>
            <a:off x="609600" y="838200"/>
            <a:ext cx="109728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Heading template</a:t>
            </a:r>
          </a:p>
        </p:txBody>
      </p:sp>
      <p:sp>
        <p:nvSpPr>
          <p:cNvPr id="1027" name="Text Placeholder 2">
            <a:extLst>
              <a:ext uri="{FF2B5EF4-FFF2-40B4-BE49-F238E27FC236}">
                <a16:creationId xmlns:a16="http://schemas.microsoft.com/office/drawing/2014/main" id="{B0AF7D92-3B9F-40DA-A3AD-F57B858FBBA4}"/>
              </a:ext>
            </a:extLst>
          </p:cNvPr>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 name="Footer Placeholder 4">
            <a:extLst>
              <a:ext uri="{FF2B5EF4-FFF2-40B4-BE49-F238E27FC236}">
                <a16:creationId xmlns:a16="http://schemas.microsoft.com/office/drawing/2014/main" id="{B0F613C1-7C77-450D-99FE-A77C0AA9F01A}"/>
              </a:ext>
            </a:extLst>
          </p:cNvPr>
          <p:cNvSpPr>
            <a:spLocks noGrp="1"/>
          </p:cNvSpPr>
          <p:nvPr>
            <p:ph type="ftr" sz="quarter" idx="3"/>
          </p:nvPr>
        </p:nvSpPr>
        <p:spPr>
          <a:xfrm>
            <a:off x="304800" y="228600"/>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US"/>
          </a:p>
        </p:txBody>
      </p:sp>
    </p:spTree>
  </p:cSld>
  <p:clrMap bg1="lt1" tx1="dk1" bg2="lt2" tx2="dk2" accent1="accent1" accent2="accent2" accent3="accent3" accent4="accent4" accent5="accent5" accent6="accent6" hlink="hlink" folHlink="folHlink"/>
  <p:sldLayoutIdLst>
    <p:sldLayoutId id="2147483827" r:id="rId1"/>
  </p:sldLayoutIdLst>
  <p:txStyles>
    <p:titleStyle>
      <a:lvl1pPr algn="l" rtl="0" eaLnBrk="0" fontAlgn="base" hangingPunct="0">
        <a:spcBef>
          <a:spcPct val="0"/>
        </a:spcBef>
        <a:spcAft>
          <a:spcPct val="0"/>
        </a:spcAft>
        <a:defRPr sz="2400" b="1" kern="1200">
          <a:solidFill>
            <a:schemeClr val="bg1"/>
          </a:solidFill>
          <a:latin typeface="Arial"/>
          <a:ea typeface="ＭＳ Ｐゴシック" charset="0"/>
          <a:cs typeface="ＭＳ Ｐゴシック" charset="0"/>
        </a:defRPr>
      </a:lvl1pPr>
      <a:lvl2pPr algn="l" rtl="0" eaLnBrk="0" fontAlgn="base" hangingPunct="0">
        <a:spcBef>
          <a:spcPct val="0"/>
        </a:spcBef>
        <a:spcAft>
          <a:spcPct val="0"/>
        </a:spcAft>
        <a:defRPr sz="2400" b="1">
          <a:solidFill>
            <a:schemeClr val="bg1"/>
          </a:solidFill>
          <a:latin typeface="Arial" pitchFamily="34" charset="0"/>
          <a:ea typeface="ＭＳ Ｐゴシック" charset="0"/>
          <a:cs typeface="ＭＳ Ｐゴシック" charset="0"/>
        </a:defRPr>
      </a:lvl2pPr>
      <a:lvl3pPr algn="l" rtl="0" eaLnBrk="0" fontAlgn="base" hangingPunct="0">
        <a:spcBef>
          <a:spcPct val="0"/>
        </a:spcBef>
        <a:spcAft>
          <a:spcPct val="0"/>
        </a:spcAft>
        <a:defRPr sz="2400" b="1">
          <a:solidFill>
            <a:schemeClr val="bg1"/>
          </a:solidFill>
          <a:latin typeface="Arial" pitchFamily="34" charset="0"/>
          <a:ea typeface="ＭＳ Ｐゴシック" charset="0"/>
          <a:cs typeface="ＭＳ Ｐゴシック" charset="0"/>
        </a:defRPr>
      </a:lvl3pPr>
      <a:lvl4pPr algn="l" rtl="0" eaLnBrk="0" fontAlgn="base" hangingPunct="0">
        <a:spcBef>
          <a:spcPct val="0"/>
        </a:spcBef>
        <a:spcAft>
          <a:spcPct val="0"/>
        </a:spcAft>
        <a:defRPr sz="2400" b="1">
          <a:solidFill>
            <a:schemeClr val="bg1"/>
          </a:solidFill>
          <a:latin typeface="Arial" pitchFamily="34" charset="0"/>
          <a:ea typeface="ＭＳ Ｐゴシック" charset="0"/>
          <a:cs typeface="ＭＳ Ｐゴシック" charset="0"/>
        </a:defRPr>
      </a:lvl4pPr>
      <a:lvl5pPr algn="l" rtl="0" eaLnBrk="0" fontAlgn="base" hangingPunct="0">
        <a:spcBef>
          <a:spcPct val="0"/>
        </a:spcBef>
        <a:spcAft>
          <a:spcPct val="0"/>
        </a:spcAft>
        <a:defRPr sz="2400" b="1">
          <a:solidFill>
            <a:schemeClr val="bg1"/>
          </a:solidFill>
          <a:latin typeface="Arial" pitchFamily="34" charset="0"/>
          <a:ea typeface="ＭＳ Ｐゴシック" charset="0"/>
          <a:cs typeface="ＭＳ Ｐゴシック"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bg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bg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1.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jp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image" Target="../media/image24.jpe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2.xml"/><Relationship Id="rId1" Type="http://schemas.openxmlformats.org/officeDocument/2006/relationships/slideLayout" Target="../slideLayouts/slideLayout10.xml"/><Relationship Id="rId5" Type="http://schemas.openxmlformats.org/officeDocument/2006/relationships/image" Target="../media/image3.png"/><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5.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image" Target="../media/image37.png"/></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18.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9.xml"/><Relationship Id="rId1" Type="http://schemas.openxmlformats.org/officeDocument/2006/relationships/slideLayout" Target="../slideLayouts/slideLayout5.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45.png"/></Relationships>
</file>

<file path=ppt/slides/_rels/slide21.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644DB4D-087F-CB6C-1B99-1D0E0C8973A9}"/>
              </a:ext>
            </a:extLst>
          </p:cNvPr>
          <p:cNvSpPr txBox="1"/>
          <p:nvPr/>
        </p:nvSpPr>
        <p:spPr>
          <a:xfrm>
            <a:off x="381000" y="2971800"/>
            <a:ext cx="411480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eaLnBrk="0" hangingPunct="0">
              <a:spcBef>
                <a:spcPct val="20000"/>
              </a:spcBef>
              <a:buFont typeface="Arial" panose="020B0604020202020204" pitchFamily="34" charset="0"/>
              <a:buNone/>
              <a:defRPr sz="6600" spc="300">
                <a:solidFill>
                  <a:srgbClr val="FFC200"/>
                </a:solidFill>
                <a:latin typeface="+mn-lt"/>
                <a:ea typeface="ＭＳ Ｐゴシック" charset="0"/>
                <a:cs typeface="ＭＳ Ｐゴシック" charset="0"/>
              </a:defRPr>
            </a:lvl1pPr>
            <a:lvl2pPr indent="0" eaLnBrk="0" hangingPunct="0">
              <a:spcBef>
                <a:spcPct val="20000"/>
              </a:spcBef>
              <a:buFont typeface="Arial" panose="020B0604020202020204" pitchFamily="34" charset="0"/>
              <a:buNone/>
              <a:defRPr sz="2800">
                <a:solidFill>
                  <a:srgbClr val="FFC200"/>
                </a:solidFill>
                <a:latin typeface="+mn-lt"/>
                <a:ea typeface="ＭＳ Ｐゴシック" charset="0"/>
                <a:cs typeface="+mn-cs"/>
              </a:defRPr>
            </a:lvl2pPr>
            <a:lvl3pPr indent="0" eaLnBrk="0" hangingPunct="0">
              <a:spcBef>
                <a:spcPct val="20000"/>
              </a:spcBef>
              <a:buFont typeface="Arial" panose="020B0604020202020204" pitchFamily="34" charset="0"/>
              <a:buNone/>
              <a:defRPr>
                <a:solidFill>
                  <a:srgbClr val="FFC200"/>
                </a:solidFill>
                <a:latin typeface="+mn-lt"/>
                <a:ea typeface="ＭＳ Ｐゴシック" charset="0"/>
                <a:cs typeface="+mn-cs"/>
              </a:defRPr>
            </a:lvl3pPr>
            <a:lvl4pPr indent="0" eaLnBrk="0" hangingPunct="0">
              <a:spcBef>
                <a:spcPct val="20000"/>
              </a:spcBef>
              <a:buFont typeface="Arial" panose="020B0604020202020204" pitchFamily="34" charset="0"/>
              <a:buNone/>
              <a:defRPr sz="2000">
                <a:solidFill>
                  <a:srgbClr val="FFC200"/>
                </a:solidFill>
                <a:latin typeface="+mn-lt"/>
                <a:ea typeface="ＭＳ Ｐゴシック" charset="0"/>
                <a:cs typeface="+mn-cs"/>
              </a:defRPr>
            </a:lvl4pPr>
            <a:lvl5pPr indent="0" eaLnBrk="0" hangingPunct="0">
              <a:spcBef>
                <a:spcPct val="20000"/>
              </a:spcBef>
              <a:buFont typeface="Arial" panose="020B0604020202020204" pitchFamily="34" charset="0"/>
              <a:buNone/>
              <a:defRPr sz="2000">
                <a:solidFill>
                  <a:srgbClr val="FFC200"/>
                </a:solidFill>
                <a:latin typeface="+mn-lt"/>
                <a:ea typeface="ＭＳ Ｐゴシック" charset="0"/>
                <a:cs typeface="+mn-cs"/>
              </a:defRPr>
            </a:lvl5pPr>
            <a:lvl6pPr marL="2514600" indent="-228600">
              <a:spcBef>
                <a:spcPct val="20000"/>
              </a:spcBef>
              <a:buFont typeface="Arial" pitchFamily="34" charset="0"/>
              <a:buChar char="•"/>
              <a:defRPr sz="2000">
                <a:latin typeface="+mn-lt"/>
                <a:ea typeface="+mn-ea"/>
                <a:cs typeface="+mn-cs"/>
              </a:defRPr>
            </a:lvl6pPr>
            <a:lvl7pPr marL="2971800" indent="-228600">
              <a:spcBef>
                <a:spcPct val="20000"/>
              </a:spcBef>
              <a:buFont typeface="Arial" pitchFamily="34" charset="0"/>
              <a:buChar char="•"/>
              <a:defRPr sz="2000">
                <a:latin typeface="+mn-lt"/>
                <a:ea typeface="+mn-ea"/>
                <a:cs typeface="+mn-cs"/>
              </a:defRPr>
            </a:lvl7pPr>
            <a:lvl8pPr marL="3429000" indent="-228600">
              <a:spcBef>
                <a:spcPct val="20000"/>
              </a:spcBef>
              <a:buFont typeface="Arial" pitchFamily="34" charset="0"/>
              <a:buChar char="•"/>
              <a:defRPr sz="2000">
                <a:latin typeface="+mn-lt"/>
                <a:ea typeface="+mn-ea"/>
                <a:cs typeface="+mn-cs"/>
              </a:defRPr>
            </a:lvl8pPr>
            <a:lvl9pPr marL="3886200" indent="-228600">
              <a:spcBef>
                <a:spcPct val="20000"/>
              </a:spcBef>
              <a:buFont typeface="Arial" pitchFamily="34" charset="0"/>
              <a:buChar char="•"/>
              <a:defRPr sz="2000">
                <a:latin typeface="+mn-lt"/>
                <a:ea typeface="+mn-ea"/>
                <a:cs typeface="+mn-cs"/>
              </a:defRPr>
            </a:lvl9pPr>
          </a:lstStyle>
          <a:p>
            <a:r>
              <a:rPr lang="en-US" dirty="0"/>
              <a:t>Ethanol</a:t>
            </a:r>
          </a:p>
        </p:txBody>
      </p:sp>
      <p:sp>
        <p:nvSpPr>
          <p:cNvPr id="6" name="TextBox 5">
            <a:extLst>
              <a:ext uri="{FF2B5EF4-FFF2-40B4-BE49-F238E27FC236}">
                <a16:creationId xmlns:a16="http://schemas.microsoft.com/office/drawing/2014/main" id="{4640E9DC-FE17-6B71-D34F-D36BF29D2C06}"/>
              </a:ext>
            </a:extLst>
          </p:cNvPr>
          <p:cNvSpPr txBox="1"/>
          <p:nvPr/>
        </p:nvSpPr>
        <p:spPr>
          <a:xfrm>
            <a:off x="381000" y="4132976"/>
            <a:ext cx="4114800" cy="400110"/>
          </a:xfrm>
          <a:prstGeom prst="rect">
            <a:avLst/>
          </a:prstGeom>
          <a:solidFill>
            <a:srgbClr val="FFC2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eaLnBrk="0" hangingPunct="0">
              <a:spcBef>
                <a:spcPct val="20000"/>
              </a:spcBef>
              <a:buFont typeface="Arial" panose="020B0604020202020204" pitchFamily="34" charset="0"/>
              <a:buNone/>
              <a:defRPr lang="en-US" sz="2000" b="1" spc="300" dirty="0">
                <a:solidFill>
                  <a:srgbClr val="000000"/>
                </a:solidFill>
                <a:latin typeface="+mj-lt"/>
              </a:defRPr>
            </a:lvl1pPr>
            <a:lvl2pPr marL="742950" indent="-285750" eaLnBrk="0" hangingPunct="0">
              <a:spcBef>
                <a:spcPct val="20000"/>
              </a:spcBef>
              <a:buFont typeface="Arial" panose="020B0604020202020204" pitchFamily="34" charset="0"/>
              <a:buChar char="–"/>
              <a:defRPr sz="2800">
                <a:latin typeface="+mn-lt"/>
                <a:ea typeface="ＭＳ Ｐゴシック" charset="0"/>
                <a:cs typeface="+mn-cs"/>
              </a:defRPr>
            </a:lvl2pPr>
            <a:lvl3pPr marL="1143000" indent="-228600" eaLnBrk="0" hangingPunct="0">
              <a:spcBef>
                <a:spcPct val="20000"/>
              </a:spcBef>
              <a:buFont typeface="Arial" panose="020B0604020202020204" pitchFamily="34" charset="0"/>
              <a:buChar char="•"/>
              <a:defRPr>
                <a:latin typeface="+mn-lt"/>
                <a:ea typeface="ＭＳ Ｐゴシック" charset="0"/>
                <a:cs typeface="+mn-cs"/>
              </a:defRPr>
            </a:lvl3pPr>
            <a:lvl4pPr marL="1600200" indent="-228600" eaLnBrk="0" hangingPunct="0">
              <a:spcBef>
                <a:spcPct val="20000"/>
              </a:spcBef>
              <a:buFont typeface="Arial" panose="020B0604020202020204" pitchFamily="34" charset="0"/>
              <a:buChar char="–"/>
              <a:defRPr sz="2000">
                <a:latin typeface="+mn-lt"/>
                <a:ea typeface="ＭＳ Ｐゴシック" charset="0"/>
                <a:cs typeface="+mn-cs"/>
              </a:defRPr>
            </a:lvl4pPr>
            <a:lvl5pPr marL="2057400" indent="-228600" eaLnBrk="0" hangingPunct="0">
              <a:spcBef>
                <a:spcPct val="20000"/>
              </a:spcBef>
              <a:buFont typeface="Arial" panose="020B0604020202020204" pitchFamily="34" charset="0"/>
              <a:buChar char="»"/>
              <a:defRPr sz="2000">
                <a:latin typeface="+mn-lt"/>
                <a:ea typeface="ＭＳ Ｐゴシック" charset="0"/>
                <a:cs typeface="+mn-cs"/>
              </a:defRPr>
            </a:lvl5pPr>
            <a:lvl6pPr marL="2514600" indent="-228600">
              <a:spcBef>
                <a:spcPct val="20000"/>
              </a:spcBef>
              <a:buFont typeface="Arial" pitchFamily="34" charset="0"/>
              <a:buChar char="•"/>
              <a:defRPr sz="2000">
                <a:latin typeface="+mn-lt"/>
                <a:ea typeface="+mn-ea"/>
                <a:cs typeface="+mn-cs"/>
              </a:defRPr>
            </a:lvl6pPr>
            <a:lvl7pPr marL="2971800" indent="-228600">
              <a:spcBef>
                <a:spcPct val="20000"/>
              </a:spcBef>
              <a:buFont typeface="Arial" pitchFamily="34" charset="0"/>
              <a:buChar char="•"/>
              <a:defRPr sz="2000">
                <a:latin typeface="+mn-lt"/>
                <a:ea typeface="+mn-ea"/>
                <a:cs typeface="+mn-cs"/>
              </a:defRPr>
            </a:lvl7pPr>
            <a:lvl8pPr marL="3429000" indent="-228600">
              <a:spcBef>
                <a:spcPct val="20000"/>
              </a:spcBef>
              <a:buFont typeface="Arial" pitchFamily="34" charset="0"/>
              <a:buChar char="•"/>
              <a:defRPr sz="2000">
                <a:latin typeface="+mn-lt"/>
                <a:ea typeface="+mn-ea"/>
                <a:cs typeface="+mn-cs"/>
              </a:defRPr>
            </a:lvl8pPr>
            <a:lvl9pPr marL="3886200" indent="-228600">
              <a:spcBef>
                <a:spcPct val="20000"/>
              </a:spcBef>
              <a:buFont typeface="Arial" pitchFamily="34" charset="0"/>
              <a:buChar char="•"/>
              <a:defRPr sz="2000">
                <a:latin typeface="+mn-lt"/>
                <a:ea typeface="+mn-ea"/>
                <a:cs typeface="+mn-cs"/>
              </a:defRPr>
            </a:lvl9pPr>
          </a:lstStyle>
          <a:p>
            <a:r>
              <a:rPr lang="en-US" dirty="0"/>
              <a:t>Emergency Response</a:t>
            </a:r>
          </a:p>
        </p:txBody>
      </p:sp>
      <p:sp>
        <p:nvSpPr>
          <p:cNvPr id="8" name="Text Placeholder 6">
            <a:extLst>
              <a:ext uri="{FF2B5EF4-FFF2-40B4-BE49-F238E27FC236}">
                <a16:creationId xmlns:a16="http://schemas.microsoft.com/office/drawing/2014/main" id="{12E05448-0D94-9609-DCF8-8D574FF15621}"/>
              </a:ext>
            </a:extLst>
          </p:cNvPr>
          <p:cNvSpPr txBox="1">
            <a:spLocks/>
          </p:cNvSpPr>
          <p:nvPr/>
        </p:nvSpPr>
        <p:spPr bwMode="auto">
          <a:xfrm>
            <a:off x="381000" y="4743271"/>
            <a:ext cx="44196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spAutoFit/>
          </a:bodyPr>
          <a:lstStyle>
            <a:lvl1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lang="en-US" sz="2400" kern="1200" spc="300" dirty="0">
                <a:solidFill>
                  <a:schemeClr val="bg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t>Module 5: Storage and Dispensing Locations</a:t>
            </a:r>
          </a:p>
          <a:p>
            <a:endParaRPr lang="en-US" dirty="0"/>
          </a:p>
          <a:p>
            <a:endParaRPr lang="en-US" dirty="0"/>
          </a:p>
        </p:txBody>
      </p:sp>
    </p:spTree>
    <p:extLst>
      <p:ext uri="{BB962C8B-B14F-4D97-AF65-F5344CB8AC3E}">
        <p14:creationId xmlns:p14="http://schemas.microsoft.com/office/powerpoint/2010/main" val="14005471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A210C2DC-B902-4D6C-95BF-B4B1BD3E9D37}"/>
              </a:ext>
            </a:extLst>
          </p:cNvPr>
          <p:cNvCxnSpPr>
            <a:cxnSpLocks/>
            <a:stCxn id="10" idx="1"/>
          </p:cNvCxnSpPr>
          <p:nvPr/>
        </p:nvCxnSpPr>
        <p:spPr>
          <a:xfrm flipV="1">
            <a:off x="3197738" y="3182831"/>
            <a:ext cx="4958038" cy="1"/>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A5DEC168-E976-7DBF-5418-8E2A591C767C}"/>
              </a:ext>
            </a:extLst>
          </p:cNvPr>
          <p:cNvSpPr txBox="1">
            <a:spLocks noChangeArrowheads="1"/>
          </p:cNvSpPr>
          <p:nvPr/>
        </p:nvSpPr>
        <p:spPr bwMode="auto">
          <a:xfrm>
            <a:off x="685800" y="851118"/>
            <a:ext cx="10820400"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7150" indent="0" algn="ctr">
              <a:buFont typeface="Arial" panose="020B0604020202020204" pitchFamily="34" charset="0"/>
              <a:buNone/>
            </a:pPr>
            <a:r>
              <a:rPr lang="en-US" altLang="en-US" sz="2800" dirty="0">
                <a:solidFill>
                  <a:schemeClr val="bg1"/>
                </a:solidFill>
              </a:rPr>
              <a:t>Upon completion of this module, participants should be able to discuss common locations for storage &amp; dispensing of ethanol-blended fuels and will provide a basic understanding of these storage/ dispensing sites.</a:t>
            </a:r>
          </a:p>
        </p:txBody>
      </p:sp>
      <p:grpSp>
        <p:nvGrpSpPr>
          <p:cNvPr id="8" name="Group 7">
            <a:extLst>
              <a:ext uri="{FF2B5EF4-FFF2-40B4-BE49-F238E27FC236}">
                <a16:creationId xmlns:a16="http://schemas.microsoft.com/office/drawing/2014/main" id="{B20CF696-96F4-2006-0324-C51A5ED6978D}"/>
              </a:ext>
            </a:extLst>
          </p:cNvPr>
          <p:cNvGrpSpPr/>
          <p:nvPr/>
        </p:nvGrpSpPr>
        <p:grpSpPr>
          <a:xfrm>
            <a:off x="2995240" y="2687531"/>
            <a:ext cx="990600" cy="990600"/>
            <a:chOff x="2766060" y="1752600"/>
            <a:chExt cx="990600" cy="990600"/>
          </a:xfrm>
        </p:grpSpPr>
        <p:sp>
          <p:nvSpPr>
            <p:cNvPr id="9" name="Oval 8">
              <a:extLst>
                <a:ext uri="{FF2B5EF4-FFF2-40B4-BE49-F238E27FC236}">
                  <a16:creationId xmlns:a16="http://schemas.microsoft.com/office/drawing/2014/main" id="{83C18EA6-CDE5-3796-B2F0-6BC5D784971C}"/>
                </a:ext>
              </a:extLst>
            </p:cNvPr>
            <p:cNvSpPr/>
            <p:nvPr/>
          </p:nvSpPr>
          <p:spPr>
            <a:xfrm>
              <a:off x="2766060" y="1752600"/>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B2B0E3A3-4AA0-9896-EAF8-A16DBC58052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968558" y="1931778"/>
              <a:ext cx="585604" cy="632245"/>
            </a:xfrm>
            <a:prstGeom prst="rect">
              <a:avLst/>
            </a:prstGeom>
            <a:solidFill>
              <a:srgbClr val="FFC200"/>
            </a:solidFill>
          </p:spPr>
        </p:pic>
      </p:grpSp>
      <p:grpSp>
        <p:nvGrpSpPr>
          <p:cNvPr id="11" name="Group 10">
            <a:extLst>
              <a:ext uri="{FF2B5EF4-FFF2-40B4-BE49-F238E27FC236}">
                <a16:creationId xmlns:a16="http://schemas.microsoft.com/office/drawing/2014/main" id="{5CB99C3E-E13A-EE09-6BD0-6C3F3B05A3CD}"/>
              </a:ext>
            </a:extLst>
          </p:cNvPr>
          <p:cNvGrpSpPr/>
          <p:nvPr/>
        </p:nvGrpSpPr>
        <p:grpSpPr>
          <a:xfrm>
            <a:off x="8206160" y="2687531"/>
            <a:ext cx="990600" cy="990600"/>
            <a:chOff x="4655820" y="1752600"/>
            <a:chExt cx="990600" cy="990600"/>
          </a:xfrm>
        </p:grpSpPr>
        <p:sp>
          <p:nvSpPr>
            <p:cNvPr id="12" name="Oval 11">
              <a:extLst>
                <a:ext uri="{FF2B5EF4-FFF2-40B4-BE49-F238E27FC236}">
                  <a16:creationId xmlns:a16="http://schemas.microsoft.com/office/drawing/2014/main" id="{F89B6204-528E-5FDD-7077-D323138A8CB3}"/>
                </a:ext>
              </a:extLst>
            </p:cNvPr>
            <p:cNvSpPr/>
            <p:nvPr/>
          </p:nvSpPr>
          <p:spPr>
            <a:xfrm>
              <a:off x="4655820" y="1752600"/>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CC05DBCD-171E-F87D-5AF9-558B675874D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832425" y="1929205"/>
              <a:ext cx="637390" cy="637390"/>
            </a:xfrm>
            <a:prstGeom prst="rect">
              <a:avLst/>
            </a:prstGeom>
            <a:solidFill>
              <a:srgbClr val="FFC200"/>
            </a:solidFill>
          </p:spPr>
        </p:pic>
      </p:grpSp>
      <p:grpSp>
        <p:nvGrpSpPr>
          <p:cNvPr id="14" name="Group 13">
            <a:extLst>
              <a:ext uri="{FF2B5EF4-FFF2-40B4-BE49-F238E27FC236}">
                <a16:creationId xmlns:a16="http://schemas.microsoft.com/office/drawing/2014/main" id="{A83DA7AB-16E7-6CBA-DB15-64FBA4470AF7}"/>
              </a:ext>
            </a:extLst>
          </p:cNvPr>
          <p:cNvGrpSpPr/>
          <p:nvPr/>
        </p:nvGrpSpPr>
        <p:grpSpPr>
          <a:xfrm>
            <a:off x="5600700" y="2687531"/>
            <a:ext cx="990600" cy="990600"/>
            <a:chOff x="6545580" y="1752600"/>
            <a:chExt cx="990600" cy="990600"/>
          </a:xfrm>
        </p:grpSpPr>
        <p:sp>
          <p:nvSpPr>
            <p:cNvPr id="15" name="Oval 14">
              <a:extLst>
                <a:ext uri="{FF2B5EF4-FFF2-40B4-BE49-F238E27FC236}">
                  <a16:creationId xmlns:a16="http://schemas.microsoft.com/office/drawing/2014/main" id="{3E69AEA0-7329-51A7-A338-7D04427644CF}"/>
                </a:ext>
              </a:extLst>
            </p:cNvPr>
            <p:cNvSpPr/>
            <p:nvPr/>
          </p:nvSpPr>
          <p:spPr>
            <a:xfrm>
              <a:off x="6545580" y="1752600"/>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C0F1DEB-3199-0F45-D30E-C0A318CFF23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691256" y="1898276"/>
              <a:ext cx="699249" cy="699249"/>
            </a:xfrm>
            <a:prstGeom prst="rect">
              <a:avLst/>
            </a:prstGeom>
            <a:solidFill>
              <a:srgbClr val="FFC200"/>
            </a:solidFill>
          </p:spPr>
        </p:pic>
      </p:grpSp>
      <p:sp>
        <p:nvSpPr>
          <p:cNvPr id="24" name="TextBox 23">
            <a:extLst>
              <a:ext uri="{FF2B5EF4-FFF2-40B4-BE49-F238E27FC236}">
                <a16:creationId xmlns:a16="http://schemas.microsoft.com/office/drawing/2014/main" id="{F327A9BC-61C1-90E8-E7BF-CBA326E3B1C8}"/>
              </a:ext>
            </a:extLst>
          </p:cNvPr>
          <p:cNvSpPr txBox="1"/>
          <p:nvPr/>
        </p:nvSpPr>
        <p:spPr>
          <a:xfrm>
            <a:off x="2247900" y="3752433"/>
            <a:ext cx="2485280" cy="1785104"/>
          </a:xfrm>
          <a:prstGeom prst="rect">
            <a:avLst/>
          </a:prstGeom>
          <a:noFill/>
        </p:spPr>
        <p:txBody>
          <a:bodyPr wrap="square">
            <a:spAutoFit/>
          </a:bodyPr>
          <a:lstStyle/>
          <a:p>
            <a:pPr marL="57150" indent="0" algn="ctr">
              <a:buNone/>
            </a:pPr>
            <a:r>
              <a:rPr lang="en-US" altLang="en-US" sz="2200" dirty="0">
                <a:solidFill>
                  <a:schemeClr val="bg1"/>
                </a:solidFill>
              </a:rPr>
              <a:t>Describe the four common types of storage tanks at tank farm facilities.</a:t>
            </a:r>
          </a:p>
        </p:txBody>
      </p:sp>
      <p:sp>
        <p:nvSpPr>
          <p:cNvPr id="26" name="TextBox 25">
            <a:extLst>
              <a:ext uri="{FF2B5EF4-FFF2-40B4-BE49-F238E27FC236}">
                <a16:creationId xmlns:a16="http://schemas.microsoft.com/office/drawing/2014/main" id="{5243532D-E4E4-DA9D-BE9F-F91FDA85D77D}"/>
              </a:ext>
            </a:extLst>
          </p:cNvPr>
          <p:cNvSpPr txBox="1"/>
          <p:nvPr/>
        </p:nvSpPr>
        <p:spPr>
          <a:xfrm>
            <a:off x="7487253" y="3752433"/>
            <a:ext cx="2485280" cy="2800767"/>
          </a:xfrm>
          <a:prstGeom prst="rect">
            <a:avLst/>
          </a:prstGeom>
          <a:noFill/>
        </p:spPr>
        <p:txBody>
          <a:bodyPr wrap="square">
            <a:spAutoFit/>
          </a:bodyPr>
          <a:lstStyle/>
          <a:p>
            <a:pPr marL="57150" indent="0" algn="ctr">
              <a:buNone/>
            </a:pPr>
            <a:r>
              <a:rPr lang="en-US" altLang="en-US" sz="2200" dirty="0">
                <a:solidFill>
                  <a:schemeClr val="bg1"/>
                </a:solidFill>
              </a:rPr>
              <a:t>Prepare a list of agencies that may be called upon for support during an incident at a fuel storage or dispensing location.</a:t>
            </a:r>
          </a:p>
        </p:txBody>
      </p:sp>
      <p:sp>
        <p:nvSpPr>
          <p:cNvPr id="27" name="TextBox 26">
            <a:extLst>
              <a:ext uri="{FF2B5EF4-FFF2-40B4-BE49-F238E27FC236}">
                <a16:creationId xmlns:a16="http://schemas.microsoft.com/office/drawing/2014/main" id="{5F948681-E453-E7B2-7339-73A8A603FCFA}"/>
              </a:ext>
            </a:extLst>
          </p:cNvPr>
          <p:cNvSpPr txBox="1"/>
          <p:nvPr/>
        </p:nvSpPr>
        <p:spPr>
          <a:xfrm>
            <a:off x="4853360" y="3752433"/>
            <a:ext cx="2485280" cy="2800767"/>
          </a:xfrm>
          <a:prstGeom prst="rect">
            <a:avLst/>
          </a:prstGeom>
          <a:noFill/>
        </p:spPr>
        <p:txBody>
          <a:bodyPr wrap="square">
            <a:spAutoFit/>
          </a:bodyPr>
          <a:lstStyle/>
          <a:p>
            <a:pPr marL="57150" indent="0" algn="ctr">
              <a:buNone/>
            </a:pPr>
            <a:r>
              <a:rPr lang="en-US" altLang="en-US" sz="2200" dirty="0">
                <a:solidFill>
                  <a:schemeClr val="bg1"/>
                </a:solidFill>
              </a:rPr>
              <a:t>List potential benefits and challenges associated with fixed fire suppression systems at fuel storage facilities.</a:t>
            </a:r>
          </a:p>
        </p:txBody>
      </p:sp>
      <p:sp>
        <p:nvSpPr>
          <p:cNvPr id="19" name="Title 18">
            <a:extLst>
              <a:ext uri="{FF2B5EF4-FFF2-40B4-BE49-F238E27FC236}">
                <a16:creationId xmlns:a16="http://schemas.microsoft.com/office/drawing/2014/main" id="{6CE62B4C-B0A6-CAC4-6CB1-FDE85E5FBC91}"/>
              </a:ext>
            </a:extLst>
          </p:cNvPr>
          <p:cNvSpPr>
            <a:spLocks noGrp="1"/>
          </p:cNvSpPr>
          <p:nvPr>
            <p:ph type="title"/>
          </p:nvPr>
        </p:nvSpPr>
        <p:spPr/>
        <p:txBody>
          <a:bodyPr>
            <a:noAutofit/>
          </a:bodyPr>
          <a:lstStyle/>
          <a:p>
            <a:pPr algn="ctr"/>
            <a:r>
              <a:rPr lang="en-US" sz="4000" dirty="0"/>
              <a:t>Objectives</a:t>
            </a:r>
          </a:p>
        </p:txBody>
      </p:sp>
      <p:pic>
        <p:nvPicPr>
          <p:cNvPr id="3" name="Picture 2">
            <a:extLst>
              <a:ext uri="{FF2B5EF4-FFF2-40B4-BE49-F238E27FC236}">
                <a16:creationId xmlns:a16="http://schemas.microsoft.com/office/drawing/2014/main" id="{7BAF70DE-02D3-36B0-9753-84516504E8E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600871" y="6428658"/>
            <a:ext cx="1438729" cy="27694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a:extLst>
              <a:ext uri="{FF2B5EF4-FFF2-40B4-BE49-F238E27FC236}">
                <a16:creationId xmlns:a16="http://schemas.microsoft.com/office/drawing/2014/main" id="{CBAF3233-0C2F-7B2C-F813-CC359A8E3046}"/>
              </a:ext>
            </a:extLst>
          </p:cNvPr>
          <p:cNvPicPr>
            <a:picLocks noGrp="1" noChangeAspect="1"/>
          </p:cNvPicPr>
          <p:nvPr>
            <p:ph type="pic" sz="quarter" idx="10"/>
          </p:nvPr>
        </p:nvPicPr>
        <p:blipFill>
          <a:blip r:embed="rId3"/>
          <a:srcRect t="2475" b="12827"/>
          <a:stretch>
            <a:fillRect/>
          </a:stretch>
        </p:blipFill>
        <p:spPr>
          <a:xfrm>
            <a:off x="0" y="0"/>
            <a:ext cx="12192000" cy="6858000"/>
          </a:xfrm>
          <a:prstGeom prst="rect">
            <a:avLst/>
          </a:prstGeom>
        </p:spPr>
      </p:pic>
      <p:pic>
        <p:nvPicPr>
          <p:cNvPr id="8" name="Picture 7">
            <a:extLst>
              <a:ext uri="{FF2B5EF4-FFF2-40B4-BE49-F238E27FC236}">
                <a16:creationId xmlns:a16="http://schemas.microsoft.com/office/drawing/2014/main" id="{E82A7501-2A4E-D8FE-C819-041BCE61B5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6111515" y="0"/>
            <a:ext cx="6080485" cy="6858000"/>
          </a:xfrm>
          <a:prstGeom prst="rect">
            <a:avLst/>
          </a:prstGeom>
        </p:spPr>
      </p:pic>
      <p:sp>
        <p:nvSpPr>
          <p:cNvPr id="8195" name="Rectangle 3">
            <a:extLst>
              <a:ext uri="{FF2B5EF4-FFF2-40B4-BE49-F238E27FC236}">
                <a16:creationId xmlns:a16="http://schemas.microsoft.com/office/drawing/2014/main" id="{014C1545-0EF9-4E50-BB37-ACBBCE4C77ED}"/>
              </a:ext>
            </a:extLst>
          </p:cNvPr>
          <p:cNvSpPr>
            <a:spLocks noGrp="1"/>
          </p:cNvSpPr>
          <p:nvPr>
            <p:ph type="body" sz="quarter" idx="4294967295"/>
          </p:nvPr>
        </p:nvSpPr>
        <p:spPr>
          <a:xfrm>
            <a:off x="7159626" y="2286000"/>
            <a:ext cx="4651375" cy="5334000"/>
          </a:xfrm>
          <a:prstGeom prst="rect">
            <a:avLst/>
          </a:prstGeom>
        </p:spPr>
        <p:txBody>
          <a:bodyPr/>
          <a:lstStyle/>
          <a:p>
            <a:pPr marL="0" indent="0" eaLnBrk="1" hangingPunct="1">
              <a:lnSpc>
                <a:spcPct val="90000"/>
              </a:lnSpc>
              <a:buFont typeface="Arial" panose="020B0604020202020204" pitchFamily="34" charset="0"/>
              <a:buNone/>
            </a:pPr>
            <a:r>
              <a:rPr lang="en-US" altLang="en-US" sz="2800" dirty="0">
                <a:solidFill>
                  <a:schemeClr val="bg1"/>
                </a:solidFill>
                <a:ea typeface="ＭＳ Ｐゴシック" panose="020B0600070205080204" pitchFamily="34" charset="-128"/>
              </a:rPr>
              <a:t>Recognition of storage locations in the community:</a:t>
            </a:r>
          </a:p>
          <a:p>
            <a:pPr lvl="1" eaLnBrk="1" hangingPunct="1">
              <a:lnSpc>
                <a:spcPct val="90000"/>
              </a:lnSpc>
            </a:pPr>
            <a:r>
              <a:rPr lang="en-US" altLang="en-US" sz="2600" dirty="0">
                <a:solidFill>
                  <a:schemeClr val="bg1"/>
                </a:solidFill>
                <a:ea typeface="ＭＳ Ｐゴシック" panose="020B0600070205080204" pitchFamily="34" charset="-128"/>
              </a:rPr>
              <a:t>Production facilities</a:t>
            </a:r>
          </a:p>
          <a:p>
            <a:pPr lvl="1" eaLnBrk="1" hangingPunct="1">
              <a:lnSpc>
                <a:spcPct val="90000"/>
              </a:lnSpc>
            </a:pPr>
            <a:r>
              <a:rPr lang="en-US" altLang="en-US" sz="2600" dirty="0">
                <a:solidFill>
                  <a:schemeClr val="bg1"/>
                </a:solidFill>
                <a:ea typeface="ＭＳ Ｐゴシック" panose="020B0600070205080204" pitchFamily="34" charset="-128"/>
              </a:rPr>
              <a:t>Liquid product terminals</a:t>
            </a:r>
          </a:p>
          <a:p>
            <a:pPr lvl="1" eaLnBrk="1" hangingPunct="1">
              <a:lnSpc>
                <a:spcPct val="90000"/>
              </a:lnSpc>
            </a:pPr>
            <a:r>
              <a:rPr lang="en-US" altLang="en-US" sz="2600" dirty="0">
                <a:solidFill>
                  <a:schemeClr val="bg1"/>
                </a:solidFill>
                <a:ea typeface="ＭＳ Ｐゴシック" panose="020B0600070205080204" pitchFamily="34" charset="-128"/>
              </a:rPr>
              <a:t>Transload facilities</a:t>
            </a:r>
          </a:p>
          <a:p>
            <a:pPr lvl="1" eaLnBrk="1" hangingPunct="1">
              <a:lnSpc>
                <a:spcPct val="90000"/>
              </a:lnSpc>
            </a:pPr>
            <a:r>
              <a:rPr lang="en-US" altLang="en-US" sz="2600" dirty="0">
                <a:solidFill>
                  <a:schemeClr val="bg1"/>
                </a:solidFill>
                <a:ea typeface="ＭＳ Ｐゴシック" panose="020B0600070205080204" pitchFamily="34" charset="-128"/>
              </a:rPr>
              <a:t>Construction sites</a:t>
            </a:r>
          </a:p>
          <a:p>
            <a:pPr lvl="1" eaLnBrk="1" hangingPunct="1">
              <a:lnSpc>
                <a:spcPct val="90000"/>
              </a:lnSpc>
            </a:pPr>
            <a:r>
              <a:rPr lang="en-US" altLang="en-US" sz="2600" dirty="0">
                <a:solidFill>
                  <a:schemeClr val="bg1"/>
                </a:solidFill>
                <a:ea typeface="ＭＳ Ｐゴシック" panose="020B0600070205080204" pitchFamily="34" charset="-128"/>
              </a:rPr>
              <a:t>Retail fueling stations</a:t>
            </a:r>
          </a:p>
        </p:txBody>
      </p:sp>
      <p:sp>
        <p:nvSpPr>
          <p:cNvPr id="2" name="Title 1">
            <a:extLst>
              <a:ext uri="{FF2B5EF4-FFF2-40B4-BE49-F238E27FC236}">
                <a16:creationId xmlns:a16="http://schemas.microsoft.com/office/drawing/2014/main" id="{88013DE0-9211-7D48-49D8-F008F18281C5}"/>
              </a:ext>
            </a:extLst>
          </p:cNvPr>
          <p:cNvSpPr>
            <a:spLocks noGrp="1"/>
          </p:cNvSpPr>
          <p:nvPr>
            <p:ph type="title"/>
          </p:nvPr>
        </p:nvSpPr>
        <p:spPr>
          <a:xfrm>
            <a:off x="7159625" y="1477962"/>
            <a:ext cx="4803775" cy="579438"/>
          </a:xfrm>
        </p:spPr>
        <p:txBody>
          <a:bodyPr>
            <a:noAutofit/>
          </a:bodyPr>
          <a:lstStyle/>
          <a:p>
            <a:r>
              <a:rPr lang="en-US" sz="4000" dirty="0"/>
              <a:t>Introduction</a:t>
            </a:r>
          </a:p>
        </p:txBody>
      </p:sp>
      <p:pic>
        <p:nvPicPr>
          <p:cNvPr id="4" name="Picture 3">
            <a:extLst>
              <a:ext uri="{FF2B5EF4-FFF2-40B4-BE49-F238E27FC236}">
                <a16:creationId xmlns:a16="http://schemas.microsoft.com/office/drawing/2014/main" id="{27E47872-185E-7C63-4D16-2E03668D7DD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00871" y="6428658"/>
            <a:ext cx="1438729" cy="27694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descr="Typical Ethanol Plant Tank Farm Picture 01">
            <a:extLst>
              <a:ext uri="{FF2B5EF4-FFF2-40B4-BE49-F238E27FC236}">
                <a16:creationId xmlns:a16="http://schemas.microsoft.com/office/drawing/2014/main" id="{059F071F-7FCC-4F28-A7C1-C94472317DF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995" r="3250"/>
          <a:stretch/>
        </p:blipFill>
        <p:spPr bwMode="auto">
          <a:xfrm>
            <a:off x="596900" y="1458913"/>
            <a:ext cx="5383213" cy="4043362"/>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Lst>
        </p:spPr>
      </p:pic>
      <p:pic>
        <p:nvPicPr>
          <p:cNvPr id="6" name="Picture 5" descr="A close up of a sign&#10;&#10;Description generated with high confidence">
            <a:extLst>
              <a:ext uri="{FF2B5EF4-FFF2-40B4-BE49-F238E27FC236}">
                <a16:creationId xmlns:a16="http://schemas.microsoft.com/office/drawing/2014/main" id="{B6A43A77-96EB-431B-8AEB-7455D97AD441}"/>
              </a:ext>
            </a:extLst>
          </p:cNvPr>
          <p:cNvPicPr>
            <a:picLocks noChangeAspect="1"/>
          </p:cNvPicPr>
          <p:nvPr/>
        </p:nvPicPr>
        <p:blipFill rotWithShape="1">
          <a:blip r:embed="rId4"/>
          <a:srcRect t="6924" r="5145"/>
          <a:stretch/>
        </p:blipFill>
        <p:spPr>
          <a:xfrm>
            <a:off x="8848725" y="1458913"/>
            <a:ext cx="2601913" cy="1703387"/>
          </a:xfrm>
          <a:prstGeom prst="rect">
            <a:avLst/>
          </a:prstGeom>
          <a:ln>
            <a:noFill/>
          </a:ln>
          <a:effectLst/>
        </p:spPr>
      </p:pic>
      <p:pic>
        <p:nvPicPr>
          <p:cNvPr id="3" name="Picture 2">
            <a:extLst>
              <a:ext uri="{FF2B5EF4-FFF2-40B4-BE49-F238E27FC236}">
                <a16:creationId xmlns:a16="http://schemas.microsoft.com/office/drawing/2014/main" id="{FA512FCB-AF69-4CB6-8EC8-409EFB948577}"/>
              </a:ext>
            </a:extLst>
          </p:cNvPr>
          <p:cNvPicPr>
            <a:picLocks noChangeAspect="1"/>
          </p:cNvPicPr>
          <p:nvPr/>
        </p:nvPicPr>
        <p:blipFill rotWithShape="1">
          <a:blip r:embed="rId5"/>
          <a:srcRect l="6012" t="6656" r="10426" b="9417"/>
          <a:stretch/>
        </p:blipFill>
        <p:spPr>
          <a:xfrm>
            <a:off x="6091238" y="1458913"/>
            <a:ext cx="2671762" cy="1703387"/>
          </a:xfrm>
          <a:prstGeom prst="rect">
            <a:avLst/>
          </a:prstGeom>
          <a:ln>
            <a:noFill/>
          </a:ln>
          <a:effectLst/>
        </p:spPr>
      </p:pic>
      <p:pic>
        <p:nvPicPr>
          <p:cNvPr id="4" name="Picture 3">
            <a:extLst>
              <a:ext uri="{FF2B5EF4-FFF2-40B4-BE49-F238E27FC236}">
                <a16:creationId xmlns:a16="http://schemas.microsoft.com/office/drawing/2014/main" id="{2E062153-A234-4587-AB86-0D0666A74C79}"/>
              </a:ext>
            </a:extLst>
          </p:cNvPr>
          <p:cNvPicPr>
            <a:picLocks noChangeAspect="1"/>
          </p:cNvPicPr>
          <p:nvPr/>
        </p:nvPicPr>
        <p:blipFill rotWithShape="1">
          <a:blip r:embed="rId6"/>
          <a:srcRect l="3427" t="4112" r="5495" b="7088"/>
          <a:stretch/>
        </p:blipFill>
        <p:spPr>
          <a:xfrm>
            <a:off x="6096000" y="3246438"/>
            <a:ext cx="5383213" cy="2255837"/>
          </a:xfrm>
          <a:prstGeom prst="rect">
            <a:avLst/>
          </a:prstGeom>
          <a:ln>
            <a:noFill/>
          </a:ln>
          <a:effectLst/>
        </p:spPr>
      </p:pic>
      <p:sp>
        <p:nvSpPr>
          <p:cNvPr id="2" name="Title 1">
            <a:extLst>
              <a:ext uri="{FF2B5EF4-FFF2-40B4-BE49-F238E27FC236}">
                <a16:creationId xmlns:a16="http://schemas.microsoft.com/office/drawing/2014/main" id="{D9884757-FE36-F2A6-1260-79E5B87FDE42}"/>
              </a:ext>
            </a:extLst>
          </p:cNvPr>
          <p:cNvSpPr>
            <a:spLocks noGrp="1"/>
          </p:cNvSpPr>
          <p:nvPr>
            <p:ph type="title"/>
          </p:nvPr>
        </p:nvSpPr>
        <p:spPr/>
        <p:txBody>
          <a:bodyPr>
            <a:noAutofit/>
          </a:bodyPr>
          <a:lstStyle/>
          <a:p>
            <a:pPr algn="ctr"/>
            <a:r>
              <a:rPr lang="en-US" sz="4000" dirty="0"/>
              <a:t>Storage Tank Types &amp; Designs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Typical Ethanol Plant Tank Farm Picture 01">
            <a:extLst>
              <a:ext uri="{FF2B5EF4-FFF2-40B4-BE49-F238E27FC236}">
                <a16:creationId xmlns:a16="http://schemas.microsoft.com/office/drawing/2014/main" id="{5EA97ED7-053A-9C57-A8BA-61EBC1DB2280}"/>
              </a:ext>
            </a:extLst>
          </p:cNvPr>
          <p:cNvPicPr>
            <a:picLocks noChangeAspect="1" noChangeArrowheads="1"/>
          </p:cNvPicPr>
          <p:nvPr/>
        </p:nvPicPr>
        <p:blipFill rotWithShape="1">
          <a:blip r:embed="rId3">
            <a:alphaModFix amt="20000"/>
            <a:extLst>
              <a:ext uri="{28A0092B-C50C-407E-A947-70E740481C1C}">
                <a14:useLocalDpi xmlns:a14="http://schemas.microsoft.com/office/drawing/2010/main" val="0"/>
              </a:ext>
            </a:extLst>
          </a:blip>
          <a:srcRect b="15127"/>
          <a:stretch>
            <a:fillRect/>
          </a:stretch>
        </p:blipFill>
        <p:spPr bwMode="auto">
          <a:xfrm>
            <a:off x="0" y="0"/>
            <a:ext cx="12192000" cy="6858000"/>
          </a:xfrm>
          <a:prstGeom prst="rect">
            <a:avLst/>
          </a:prstGeom>
          <a:extLst>
            <a:ext uri="{909E8E84-426E-40DD-AFC4-6F175D3DCCD1}">
              <a14:hiddenFill xmlns:a14="http://schemas.microsoft.com/office/drawing/2010/main">
                <a:solidFill>
                  <a:srgbClr val="FFFFFF"/>
                </a:solidFill>
              </a14:hiddenFill>
            </a:ext>
          </a:extLst>
        </p:spPr>
      </p:pic>
      <p:sp>
        <p:nvSpPr>
          <p:cNvPr id="12290" name="Rectangle 3">
            <a:extLst>
              <a:ext uri="{FF2B5EF4-FFF2-40B4-BE49-F238E27FC236}">
                <a16:creationId xmlns:a16="http://schemas.microsoft.com/office/drawing/2014/main" id="{AB29B3AD-2096-435F-BB54-84F2DD2EB759}"/>
              </a:ext>
            </a:extLst>
          </p:cNvPr>
          <p:cNvSpPr>
            <a:spLocks noGrp="1"/>
          </p:cNvSpPr>
          <p:nvPr>
            <p:ph type="body" sz="quarter" idx="11"/>
          </p:nvPr>
        </p:nvSpPr>
        <p:spPr/>
        <p:txBody>
          <a:bodyPr/>
          <a:lstStyle/>
          <a:p>
            <a:pPr eaLnBrk="1" hangingPunct="1">
              <a:lnSpc>
                <a:spcPct val="90000"/>
              </a:lnSpc>
            </a:pPr>
            <a:r>
              <a:rPr lang="en-US" altLang="en-US" sz="2800" dirty="0">
                <a:ea typeface="ＭＳ Ｐゴシック" panose="020B0600070205080204" pitchFamily="34" charset="-128"/>
              </a:rPr>
              <a:t>Typically stored in conventional carbon steel storage tanks</a:t>
            </a:r>
          </a:p>
          <a:p>
            <a:pPr lvl="1" eaLnBrk="1" hangingPunct="1">
              <a:lnSpc>
                <a:spcPct val="90000"/>
              </a:lnSpc>
            </a:pPr>
            <a:r>
              <a:rPr lang="en-US" altLang="en-US" sz="2600" dirty="0">
                <a:ea typeface="ＭＳ Ｐゴシック" panose="020B0600070205080204" pitchFamily="34" charset="-128"/>
              </a:rPr>
              <a:t>May be smaller than other tanks at terminal</a:t>
            </a:r>
          </a:p>
          <a:p>
            <a:pPr eaLnBrk="1" hangingPunct="1">
              <a:lnSpc>
                <a:spcPct val="90000"/>
              </a:lnSpc>
            </a:pPr>
            <a:r>
              <a:rPr lang="en-US" altLang="en-US" sz="2800" dirty="0">
                <a:ea typeface="ＭＳ Ｐゴシック" panose="020B0600070205080204" pitchFamily="34" charset="-128"/>
              </a:rPr>
              <a:t>4 general types of storage tanks:</a:t>
            </a:r>
          </a:p>
          <a:p>
            <a:pPr lvl="1" eaLnBrk="1" hangingPunct="1">
              <a:lnSpc>
                <a:spcPct val="90000"/>
              </a:lnSpc>
            </a:pPr>
            <a:r>
              <a:rPr lang="en-US" altLang="en-US" sz="2600" dirty="0">
                <a:ea typeface="ＭＳ Ｐゴシック" panose="020B0600070205080204" pitchFamily="34" charset="-128"/>
              </a:rPr>
              <a:t>Horizontal storage tanks (above and below ground), possibly with built in containment systems</a:t>
            </a:r>
          </a:p>
          <a:p>
            <a:pPr lvl="1" eaLnBrk="1" hangingPunct="1">
              <a:lnSpc>
                <a:spcPct val="90000"/>
              </a:lnSpc>
            </a:pPr>
            <a:r>
              <a:rPr lang="en-US" altLang="en-US" sz="2600" dirty="0">
                <a:ea typeface="ＭＳ Ｐゴシック" panose="020B0600070205080204" pitchFamily="34" charset="-128"/>
              </a:rPr>
              <a:t>Cone roof (closed-top) tanks</a:t>
            </a:r>
          </a:p>
          <a:p>
            <a:pPr lvl="1" eaLnBrk="1" hangingPunct="1">
              <a:lnSpc>
                <a:spcPct val="90000"/>
              </a:lnSpc>
            </a:pPr>
            <a:r>
              <a:rPr lang="en-US" altLang="en-US" sz="2600" dirty="0">
                <a:ea typeface="ＭＳ Ｐゴシック" panose="020B0600070205080204" pitchFamily="34" charset="-128"/>
              </a:rPr>
              <a:t>External floating roof (EFR) tanks have open top with a floating pan</a:t>
            </a:r>
          </a:p>
          <a:p>
            <a:pPr lvl="1" eaLnBrk="1" hangingPunct="1">
              <a:lnSpc>
                <a:spcPct val="90000"/>
              </a:lnSpc>
            </a:pPr>
            <a:r>
              <a:rPr lang="en-US" altLang="en-US" sz="2600" dirty="0">
                <a:ea typeface="ＭＳ Ｐゴシック" panose="020B0600070205080204" pitchFamily="34" charset="-128"/>
              </a:rPr>
              <a:t>Internal floating roof (IFR) tanks with closed top &amp; internal floating pan (most common storage type for denatured fuel ethanol)</a:t>
            </a:r>
          </a:p>
          <a:p>
            <a:pPr lvl="2" eaLnBrk="1" hangingPunct="1">
              <a:lnSpc>
                <a:spcPct val="90000"/>
              </a:lnSpc>
            </a:pPr>
            <a:r>
              <a:rPr lang="en-US" altLang="en-US" dirty="0">
                <a:ea typeface="ＭＳ Ｐゴシック" panose="020B0600070205080204" pitchFamily="34" charset="-128"/>
              </a:rPr>
              <a:t>IFR tanks may also have been retro-fitted from EFR with a geodesic dome type design instead of a conventional carbon steel metal roof and may be used for storage of ethanol-blended fuels</a:t>
            </a:r>
          </a:p>
        </p:txBody>
      </p:sp>
      <p:sp>
        <p:nvSpPr>
          <p:cNvPr id="2" name="Title 1">
            <a:extLst>
              <a:ext uri="{FF2B5EF4-FFF2-40B4-BE49-F238E27FC236}">
                <a16:creationId xmlns:a16="http://schemas.microsoft.com/office/drawing/2014/main" id="{460B219A-5902-06EE-FF78-0EDC2A18C195}"/>
              </a:ext>
            </a:extLst>
          </p:cNvPr>
          <p:cNvSpPr>
            <a:spLocks noGrp="1"/>
          </p:cNvSpPr>
          <p:nvPr>
            <p:ph type="title"/>
          </p:nvPr>
        </p:nvSpPr>
        <p:spPr>
          <a:xfrm>
            <a:off x="609600" y="258762"/>
            <a:ext cx="10972800" cy="579438"/>
          </a:xfrm>
        </p:spPr>
        <p:txBody>
          <a:bodyPr>
            <a:noAutofit/>
          </a:bodyPr>
          <a:lstStyle/>
          <a:p>
            <a:pPr algn="ctr"/>
            <a:r>
              <a:rPr lang="en-US" sz="4000" dirty="0"/>
              <a:t>Storage Tank Types &amp; Designs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B93EC71F-37DF-3CC8-7E77-049E303226F6}"/>
              </a:ext>
            </a:extLst>
          </p:cNvPr>
          <p:cNvPicPr>
            <a:picLocks noGrp="1" noChangeAspect="1"/>
          </p:cNvPicPr>
          <p:nvPr>
            <p:ph type="pic" sz="quarter" idx="10"/>
          </p:nvPr>
        </p:nvPicPr>
        <p:blipFill rotWithShape="1">
          <a:blip r:embed="rId3"/>
          <a:srcRect l="-1350" r="7406"/>
          <a:stretch>
            <a:fillRect/>
          </a:stretch>
        </p:blipFill>
        <p:spPr>
          <a:xfrm>
            <a:off x="5073750" y="0"/>
            <a:ext cx="7116958" cy="6858000"/>
          </a:xfrm>
          <a:prstGeom prst="rect">
            <a:avLst/>
          </a:prstGeom>
        </p:spPr>
      </p:pic>
      <p:pic>
        <p:nvPicPr>
          <p:cNvPr id="7" name="Picture 6">
            <a:extLst>
              <a:ext uri="{FF2B5EF4-FFF2-40B4-BE49-F238E27FC236}">
                <a16:creationId xmlns:a16="http://schemas.microsoft.com/office/drawing/2014/main" id="{9B300D71-9803-961F-6A4D-92F919F95B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296" y="-9099"/>
            <a:ext cx="7971909" cy="6858000"/>
          </a:xfrm>
          <a:prstGeom prst="rect">
            <a:avLst/>
          </a:prstGeom>
        </p:spPr>
      </p:pic>
      <p:sp>
        <p:nvSpPr>
          <p:cNvPr id="9218" name="Rectangle 3">
            <a:extLst>
              <a:ext uri="{FF2B5EF4-FFF2-40B4-BE49-F238E27FC236}">
                <a16:creationId xmlns:a16="http://schemas.microsoft.com/office/drawing/2014/main" id="{E1A76C44-2619-45A6-8590-E634D8775A17}"/>
              </a:ext>
            </a:extLst>
          </p:cNvPr>
          <p:cNvSpPr>
            <a:spLocks noGrp="1" noChangeArrowheads="1"/>
          </p:cNvSpPr>
          <p:nvPr>
            <p:ph type="body" sz="quarter" idx="11"/>
          </p:nvPr>
        </p:nvSpPr>
        <p:spPr>
          <a:xfrm>
            <a:off x="609600" y="2781788"/>
            <a:ext cx="5129075" cy="2628412"/>
          </a:xfrm>
        </p:spPr>
        <p:txBody>
          <a:bodyPr>
            <a:spAutoFit/>
          </a:bodyPr>
          <a:lstStyle/>
          <a:p>
            <a:pPr marL="0" indent="0" eaLnBrk="1" hangingPunct="1">
              <a:lnSpc>
                <a:spcPct val="90000"/>
              </a:lnSpc>
              <a:buFont typeface="Arial" panose="020B0604020202020204" pitchFamily="34" charset="0"/>
              <a:buNone/>
              <a:defRPr/>
            </a:pPr>
            <a:r>
              <a:rPr lang="en-US" altLang="en-US" sz="2800" dirty="0">
                <a:ea typeface="ＭＳ Ｐゴシック" pitchFamily="34" charset="-128"/>
              </a:rPr>
              <a:t>Internal floating roof (IFR) tanks:</a:t>
            </a:r>
          </a:p>
          <a:p>
            <a:pPr lvl="1" eaLnBrk="1" hangingPunct="1">
              <a:lnSpc>
                <a:spcPct val="90000"/>
              </a:lnSpc>
              <a:defRPr/>
            </a:pPr>
            <a:r>
              <a:rPr lang="en-US" altLang="en-US" sz="2600" dirty="0">
                <a:ea typeface="ＭＳ Ｐゴシック" pitchFamily="34" charset="-128"/>
              </a:rPr>
              <a:t>Closed roof</a:t>
            </a:r>
          </a:p>
          <a:p>
            <a:pPr lvl="1" eaLnBrk="1" hangingPunct="1">
              <a:lnSpc>
                <a:spcPct val="90000"/>
              </a:lnSpc>
              <a:defRPr/>
            </a:pPr>
            <a:r>
              <a:rPr lang="en-US" altLang="en-US" sz="2600" dirty="0">
                <a:ea typeface="ＭＳ Ｐゴシック" pitchFamily="34" charset="-128"/>
              </a:rPr>
              <a:t>Internal floating pan</a:t>
            </a:r>
          </a:p>
          <a:p>
            <a:pPr lvl="1" eaLnBrk="1" hangingPunct="1">
              <a:lnSpc>
                <a:spcPct val="90000"/>
              </a:lnSpc>
              <a:defRPr/>
            </a:pPr>
            <a:r>
              <a:rPr lang="en-US" altLang="en-US" sz="2600" dirty="0">
                <a:ea typeface="ＭＳ Ｐゴシック" pitchFamily="34" charset="-128"/>
              </a:rPr>
              <a:t>Eyebrow venting</a:t>
            </a:r>
          </a:p>
          <a:p>
            <a:pPr lvl="1" eaLnBrk="1" hangingPunct="1">
              <a:lnSpc>
                <a:spcPct val="90000"/>
              </a:lnSpc>
              <a:defRPr/>
            </a:pPr>
            <a:r>
              <a:rPr lang="en-US" altLang="en-US" sz="2600" dirty="0">
                <a:ea typeface="ＭＳ Ｐゴシック" pitchFamily="34" charset="-128"/>
              </a:rPr>
              <a:t>Fire protection</a:t>
            </a:r>
            <a:endParaRPr lang="en-US" altLang="en-US" sz="2800" dirty="0">
              <a:ea typeface="ＭＳ Ｐゴシック" pitchFamily="34" charset="-128"/>
            </a:endParaRPr>
          </a:p>
        </p:txBody>
      </p:sp>
      <p:sp>
        <p:nvSpPr>
          <p:cNvPr id="2" name="Title 1">
            <a:extLst>
              <a:ext uri="{FF2B5EF4-FFF2-40B4-BE49-F238E27FC236}">
                <a16:creationId xmlns:a16="http://schemas.microsoft.com/office/drawing/2014/main" id="{2105244C-0527-D513-CF81-CA9158F72CDF}"/>
              </a:ext>
            </a:extLst>
          </p:cNvPr>
          <p:cNvSpPr>
            <a:spLocks noGrp="1"/>
          </p:cNvSpPr>
          <p:nvPr>
            <p:ph type="title"/>
          </p:nvPr>
        </p:nvSpPr>
        <p:spPr>
          <a:xfrm>
            <a:off x="609600" y="1371600"/>
            <a:ext cx="10972800" cy="1323439"/>
          </a:xfrm>
        </p:spPr>
        <p:txBody>
          <a:bodyPr>
            <a:spAutoFit/>
          </a:bodyPr>
          <a:lstStyle/>
          <a:p>
            <a:r>
              <a:rPr lang="en-US" sz="4000" dirty="0"/>
              <a:t>Storage Tank Types </a:t>
            </a:r>
            <a:br>
              <a:rPr lang="en-US" sz="4000" dirty="0"/>
            </a:br>
            <a:r>
              <a:rPr lang="en-US" sz="4000" dirty="0"/>
              <a:t>&amp; Designs</a:t>
            </a:r>
          </a:p>
        </p:txBody>
      </p:sp>
      <p:pic>
        <p:nvPicPr>
          <p:cNvPr id="3" name="Picture 2">
            <a:extLst>
              <a:ext uri="{FF2B5EF4-FFF2-40B4-BE49-F238E27FC236}">
                <a16:creationId xmlns:a16="http://schemas.microsoft.com/office/drawing/2014/main" id="{343E5DA8-046B-6954-F8B7-BB875DB61A4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8600" y="6428658"/>
            <a:ext cx="1438729" cy="27694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a:extLst>
              <a:ext uri="{FF2B5EF4-FFF2-40B4-BE49-F238E27FC236}">
                <a16:creationId xmlns:a16="http://schemas.microsoft.com/office/drawing/2014/main" id="{8C16BBB9-4DD7-C60D-1D07-AEBC0F5958A5}"/>
              </a:ext>
            </a:extLst>
          </p:cNvPr>
          <p:cNvPicPr>
            <a:picLocks noGrp="1" noChangeAspect="1"/>
          </p:cNvPicPr>
          <p:nvPr>
            <p:ph type="pic" sz="quarter" idx="10"/>
          </p:nvPr>
        </p:nvPicPr>
        <p:blipFill rotWithShape="1">
          <a:blip r:embed="rId3"/>
          <a:srcRect b="7111"/>
          <a:stretch>
            <a:fillRect/>
          </a:stretch>
        </p:blipFill>
        <p:spPr>
          <a:xfrm>
            <a:off x="-67102" y="-657367"/>
            <a:ext cx="12259102" cy="7591567"/>
          </a:xfrm>
          <a:prstGeom prst="rect">
            <a:avLst/>
          </a:prstGeom>
        </p:spPr>
      </p:pic>
      <p:grpSp>
        <p:nvGrpSpPr>
          <p:cNvPr id="5" name="Group 4">
            <a:extLst>
              <a:ext uri="{FF2B5EF4-FFF2-40B4-BE49-F238E27FC236}">
                <a16:creationId xmlns:a16="http://schemas.microsoft.com/office/drawing/2014/main" id="{75B5870D-5F46-B5FC-44C5-7448E71BB0A2}"/>
              </a:ext>
            </a:extLst>
          </p:cNvPr>
          <p:cNvGrpSpPr/>
          <p:nvPr/>
        </p:nvGrpSpPr>
        <p:grpSpPr>
          <a:xfrm>
            <a:off x="-533400" y="-838200"/>
            <a:ext cx="11582400" cy="7772400"/>
            <a:chOff x="0" y="213360"/>
            <a:chExt cx="10984949" cy="6863542"/>
          </a:xfrm>
        </p:grpSpPr>
        <p:sp>
          <p:nvSpPr>
            <p:cNvPr id="2" name="Rectangle 1">
              <a:extLst>
                <a:ext uri="{FF2B5EF4-FFF2-40B4-BE49-F238E27FC236}">
                  <a16:creationId xmlns:a16="http://schemas.microsoft.com/office/drawing/2014/main" id="{F32EA058-1030-5591-65A8-70C7F80008F3}"/>
                </a:ext>
              </a:extLst>
            </p:cNvPr>
            <p:cNvSpPr/>
            <p:nvPr/>
          </p:nvSpPr>
          <p:spPr>
            <a:xfrm>
              <a:off x="0" y="213360"/>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E8E32D13-5882-A3AD-5DB7-562F2E1F489C}"/>
                </a:ext>
              </a:extLst>
            </p:cNvPr>
            <p:cNvSpPr/>
            <p:nvPr/>
          </p:nvSpPr>
          <p:spPr>
            <a:xfrm>
              <a:off x="0" y="213360"/>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6386" name="Rectangle 3">
            <a:extLst>
              <a:ext uri="{FF2B5EF4-FFF2-40B4-BE49-F238E27FC236}">
                <a16:creationId xmlns:a16="http://schemas.microsoft.com/office/drawing/2014/main" id="{0D786D50-94FA-4BC5-9C7D-394EF9DD7F12}"/>
              </a:ext>
            </a:extLst>
          </p:cNvPr>
          <p:cNvSpPr>
            <a:spLocks noGrp="1"/>
          </p:cNvSpPr>
          <p:nvPr>
            <p:ph type="body" sz="quarter" idx="11"/>
          </p:nvPr>
        </p:nvSpPr>
        <p:spPr>
          <a:xfrm>
            <a:off x="609600" y="2451318"/>
            <a:ext cx="4724400" cy="1815882"/>
          </a:xfrm>
        </p:spPr>
        <p:txBody>
          <a:bodyPr wrap="square">
            <a:spAutoFit/>
          </a:bodyPr>
          <a:lstStyle/>
          <a:p>
            <a:pPr marL="0" indent="0" eaLnBrk="1" hangingPunct="1">
              <a:buFont typeface="Arial" panose="020B0604020202020204" pitchFamily="34" charset="0"/>
              <a:buNone/>
            </a:pPr>
            <a:r>
              <a:rPr lang="en-US" altLang="en-US" sz="2800" dirty="0">
                <a:ea typeface="ＭＳ Ｐゴシック" panose="020B0600070205080204" pitchFamily="34" charset="-128"/>
              </a:rPr>
              <a:t>Spill containment dikes usually designed to contain largest tank within the contained area</a:t>
            </a:r>
          </a:p>
        </p:txBody>
      </p:sp>
      <p:sp>
        <p:nvSpPr>
          <p:cNvPr id="6" name="Title 1">
            <a:extLst>
              <a:ext uri="{FF2B5EF4-FFF2-40B4-BE49-F238E27FC236}">
                <a16:creationId xmlns:a16="http://schemas.microsoft.com/office/drawing/2014/main" id="{9AB42D23-43A8-F468-C97C-56E4DE89321C}"/>
              </a:ext>
            </a:extLst>
          </p:cNvPr>
          <p:cNvSpPr>
            <a:spLocks noGrp="1"/>
          </p:cNvSpPr>
          <p:nvPr>
            <p:ph type="title"/>
          </p:nvPr>
        </p:nvSpPr>
        <p:spPr>
          <a:xfrm>
            <a:off x="609600" y="1643280"/>
            <a:ext cx="4876800" cy="579438"/>
          </a:xfrm>
        </p:spPr>
        <p:txBody>
          <a:bodyPr>
            <a:noAutofit/>
          </a:bodyPr>
          <a:lstStyle/>
          <a:p>
            <a:r>
              <a:rPr lang="en-US" sz="4000" dirty="0"/>
              <a:t>Spill Containment</a:t>
            </a:r>
          </a:p>
        </p:txBody>
      </p:sp>
      <p:pic>
        <p:nvPicPr>
          <p:cNvPr id="7" name="Picture 6">
            <a:extLst>
              <a:ext uri="{FF2B5EF4-FFF2-40B4-BE49-F238E27FC236}">
                <a16:creationId xmlns:a16="http://schemas.microsoft.com/office/drawing/2014/main" id="{3F19508A-7362-07CE-B86F-1D00827673C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671" y="6428658"/>
            <a:ext cx="1438729" cy="276942"/>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a:extLst>
              <a:ext uri="{FF2B5EF4-FFF2-40B4-BE49-F238E27FC236}">
                <a16:creationId xmlns:a16="http://schemas.microsoft.com/office/drawing/2014/main" id="{37A1D81E-FD57-45FA-BDDE-1F38B5FB7E00}"/>
              </a:ext>
            </a:extLst>
          </p:cNvPr>
          <p:cNvSpPr>
            <a:spLocks noGrp="1"/>
          </p:cNvSpPr>
          <p:nvPr>
            <p:ph type="body" sz="quarter" idx="11"/>
          </p:nvPr>
        </p:nvSpPr>
        <p:spPr>
          <a:xfrm>
            <a:off x="609600" y="1874838"/>
            <a:ext cx="6934200" cy="5334000"/>
          </a:xfrm>
        </p:spPr>
        <p:txBody>
          <a:bodyPr/>
          <a:lstStyle/>
          <a:p>
            <a:pPr marL="0" indent="0" eaLnBrk="1" hangingPunct="1">
              <a:buFont typeface="Arial" panose="020B0604020202020204" pitchFamily="34" charset="0"/>
              <a:buNone/>
            </a:pPr>
            <a:r>
              <a:rPr lang="en-US" altLang="en-US" sz="2800" dirty="0">
                <a:ea typeface="ＭＳ Ｐゴシック" panose="020B0600070205080204" pitchFamily="34" charset="-128"/>
              </a:rPr>
              <a:t>Fixed (Built-in) fire protection systems:</a:t>
            </a:r>
          </a:p>
          <a:p>
            <a:pPr lvl="1" eaLnBrk="1" hangingPunct="1"/>
            <a:r>
              <a:rPr lang="en-US" altLang="en-US" sz="2600" dirty="0">
                <a:ea typeface="ＭＳ Ｐゴシック" panose="020B0600070205080204" pitchFamily="34" charset="-128"/>
              </a:rPr>
              <a:t>Can deliver water, foam or a combination of extinguishing media</a:t>
            </a:r>
          </a:p>
          <a:p>
            <a:pPr lvl="1" eaLnBrk="1" hangingPunct="1"/>
            <a:r>
              <a:rPr lang="en-US" altLang="en-US" sz="2600" dirty="0">
                <a:ea typeface="ＭＳ Ｐゴシック" panose="020B0600070205080204" pitchFamily="34" charset="-128"/>
              </a:rPr>
              <a:t>Combination of components permanently installed</a:t>
            </a:r>
          </a:p>
          <a:p>
            <a:pPr lvl="1" eaLnBrk="1" hangingPunct="1"/>
            <a:r>
              <a:rPr lang="en-US" altLang="en-US" sz="2600" dirty="0">
                <a:ea typeface="ＭＳ Ｐゴシック" panose="020B0600070205080204" pitchFamily="34" charset="-128"/>
              </a:rPr>
              <a:t>Can be activated manually &amp;/ or by detection device</a:t>
            </a:r>
          </a:p>
          <a:p>
            <a:pPr lvl="1" eaLnBrk="1" hangingPunct="1"/>
            <a:r>
              <a:rPr lang="en-US" altLang="en-US" sz="2600" dirty="0">
                <a:ea typeface="ＭＳ Ｐゴシック" panose="020B0600070205080204" pitchFamily="34" charset="-128"/>
              </a:rPr>
              <a:t>Fire protection systems should meet current industry standards &amp; codes</a:t>
            </a:r>
          </a:p>
        </p:txBody>
      </p:sp>
      <p:sp>
        <p:nvSpPr>
          <p:cNvPr id="4" name="Title 3">
            <a:extLst>
              <a:ext uri="{FF2B5EF4-FFF2-40B4-BE49-F238E27FC236}">
                <a16:creationId xmlns:a16="http://schemas.microsoft.com/office/drawing/2014/main" id="{F783B93B-D494-1148-76EA-8C63E095C12C}"/>
              </a:ext>
            </a:extLst>
          </p:cNvPr>
          <p:cNvSpPr>
            <a:spLocks noGrp="1"/>
          </p:cNvSpPr>
          <p:nvPr>
            <p:ph type="title"/>
          </p:nvPr>
        </p:nvSpPr>
        <p:spPr>
          <a:xfrm>
            <a:off x="609600" y="990600"/>
            <a:ext cx="10972800" cy="579438"/>
          </a:xfrm>
        </p:spPr>
        <p:txBody>
          <a:bodyPr>
            <a:noAutofit/>
          </a:bodyPr>
          <a:lstStyle/>
          <a:p>
            <a:r>
              <a:rPr lang="en-US" sz="4000" dirty="0"/>
              <a:t>Fire Protection Systems</a:t>
            </a:r>
            <a:br>
              <a:rPr lang="en-US" sz="4000" dirty="0"/>
            </a:br>
            <a:endParaRPr lang="en-US" sz="4000" dirty="0"/>
          </a:p>
        </p:txBody>
      </p:sp>
      <p:pic>
        <p:nvPicPr>
          <p:cNvPr id="2" name="Picture 1">
            <a:extLst>
              <a:ext uri="{FF2B5EF4-FFF2-40B4-BE49-F238E27FC236}">
                <a16:creationId xmlns:a16="http://schemas.microsoft.com/office/drawing/2014/main" id="{7718C3F2-6EAC-4442-8385-9CFE7171E5BE}"/>
              </a:ext>
            </a:extLst>
          </p:cNvPr>
          <p:cNvPicPr>
            <a:picLocks noChangeAspect="1"/>
          </p:cNvPicPr>
          <p:nvPr/>
        </p:nvPicPr>
        <p:blipFill>
          <a:blip r:embed="rId3"/>
          <a:stretch>
            <a:fillRect/>
          </a:stretch>
        </p:blipFill>
        <p:spPr>
          <a:xfrm>
            <a:off x="8124465" y="0"/>
            <a:ext cx="4067535" cy="3981450"/>
          </a:xfrm>
          <a:prstGeom prst="rect">
            <a:avLst/>
          </a:prstGeom>
        </p:spPr>
      </p:pic>
      <p:pic>
        <p:nvPicPr>
          <p:cNvPr id="3" name="Picture 2">
            <a:extLst>
              <a:ext uri="{FF2B5EF4-FFF2-40B4-BE49-F238E27FC236}">
                <a16:creationId xmlns:a16="http://schemas.microsoft.com/office/drawing/2014/main" id="{56687882-605A-4456-B026-0433D2E6714C}"/>
              </a:ext>
            </a:extLst>
          </p:cNvPr>
          <p:cNvPicPr>
            <a:picLocks noChangeAspect="1"/>
          </p:cNvPicPr>
          <p:nvPr/>
        </p:nvPicPr>
        <p:blipFill rotWithShape="1">
          <a:blip r:embed="rId4"/>
          <a:srcRect l="2694" t="3111" r="12540" b="7837"/>
          <a:stretch>
            <a:fillRect/>
          </a:stretch>
        </p:blipFill>
        <p:spPr>
          <a:xfrm>
            <a:off x="8117502" y="3962399"/>
            <a:ext cx="4074498" cy="2910455"/>
          </a:xfrm>
          <a:prstGeom prst="rect">
            <a:avLst/>
          </a:prstGeom>
        </p:spPr>
      </p:pic>
      <p:pic>
        <p:nvPicPr>
          <p:cNvPr id="5" name="Picture 4">
            <a:extLst>
              <a:ext uri="{FF2B5EF4-FFF2-40B4-BE49-F238E27FC236}">
                <a16:creationId xmlns:a16="http://schemas.microsoft.com/office/drawing/2014/main" id="{B50F1B64-BBF8-2361-AE44-568586408B0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8600" y="6428658"/>
            <a:ext cx="1438729" cy="276942"/>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FF98C05-FA04-4993-59AC-FEDD32312479}"/>
              </a:ext>
            </a:extLst>
          </p:cNvPr>
          <p:cNvSpPr>
            <a:spLocks noGrp="1"/>
          </p:cNvSpPr>
          <p:nvPr>
            <p:ph type="title"/>
          </p:nvPr>
        </p:nvSpPr>
        <p:spPr>
          <a:xfrm>
            <a:off x="533400" y="563562"/>
            <a:ext cx="3428540" cy="579438"/>
          </a:xfrm>
        </p:spPr>
        <p:txBody>
          <a:bodyPr>
            <a:noAutofit/>
          </a:bodyPr>
          <a:lstStyle/>
          <a:p>
            <a:r>
              <a:rPr lang="en-US" sz="4000" dirty="0"/>
              <a:t>Built in Fire Protection Systems</a:t>
            </a:r>
            <a:br>
              <a:rPr lang="en-US" sz="4000" dirty="0"/>
            </a:br>
            <a:endParaRPr lang="en-US" sz="4000" dirty="0"/>
          </a:p>
        </p:txBody>
      </p:sp>
      <p:pic>
        <p:nvPicPr>
          <p:cNvPr id="20482" name="Picture 4" descr="Ethanol Storage with Fixed Protection Picture 01">
            <a:extLst>
              <a:ext uri="{FF2B5EF4-FFF2-40B4-BE49-F238E27FC236}">
                <a16:creationId xmlns:a16="http://schemas.microsoft.com/office/drawing/2014/main" id="{49BCE885-C637-4521-97BE-08A4B105F63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649588" y="1"/>
            <a:ext cx="8618612" cy="6858000"/>
          </a:xfrm>
          <a:prstGeom prst="rect">
            <a:avLst/>
          </a:prstGeom>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4EAB9E7B-84A3-499B-AFA4-A3F703D3725E}"/>
              </a:ext>
            </a:extLst>
          </p:cNvPr>
          <p:cNvSpPr>
            <a:spLocks noChangeArrowheads="1"/>
          </p:cNvSpPr>
          <p:nvPr/>
        </p:nvSpPr>
        <p:spPr bwMode="auto">
          <a:xfrm>
            <a:off x="6527465" y="1685892"/>
            <a:ext cx="2862856" cy="525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bg1"/>
                </a:solidFill>
                <a:latin typeface="Arial" panose="020B060402020202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bg1"/>
                </a:solidFill>
                <a:latin typeface="Arial" panose="020B060402020202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bg1"/>
                </a:solidFill>
                <a:latin typeface="Arial" panose="020B060402020202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9pPr>
          </a:lstStyle>
          <a:p>
            <a:pPr>
              <a:spcBef>
                <a:spcPct val="0"/>
              </a:spcBef>
              <a:buFontTx/>
              <a:buNone/>
            </a:pPr>
            <a:r>
              <a:rPr lang="en-US" altLang="en-US" sz="2400" dirty="0">
                <a:solidFill>
                  <a:srgbClr val="FFB005"/>
                </a:solidFill>
              </a:rPr>
              <a:t>Biological growth</a:t>
            </a:r>
          </a:p>
        </p:txBody>
      </p:sp>
      <p:cxnSp>
        <p:nvCxnSpPr>
          <p:cNvPr id="9" name="Straight Arrow Connector 8">
            <a:extLst>
              <a:ext uri="{FF2B5EF4-FFF2-40B4-BE49-F238E27FC236}">
                <a16:creationId xmlns:a16="http://schemas.microsoft.com/office/drawing/2014/main" id="{B2FB708F-F5ED-4E90-B66D-79B409050213}"/>
              </a:ext>
            </a:extLst>
          </p:cNvPr>
          <p:cNvCxnSpPr>
            <a:cxnSpLocks/>
          </p:cNvCxnSpPr>
          <p:nvPr/>
        </p:nvCxnSpPr>
        <p:spPr>
          <a:xfrm flipV="1">
            <a:off x="7958892" y="825389"/>
            <a:ext cx="0" cy="860503"/>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45429400-CB71-4509-8C7C-11FB6CB158DF}"/>
              </a:ext>
            </a:extLst>
          </p:cNvPr>
          <p:cNvCxnSpPr>
            <a:cxnSpLocks/>
            <a:stCxn id="7" idx="0"/>
          </p:cNvCxnSpPr>
          <p:nvPr/>
        </p:nvCxnSpPr>
        <p:spPr>
          <a:xfrm flipV="1">
            <a:off x="3649588" y="1299536"/>
            <a:ext cx="537275" cy="986464"/>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a16="http://schemas.microsoft.com/office/drawing/2014/main" id="{A3464D08-A46B-A933-0DA9-D622B22E94B1}"/>
              </a:ext>
            </a:extLst>
          </p:cNvPr>
          <p:cNvGrpSpPr/>
          <p:nvPr/>
        </p:nvGrpSpPr>
        <p:grpSpPr>
          <a:xfrm>
            <a:off x="1628220" y="2286000"/>
            <a:ext cx="4042736" cy="4042736"/>
            <a:chOff x="4186864" y="3053173"/>
            <a:chExt cx="3585536" cy="3585536"/>
          </a:xfrm>
        </p:grpSpPr>
        <p:sp>
          <p:nvSpPr>
            <p:cNvPr id="7" name="Oval 6">
              <a:extLst>
                <a:ext uri="{FF2B5EF4-FFF2-40B4-BE49-F238E27FC236}">
                  <a16:creationId xmlns:a16="http://schemas.microsoft.com/office/drawing/2014/main" id="{391CBAD4-7B98-D535-3508-E9B74B455ED3}"/>
                </a:ext>
              </a:extLst>
            </p:cNvPr>
            <p:cNvSpPr/>
            <p:nvPr/>
          </p:nvSpPr>
          <p:spPr>
            <a:xfrm>
              <a:off x="4186864" y="3053173"/>
              <a:ext cx="3585536" cy="3585536"/>
            </a:xfrm>
            <a:prstGeom prst="ellipse">
              <a:avLst/>
            </a:prstGeom>
            <a:solidFill>
              <a:srgbClr val="FAFAFA"/>
            </a:solidFill>
            <a:effectLst>
              <a:outerShdw blurRad="63500" sx="102000" sy="102000" algn="c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487" name="Picture 1">
              <a:extLst>
                <a:ext uri="{FF2B5EF4-FFF2-40B4-BE49-F238E27FC236}">
                  <a16:creationId xmlns:a16="http://schemas.microsoft.com/office/drawing/2014/main" id="{D850D0F6-BA02-40A0-A9BF-445241C1985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30213" y="3580982"/>
              <a:ext cx="2298838" cy="2529919"/>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rgbClr val="FFFFFF"/>
                  </a:solidFill>
                </a14:hiddenFill>
              </a:ext>
            </a:extLst>
          </p:spPr>
        </p:pic>
      </p:grpSp>
      <p:sp>
        <p:nvSpPr>
          <p:cNvPr id="14340" name="Content Placeholder 7">
            <a:extLst>
              <a:ext uri="{FF2B5EF4-FFF2-40B4-BE49-F238E27FC236}">
                <a16:creationId xmlns:a16="http://schemas.microsoft.com/office/drawing/2014/main" id="{400DE7DA-B123-4AC9-853E-E40F1020C1B8}"/>
              </a:ext>
            </a:extLst>
          </p:cNvPr>
          <p:cNvSpPr>
            <a:spLocks noGrp="1"/>
          </p:cNvSpPr>
          <p:nvPr>
            <p:ph type="body" sz="quarter" idx="11"/>
          </p:nvPr>
        </p:nvSpPr>
        <p:spPr>
          <a:xfrm>
            <a:off x="1975214" y="5786735"/>
            <a:ext cx="3348748" cy="461665"/>
          </a:xfrm>
          <a:solidFill>
            <a:srgbClr val="FFB005"/>
          </a:solidFill>
          <a:ln>
            <a:solidFill>
              <a:srgbClr val="003175"/>
            </a:solidFill>
          </a:ln>
          <a:effectLst>
            <a:outerShdw blurRad="63500" sx="102000" sy="102000" algn="ctr" rotWithShape="0">
              <a:prstClr val="black">
                <a:alpha val="40000"/>
              </a:prstClr>
            </a:outerShdw>
          </a:effectLst>
        </p:spPr>
        <p:txBody>
          <a:bodyPr wrap="square" anchor="ctr" anchorCtr="0">
            <a:spAutoFit/>
          </a:bodyPr>
          <a:lstStyle/>
          <a:p>
            <a:pPr marL="0" indent="0" algn="ctr">
              <a:buFont typeface="Arial" panose="020B0604020202020204" pitchFamily="34" charset="0"/>
              <a:buNone/>
              <a:defRPr/>
            </a:pPr>
            <a:r>
              <a:rPr lang="en-US" sz="2400" dirty="0">
                <a:solidFill>
                  <a:schemeClr val="tx1"/>
                </a:solidFill>
                <a:ea typeface="ＭＳ Ｐゴシック" pitchFamily="34" charset="-128"/>
              </a:rPr>
              <a:t>Fixed Foam System</a:t>
            </a:r>
          </a:p>
        </p:txBody>
      </p:sp>
      <p:pic>
        <p:nvPicPr>
          <p:cNvPr id="4" name="Picture 3">
            <a:extLst>
              <a:ext uri="{FF2B5EF4-FFF2-40B4-BE49-F238E27FC236}">
                <a16:creationId xmlns:a16="http://schemas.microsoft.com/office/drawing/2014/main" id="{95B6F245-5140-B6B3-431B-25113FA2949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8600" y="6428658"/>
            <a:ext cx="1438729" cy="276942"/>
          </a:xfrm>
          <a:prstGeom prst="rect">
            <a:avLst/>
          </a:prstGeom>
        </p:spPr>
      </p:pic>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80AAEBA-570E-F1F6-9415-946C52131A66}"/>
              </a:ext>
            </a:extLst>
          </p:cNvPr>
          <p:cNvSpPr>
            <a:spLocks noGrp="1"/>
          </p:cNvSpPr>
          <p:nvPr>
            <p:ph type="title"/>
          </p:nvPr>
        </p:nvSpPr>
        <p:spPr/>
        <p:txBody>
          <a:bodyPr>
            <a:noAutofit/>
          </a:bodyPr>
          <a:lstStyle/>
          <a:p>
            <a:pPr algn="ctr"/>
            <a:r>
              <a:rPr lang="en-US" sz="4000" dirty="0"/>
              <a:t>Foam Deflector Device</a:t>
            </a:r>
          </a:p>
        </p:txBody>
      </p:sp>
      <p:pic>
        <p:nvPicPr>
          <p:cNvPr id="7" name="Picture 6">
            <a:extLst>
              <a:ext uri="{FF2B5EF4-FFF2-40B4-BE49-F238E27FC236}">
                <a16:creationId xmlns:a16="http://schemas.microsoft.com/office/drawing/2014/main" id="{AF470E9A-2C84-46F3-486B-78D639C08C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433" y="1185185"/>
            <a:ext cx="7159411" cy="4772940"/>
          </a:xfrm>
          <a:prstGeom prst="rect">
            <a:avLst/>
          </a:prstGeom>
        </p:spPr>
      </p:pic>
      <p:pic>
        <p:nvPicPr>
          <p:cNvPr id="2" name="Picture 1">
            <a:extLst>
              <a:ext uri="{FF2B5EF4-FFF2-40B4-BE49-F238E27FC236}">
                <a16:creationId xmlns:a16="http://schemas.microsoft.com/office/drawing/2014/main" id="{554163BD-5F05-FE1E-9EC5-4A6A8E8F89E1}"/>
              </a:ext>
            </a:extLst>
          </p:cNvPr>
          <p:cNvPicPr>
            <a:picLocks noChangeAspect="1"/>
          </p:cNvPicPr>
          <p:nvPr/>
        </p:nvPicPr>
        <p:blipFill>
          <a:blip r:embed="rId4">
            <a:extLst>
              <a:ext uri="{28A0092B-C50C-407E-A947-70E740481C1C}">
                <a14:useLocalDpi xmlns:a14="http://schemas.microsoft.com/office/drawing/2010/main" val="0"/>
              </a:ext>
            </a:extLst>
          </a:blip>
          <a:srcRect t="4074" b="4074"/>
          <a:stretch/>
        </p:blipFill>
        <p:spPr>
          <a:xfrm flipH="1">
            <a:off x="1921157" y="990600"/>
            <a:ext cx="3464232" cy="477294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7C04A45-3967-0428-8104-2F684C1E5E2A}"/>
              </a:ext>
            </a:extLst>
          </p:cNvPr>
          <p:cNvPicPr>
            <a:picLocks noGrp="1" noChangeAspect="1"/>
          </p:cNvPicPr>
          <p:nvPr>
            <p:ph type="pic" sz="quarter" idx="4294967295"/>
          </p:nvPr>
        </p:nvPicPr>
        <p:blipFill>
          <a:blip r:embed="rId3"/>
          <a:srcRect l="28609"/>
          <a:stretch>
            <a:fillRect/>
          </a:stretch>
        </p:blipFill>
        <p:spPr>
          <a:xfrm>
            <a:off x="0" y="0"/>
            <a:ext cx="7315200" cy="6858000"/>
          </a:xfrm>
          <a:prstGeom prst="rect">
            <a:avLst/>
          </a:prstGeom>
        </p:spPr>
      </p:pic>
      <p:pic>
        <p:nvPicPr>
          <p:cNvPr id="6" name="Picture 5">
            <a:extLst>
              <a:ext uri="{FF2B5EF4-FFF2-40B4-BE49-F238E27FC236}">
                <a16:creationId xmlns:a16="http://schemas.microsoft.com/office/drawing/2014/main" id="{84361DFD-0E5A-69CA-E17F-65537054B3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2499360" y="-1"/>
            <a:ext cx="9692640" cy="6935694"/>
          </a:xfrm>
          <a:prstGeom prst="rect">
            <a:avLst/>
          </a:prstGeom>
        </p:spPr>
      </p:pic>
      <p:sp>
        <p:nvSpPr>
          <p:cNvPr id="24578" name="Rectangle 3">
            <a:extLst>
              <a:ext uri="{FF2B5EF4-FFF2-40B4-BE49-F238E27FC236}">
                <a16:creationId xmlns:a16="http://schemas.microsoft.com/office/drawing/2014/main" id="{BA87B0DE-C250-44CE-8B57-C1D612B514FB}"/>
              </a:ext>
            </a:extLst>
          </p:cNvPr>
          <p:cNvSpPr>
            <a:spLocks noGrp="1"/>
          </p:cNvSpPr>
          <p:nvPr>
            <p:ph type="body" sz="quarter" idx="11"/>
          </p:nvPr>
        </p:nvSpPr>
        <p:spPr>
          <a:xfrm>
            <a:off x="5562600" y="2066461"/>
            <a:ext cx="6172200" cy="4105739"/>
          </a:xfrm>
        </p:spPr>
        <p:txBody>
          <a:bodyPr>
            <a:spAutoFit/>
          </a:bodyPr>
          <a:lstStyle/>
          <a:p>
            <a:pPr eaLnBrk="1" hangingPunct="1">
              <a:lnSpc>
                <a:spcPct val="90000"/>
              </a:lnSpc>
            </a:pPr>
            <a:r>
              <a:rPr lang="en-US" altLang="en-US" sz="2800" dirty="0">
                <a:ea typeface="ＭＳ Ｐゴシック" panose="020B0600070205080204" pitchFamily="34" charset="-128"/>
              </a:rPr>
              <a:t>Pre-planning for potential incidents at liquid product terminals is extremely important</a:t>
            </a:r>
          </a:p>
          <a:p>
            <a:pPr eaLnBrk="1" hangingPunct="1">
              <a:lnSpc>
                <a:spcPct val="90000"/>
              </a:lnSpc>
            </a:pPr>
            <a:r>
              <a:rPr lang="en-US" altLang="en-US" sz="2800" dirty="0">
                <a:ea typeface="ＭＳ Ｐゴシック" panose="020B0600070205080204" pitchFamily="34" charset="-128"/>
              </a:rPr>
              <a:t>Fire departments that help provide protection to liquid product terminals should have: </a:t>
            </a:r>
          </a:p>
          <a:p>
            <a:pPr lvl="1" eaLnBrk="1" hangingPunct="1">
              <a:lnSpc>
                <a:spcPct val="90000"/>
              </a:lnSpc>
            </a:pPr>
            <a:r>
              <a:rPr lang="en-US" altLang="en-US" sz="2600" dirty="0">
                <a:ea typeface="ＭＳ Ｐゴシック" panose="020B0600070205080204" pitchFamily="34" charset="-128"/>
              </a:rPr>
              <a:t>Access to high-flow fire fighting foam equipment</a:t>
            </a:r>
          </a:p>
          <a:p>
            <a:pPr lvl="1" eaLnBrk="1" hangingPunct="1">
              <a:lnSpc>
                <a:spcPct val="90000"/>
              </a:lnSpc>
            </a:pPr>
            <a:r>
              <a:rPr lang="en-US" altLang="en-US" sz="2600" dirty="0">
                <a:ea typeface="ＭＳ Ｐゴシック" panose="020B0600070205080204" pitchFamily="34" charset="-128"/>
              </a:rPr>
              <a:t>Access to large supplies of compatible AR foam available</a:t>
            </a:r>
          </a:p>
        </p:txBody>
      </p:sp>
      <p:sp>
        <p:nvSpPr>
          <p:cNvPr id="7" name="Title 6">
            <a:extLst>
              <a:ext uri="{FF2B5EF4-FFF2-40B4-BE49-F238E27FC236}">
                <a16:creationId xmlns:a16="http://schemas.microsoft.com/office/drawing/2014/main" id="{41372E30-4E81-6774-8B80-C1E57F34B6A7}"/>
              </a:ext>
            </a:extLst>
          </p:cNvPr>
          <p:cNvSpPr>
            <a:spLocks noGrp="1"/>
          </p:cNvSpPr>
          <p:nvPr>
            <p:ph type="title"/>
          </p:nvPr>
        </p:nvSpPr>
        <p:spPr>
          <a:xfrm>
            <a:off x="5424616" y="648823"/>
            <a:ext cx="6005384" cy="579438"/>
          </a:xfrm>
        </p:spPr>
        <p:txBody>
          <a:bodyPr>
            <a:noAutofit/>
          </a:bodyPr>
          <a:lstStyle/>
          <a:p>
            <a:r>
              <a:rPr lang="en-US" sz="4000" dirty="0"/>
              <a:t>Emergency Response </a:t>
            </a:r>
            <a:br>
              <a:rPr lang="en-US" sz="4000" dirty="0"/>
            </a:br>
            <a:r>
              <a:rPr lang="en-US" sz="4000" dirty="0"/>
              <a:t>Pre-planning</a:t>
            </a:r>
          </a:p>
        </p:txBody>
      </p:sp>
      <p:pic>
        <p:nvPicPr>
          <p:cNvPr id="2" name="Picture 1">
            <a:extLst>
              <a:ext uri="{FF2B5EF4-FFF2-40B4-BE49-F238E27FC236}">
                <a16:creationId xmlns:a16="http://schemas.microsoft.com/office/drawing/2014/main" id="{1B63E63F-E137-B20E-0BD4-07D1E53B7EE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00871" y="6428658"/>
            <a:ext cx="1438729" cy="276942"/>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FEDE483-4C38-9AD4-F4A3-B11650CF2EEE}"/>
              </a:ext>
            </a:extLst>
          </p:cNvPr>
          <p:cNvPicPr>
            <a:picLocks noGrp="1" noChangeAspect="1"/>
          </p:cNvPicPr>
          <p:nvPr>
            <p:ph type="pic" sz="quarter" idx="10"/>
          </p:nvPr>
        </p:nvPicPr>
        <p:blipFill rotWithShape="1">
          <a:blip r:embed="rId3"/>
          <a:srcRect t="1087" r="31751"/>
          <a:stretch>
            <a:fillRect/>
          </a:stretch>
        </p:blipFill>
        <p:spPr>
          <a:xfrm>
            <a:off x="1981200" y="-2"/>
            <a:ext cx="10363200" cy="6935695"/>
          </a:xfrm>
          <a:prstGeom prst="rect">
            <a:avLst/>
          </a:prstGeom>
        </p:spPr>
      </p:pic>
      <p:pic>
        <p:nvPicPr>
          <p:cNvPr id="2" name="Picture 1">
            <a:extLst>
              <a:ext uri="{FF2B5EF4-FFF2-40B4-BE49-F238E27FC236}">
                <a16:creationId xmlns:a16="http://schemas.microsoft.com/office/drawing/2014/main" id="{D566C0AA-75C3-4FEF-4795-310DB7860E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
            <a:ext cx="10058400" cy="6935694"/>
          </a:xfrm>
          <a:prstGeom prst="rect">
            <a:avLst/>
          </a:prstGeom>
        </p:spPr>
      </p:pic>
      <p:sp>
        <p:nvSpPr>
          <p:cNvPr id="26626" name="Rectangle 3">
            <a:extLst>
              <a:ext uri="{FF2B5EF4-FFF2-40B4-BE49-F238E27FC236}">
                <a16:creationId xmlns:a16="http://schemas.microsoft.com/office/drawing/2014/main" id="{BAD8CD24-90F8-481D-B092-F3A9866083DC}"/>
              </a:ext>
            </a:extLst>
          </p:cNvPr>
          <p:cNvSpPr>
            <a:spLocks noGrp="1"/>
          </p:cNvSpPr>
          <p:nvPr>
            <p:ph type="body" sz="quarter" idx="11"/>
          </p:nvPr>
        </p:nvSpPr>
        <p:spPr>
          <a:xfrm>
            <a:off x="609601" y="1515412"/>
            <a:ext cx="6248400" cy="4702826"/>
          </a:xfrm>
        </p:spPr>
        <p:txBody>
          <a:bodyPr>
            <a:spAutoFit/>
          </a:bodyPr>
          <a:lstStyle/>
          <a:p>
            <a:pPr eaLnBrk="1" hangingPunct="1">
              <a:lnSpc>
                <a:spcPct val="90000"/>
              </a:lnSpc>
              <a:defRPr/>
            </a:pPr>
            <a:r>
              <a:rPr lang="en-US" altLang="en-US" sz="2800" dirty="0">
                <a:solidFill>
                  <a:srgbClr val="FFB005"/>
                </a:solidFill>
                <a:ea typeface="ＭＳ Ｐゴシック" panose="020B0600070205080204" pitchFamily="34" charset="-128"/>
              </a:rPr>
              <a:t>Consortiums between multiple tank farm operations &amp; fire department</a:t>
            </a:r>
          </a:p>
          <a:p>
            <a:pPr eaLnBrk="1" hangingPunct="1">
              <a:lnSpc>
                <a:spcPct val="90000"/>
              </a:lnSpc>
              <a:defRPr/>
            </a:pPr>
            <a:r>
              <a:rPr lang="en-US" altLang="en-US" sz="2800" dirty="0">
                <a:ea typeface="ＭＳ Ｐゴシック" panose="020B0600070205080204" pitchFamily="34" charset="-128"/>
              </a:rPr>
              <a:t>Fixed fire suppression systems currently best protection for large storage tanks</a:t>
            </a:r>
          </a:p>
          <a:p>
            <a:pPr eaLnBrk="1" hangingPunct="1">
              <a:lnSpc>
                <a:spcPct val="90000"/>
              </a:lnSpc>
              <a:defRPr/>
            </a:pPr>
            <a:r>
              <a:rPr lang="en-US" altLang="en-US" sz="2800" dirty="0">
                <a:ea typeface="ＭＳ Ｐゴシック" panose="020B0600070205080204" pitchFamily="34" charset="-128"/>
              </a:rPr>
              <a:t>Fire department personnel should be familiar with systems &amp; pre-calculate required flow rates </a:t>
            </a:r>
          </a:p>
          <a:p>
            <a:pPr eaLnBrk="1" hangingPunct="1">
              <a:lnSpc>
                <a:spcPct val="90000"/>
              </a:lnSpc>
              <a:defRPr/>
            </a:pPr>
            <a:r>
              <a:rPr lang="en-US" altLang="en-US" sz="2800" dirty="0">
                <a:ea typeface="ＭＳ Ｐゴシック" panose="020B0600070205080204" pitchFamily="34" charset="-128"/>
              </a:rPr>
              <a:t>Pre-plan operations supplying systems</a:t>
            </a:r>
          </a:p>
          <a:p>
            <a:pPr eaLnBrk="1" hangingPunct="1">
              <a:lnSpc>
                <a:spcPct val="90000"/>
              </a:lnSpc>
              <a:defRPr/>
            </a:pPr>
            <a:r>
              <a:rPr lang="en-US" altLang="en-US" sz="2800" dirty="0">
                <a:ea typeface="ＭＳ Ｐゴシック" panose="020B0600070205080204" pitchFamily="34" charset="-128"/>
              </a:rPr>
              <a:t>Practice exercise at least annually</a:t>
            </a:r>
          </a:p>
        </p:txBody>
      </p:sp>
      <p:sp>
        <p:nvSpPr>
          <p:cNvPr id="6" name="Title 2">
            <a:extLst>
              <a:ext uri="{FF2B5EF4-FFF2-40B4-BE49-F238E27FC236}">
                <a16:creationId xmlns:a16="http://schemas.microsoft.com/office/drawing/2014/main" id="{A2A6B916-781A-36B8-B7A5-F76A09B719E0}"/>
              </a:ext>
            </a:extLst>
          </p:cNvPr>
          <p:cNvSpPr>
            <a:spLocks noGrp="1"/>
          </p:cNvSpPr>
          <p:nvPr>
            <p:ph type="title"/>
          </p:nvPr>
        </p:nvSpPr>
        <p:spPr>
          <a:xfrm>
            <a:off x="609600" y="685800"/>
            <a:ext cx="10972800" cy="579438"/>
          </a:xfrm>
        </p:spPr>
        <p:txBody>
          <a:bodyPr>
            <a:noAutofit/>
          </a:bodyPr>
          <a:lstStyle/>
          <a:p>
            <a:r>
              <a:rPr lang="en-US" sz="4000" dirty="0"/>
              <a:t>Emergency Response Planning</a:t>
            </a:r>
          </a:p>
        </p:txBody>
      </p:sp>
      <p:pic>
        <p:nvPicPr>
          <p:cNvPr id="3" name="Picture 2">
            <a:extLst>
              <a:ext uri="{FF2B5EF4-FFF2-40B4-BE49-F238E27FC236}">
                <a16:creationId xmlns:a16="http://schemas.microsoft.com/office/drawing/2014/main" id="{B906A130-33CD-337F-7571-6B6506FD96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8600" y="6428658"/>
            <a:ext cx="1438729" cy="276942"/>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a:extLst>
              <a:ext uri="{FF2B5EF4-FFF2-40B4-BE49-F238E27FC236}">
                <a16:creationId xmlns:a16="http://schemas.microsoft.com/office/drawing/2014/main" id="{166AA91D-539C-B474-F909-F97538260A88}"/>
              </a:ext>
            </a:extLst>
          </p:cNvPr>
          <p:cNvPicPr>
            <a:picLocks noGrp="1" noChangeAspect="1"/>
          </p:cNvPicPr>
          <p:nvPr>
            <p:ph type="pic" sz="quarter" idx="10"/>
          </p:nvPr>
        </p:nvPicPr>
        <p:blipFill>
          <a:blip r:embed="rId3"/>
          <a:srcRect l="18525" r="18525"/>
          <a:stretch>
            <a:fillRect/>
          </a:stretch>
        </p:blipFill>
        <p:spPr>
          <a:xfrm>
            <a:off x="6096000" y="762000"/>
            <a:ext cx="2743200" cy="2590800"/>
          </a:xfrm>
          <a:prstGeom prst="rect">
            <a:avLst/>
          </a:prstGeom>
        </p:spPr>
      </p:pic>
      <p:sp>
        <p:nvSpPr>
          <p:cNvPr id="30722" name="Rectangle 3">
            <a:extLst>
              <a:ext uri="{FF2B5EF4-FFF2-40B4-BE49-F238E27FC236}">
                <a16:creationId xmlns:a16="http://schemas.microsoft.com/office/drawing/2014/main" id="{89D75938-20C8-4486-8F3A-C7490E7A26EF}"/>
              </a:ext>
            </a:extLst>
          </p:cNvPr>
          <p:cNvSpPr>
            <a:spLocks noGrp="1"/>
          </p:cNvSpPr>
          <p:nvPr>
            <p:ph type="body" sz="quarter" idx="11"/>
          </p:nvPr>
        </p:nvSpPr>
        <p:spPr>
          <a:xfrm>
            <a:off x="533400" y="1587073"/>
            <a:ext cx="5334000" cy="4508927"/>
          </a:xfrm>
        </p:spPr>
        <p:txBody>
          <a:bodyPr>
            <a:spAutoFit/>
          </a:bodyPr>
          <a:lstStyle/>
          <a:p>
            <a:pPr marL="0" indent="0" eaLnBrk="1" hangingPunct="1">
              <a:lnSpc>
                <a:spcPct val="90000"/>
              </a:lnSpc>
              <a:buFont typeface="Arial" panose="020B0604020202020204" pitchFamily="34" charset="0"/>
              <a:buNone/>
            </a:pPr>
            <a:r>
              <a:rPr lang="en-US" altLang="en-US" sz="2800" b="1" dirty="0">
                <a:solidFill>
                  <a:srgbClr val="FFB005"/>
                </a:solidFill>
                <a:ea typeface="ＭＳ Ｐゴシック" panose="020B0600070205080204" pitchFamily="34" charset="-128"/>
              </a:rPr>
              <a:t>Emergency response challenges:</a:t>
            </a:r>
          </a:p>
          <a:p>
            <a:pPr lvl="1" eaLnBrk="1" hangingPunct="1">
              <a:lnSpc>
                <a:spcPct val="90000"/>
              </a:lnSpc>
            </a:pPr>
            <a:r>
              <a:rPr lang="en-US" altLang="en-US" sz="2600" dirty="0">
                <a:ea typeface="ＭＳ Ｐゴシック" panose="020B0600070205080204" pitchFamily="34" charset="-128"/>
              </a:rPr>
              <a:t>Limited access for fire fighting equipment</a:t>
            </a:r>
          </a:p>
          <a:p>
            <a:pPr lvl="1" eaLnBrk="1" hangingPunct="1">
              <a:lnSpc>
                <a:spcPct val="90000"/>
              </a:lnSpc>
            </a:pPr>
            <a:r>
              <a:rPr lang="en-US" altLang="en-US" sz="2600" dirty="0">
                <a:ea typeface="ＭＳ Ｐゴシック" panose="020B0600070205080204" pitchFamily="34" charset="-128"/>
              </a:rPr>
              <a:t>Inadequate water supplies in area</a:t>
            </a:r>
          </a:p>
          <a:p>
            <a:pPr lvl="1" eaLnBrk="1" hangingPunct="1">
              <a:lnSpc>
                <a:spcPct val="90000"/>
              </a:lnSpc>
            </a:pPr>
            <a:r>
              <a:rPr lang="en-US" altLang="en-US" sz="2600" dirty="0">
                <a:ea typeface="ＭＳ Ｐゴシック" panose="020B0600070205080204" pitchFamily="34" charset="-128"/>
              </a:rPr>
              <a:t>Containment dikes &amp; their systems</a:t>
            </a:r>
          </a:p>
          <a:p>
            <a:pPr lvl="1" eaLnBrk="1" hangingPunct="1">
              <a:lnSpc>
                <a:spcPct val="90000"/>
              </a:lnSpc>
            </a:pPr>
            <a:r>
              <a:rPr lang="en-US" altLang="en-US" sz="2600" dirty="0">
                <a:ea typeface="ＭＳ Ｐゴシック" panose="020B0600070205080204" pitchFamily="34" charset="-128"/>
              </a:rPr>
              <a:t>Miles of exposed product piping</a:t>
            </a:r>
          </a:p>
          <a:p>
            <a:pPr lvl="1" eaLnBrk="1" hangingPunct="1">
              <a:lnSpc>
                <a:spcPct val="90000"/>
              </a:lnSpc>
            </a:pPr>
            <a:r>
              <a:rPr lang="en-US" altLang="en-US" sz="2600" dirty="0">
                <a:ea typeface="ＭＳ Ｐゴシック" panose="020B0600070205080204" pitchFamily="34" charset="-128"/>
              </a:rPr>
              <a:t>Loading rack facilities</a:t>
            </a:r>
          </a:p>
        </p:txBody>
      </p:sp>
      <p:pic>
        <p:nvPicPr>
          <p:cNvPr id="13" name="Picture Placeholder 12">
            <a:extLst>
              <a:ext uri="{FF2B5EF4-FFF2-40B4-BE49-F238E27FC236}">
                <a16:creationId xmlns:a16="http://schemas.microsoft.com/office/drawing/2014/main" id="{A981B421-A497-2F6B-B223-5035D07EC483}"/>
              </a:ext>
            </a:extLst>
          </p:cNvPr>
          <p:cNvPicPr>
            <a:picLocks noGrp="1" noChangeAspect="1"/>
          </p:cNvPicPr>
          <p:nvPr>
            <p:ph type="pic" sz="quarter" idx="12"/>
          </p:nvPr>
        </p:nvPicPr>
        <p:blipFill>
          <a:blip r:embed="rId4"/>
          <a:srcRect l="10329" r="10329"/>
          <a:stretch>
            <a:fillRect/>
          </a:stretch>
        </p:blipFill>
        <p:spPr>
          <a:xfrm>
            <a:off x="8991600" y="762000"/>
            <a:ext cx="2743200" cy="2590800"/>
          </a:xfrm>
          <a:prstGeom prst="rect">
            <a:avLst/>
          </a:prstGeom>
        </p:spPr>
      </p:pic>
      <p:pic>
        <p:nvPicPr>
          <p:cNvPr id="14" name="Picture Placeholder 13">
            <a:extLst>
              <a:ext uri="{FF2B5EF4-FFF2-40B4-BE49-F238E27FC236}">
                <a16:creationId xmlns:a16="http://schemas.microsoft.com/office/drawing/2014/main" id="{00CF4B2D-5EE1-EF9D-263B-029E6A2E6606}"/>
              </a:ext>
            </a:extLst>
          </p:cNvPr>
          <p:cNvPicPr>
            <a:picLocks noGrp="1" noChangeAspect="1"/>
          </p:cNvPicPr>
          <p:nvPr>
            <p:ph type="pic" sz="quarter" idx="13"/>
          </p:nvPr>
        </p:nvPicPr>
        <p:blipFill>
          <a:blip r:embed="rId5"/>
          <a:srcRect l="20226" r="20226"/>
          <a:stretch>
            <a:fillRect/>
          </a:stretch>
        </p:blipFill>
        <p:spPr>
          <a:xfrm>
            <a:off x="6096000" y="3505200"/>
            <a:ext cx="2743200" cy="2590800"/>
          </a:xfrm>
          <a:prstGeom prst="rect">
            <a:avLst/>
          </a:prstGeom>
        </p:spPr>
      </p:pic>
      <p:pic>
        <p:nvPicPr>
          <p:cNvPr id="15" name="Picture Placeholder 14">
            <a:extLst>
              <a:ext uri="{FF2B5EF4-FFF2-40B4-BE49-F238E27FC236}">
                <a16:creationId xmlns:a16="http://schemas.microsoft.com/office/drawing/2014/main" id="{E01104AC-322E-0010-C753-915C9F74C324}"/>
              </a:ext>
            </a:extLst>
          </p:cNvPr>
          <p:cNvPicPr>
            <a:picLocks noGrp="1" noChangeAspect="1"/>
          </p:cNvPicPr>
          <p:nvPr>
            <p:ph type="pic" sz="quarter" idx="14"/>
          </p:nvPr>
        </p:nvPicPr>
        <p:blipFill>
          <a:blip r:embed="rId6"/>
          <a:srcRect l="10294" r="10294"/>
          <a:stretch>
            <a:fillRect/>
          </a:stretch>
        </p:blipFill>
        <p:spPr>
          <a:xfrm>
            <a:off x="8991600" y="3505200"/>
            <a:ext cx="2743200" cy="2590800"/>
          </a:xfrm>
          <a:prstGeom prst="rect">
            <a:avLst/>
          </a:prstGeom>
        </p:spPr>
      </p:pic>
      <p:sp>
        <p:nvSpPr>
          <p:cNvPr id="2" name="Title 2">
            <a:extLst>
              <a:ext uri="{FF2B5EF4-FFF2-40B4-BE49-F238E27FC236}">
                <a16:creationId xmlns:a16="http://schemas.microsoft.com/office/drawing/2014/main" id="{D8560952-6480-493E-35A2-C3384F5956AA}"/>
              </a:ext>
            </a:extLst>
          </p:cNvPr>
          <p:cNvSpPr>
            <a:spLocks noGrp="1"/>
          </p:cNvSpPr>
          <p:nvPr>
            <p:ph type="title"/>
          </p:nvPr>
        </p:nvSpPr>
        <p:spPr>
          <a:xfrm>
            <a:off x="533400" y="762000"/>
            <a:ext cx="10972800" cy="579438"/>
          </a:xfrm>
        </p:spPr>
        <p:txBody>
          <a:bodyPr>
            <a:noAutofit/>
          </a:bodyPr>
          <a:lstStyle/>
          <a:p>
            <a:r>
              <a:rPr lang="en-US" sz="4000" dirty="0"/>
              <a:t>Key Considerations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a:extLst>
              <a:ext uri="{FF2B5EF4-FFF2-40B4-BE49-F238E27FC236}">
                <a16:creationId xmlns:a16="http://schemas.microsoft.com/office/drawing/2014/main" id="{010BFE12-DAAF-93D3-A2E2-9FAA52AEA443}"/>
              </a:ext>
            </a:extLst>
          </p:cNvPr>
          <p:cNvPicPr>
            <a:picLocks noGrp="1" noChangeAspect="1"/>
          </p:cNvPicPr>
          <p:nvPr>
            <p:ph type="pic" sz="quarter" idx="10"/>
          </p:nvPr>
        </p:nvPicPr>
        <p:blipFill rotWithShape="1">
          <a:blip r:embed="rId3"/>
          <a:srcRect l="5289" r="5289"/>
          <a:stretch>
            <a:fillRect/>
          </a:stretch>
        </p:blipFill>
        <p:spPr>
          <a:xfrm>
            <a:off x="-1" y="0"/>
            <a:ext cx="12192001" cy="6858001"/>
          </a:xfrm>
          <a:prstGeom prst="rect">
            <a:avLst/>
          </a:prstGeom>
        </p:spPr>
      </p:pic>
      <p:grpSp>
        <p:nvGrpSpPr>
          <p:cNvPr id="4" name="Group 3">
            <a:extLst>
              <a:ext uri="{FF2B5EF4-FFF2-40B4-BE49-F238E27FC236}">
                <a16:creationId xmlns:a16="http://schemas.microsoft.com/office/drawing/2014/main" id="{04F119E7-7556-D8A9-C6BB-78507130E40E}"/>
              </a:ext>
            </a:extLst>
          </p:cNvPr>
          <p:cNvGrpSpPr/>
          <p:nvPr/>
        </p:nvGrpSpPr>
        <p:grpSpPr>
          <a:xfrm flipH="1">
            <a:off x="1207051" y="-2771"/>
            <a:ext cx="10984949" cy="6863542"/>
            <a:chOff x="0" y="213360"/>
            <a:chExt cx="10984949" cy="6863542"/>
          </a:xfrm>
        </p:grpSpPr>
        <p:sp>
          <p:nvSpPr>
            <p:cNvPr id="5" name="Rectangle 4">
              <a:extLst>
                <a:ext uri="{FF2B5EF4-FFF2-40B4-BE49-F238E27FC236}">
                  <a16:creationId xmlns:a16="http://schemas.microsoft.com/office/drawing/2014/main" id="{8B1530A7-6F6C-FF36-B6EC-00B27BC5D8CF}"/>
                </a:ext>
              </a:extLst>
            </p:cNvPr>
            <p:cNvSpPr/>
            <p:nvPr/>
          </p:nvSpPr>
          <p:spPr>
            <a:xfrm>
              <a:off x="0" y="213360"/>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324D6A7-AA34-90FB-4E33-AA7E5F7B0F2E}"/>
                </a:ext>
              </a:extLst>
            </p:cNvPr>
            <p:cNvSpPr/>
            <p:nvPr/>
          </p:nvSpPr>
          <p:spPr>
            <a:xfrm>
              <a:off x="0" y="213360"/>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2770" name="Rectangle 3">
            <a:extLst>
              <a:ext uri="{FF2B5EF4-FFF2-40B4-BE49-F238E27FC236}">
                <a16:creationId xmlns:a16="http://schemas.microsoft.com/office/drawing/2014/main" id="{8C711645-7DD8-4F8F-958C-FBB173651C25}"/>
              </a:ext>
            </a:extLst>
          </p:cNvPr>
          <p:cNvSpPr>
            <a:spLocks noGrp="1"/>
          </p:cNvSpPr>
          <p:nvPr>
            <p:ph type="body" sz="quarter" idx="11"/>
          </p:nvPr>
        </p:nvSpPr>
        <p:spPr>
          <a:xfrm>
            <a:off x="6096000" y="2835497"/>
            <a:ext cx="5718048" cy="2117503"/>
          </a:xfrm>
        </p:spPr>
        <p:txBody>
          <a:bodyPr wrap="square">
            <a:spAutoFit/>
          </a:bodyPr>
          <a:lstStyle/>
          <a:p>
            <a:pPr eaLnBrk="1" hangingPunct="1">
              <a:lnSpc>
                <a:spcPct val="90000"/>
              </a:lnSpc>
            </a:pPr>
            <a:r>
              <a:rPr lang="en-US" altLang="en-US" sz="2800" dirty="0">
                <a:ea typeface="ＭＳ Ｐゴシック" panose="020B0600070205080204" pitchFamily="34" charset="-128"/>
              </a:rPr>
              <a:t>Pre-established working relations between fire department &amp; facility operators</a:t>
            </a:r>
          </a:p>
          <a:p>
            <a:pPr eaLnBrk="1" hangingPunct="1">
              <a:lnSpc>
                <a:spcPct val="90000"/>
              </a:lnSpc>
            </a:pPr>
            <a:r>
              <a:rPr lang="en-US" altLang="en-US" sz="2800" dirty="0">
                <a:ea typeface="ＭＳ Ｐゴシック" panose="020B0600070205080204" pitchFamily="34" charset="-128"/>
              </a:rPr>
              <a:t>Cooperative pre-planning is extremely important</a:t>
            </a:r>
          </a:p>
        </p:txBody>
      </p:sp>
      <p:sp>
        <p:nvSpPr>
          <p:cNvPr id="32773" name="Rectangle 2">
            <a:extLst>
              <a:ext uri="{FF2B5EF4-FFF2-40B4-BE49-F238E27FC236}">
                <a16:creationId xmlns:a16="http://schemas.microsoft.com/office/drawing/2014/main" id="{A19A027B-5668-4DDA-B1EA-390FED7277C6}"/>
              </a:ext>
            </a:extLst>
          </p:cNvPr>
          <p:cNvSpPr>
            <a:spLocks noChangeArrowheads="1"/>
          </p:cNvSpPr>
          <p:nvPr/>
        </p:nvSpPr>
        <p:spPr bwMode="auto">
          <a:xfrm>
            <a:off x="6096000" y="1937194"/>
            <a:ext cx="5791200" cy="707886"/>
          </a:xfrm>
          <a:prstGeom prst="rect">
            <a:avLst/>
          </a:prstGeom>
        </p:spPr>
        <p:txBody>
          <a:bodyPr>
            <a:spAutoFit/>
          </a:bodyPr>
          <a:lstStyle/>
          <a:p>
            <a:r>
              <a:rPr lang="en-US" altLang="en-US" sz="4000" b="1" dirty="0">
                <a:solidFill>
                  <a:schemeClr val="bg1"/>
                </a:solidFill>
                <a:latin typeface="Arial"/>
                <a:ea typeface="ＭＳ Ｐゴシック" charset="0"/>
                <a:cs typeface="Arial"/>
              </a:rPr>
              <a:t>Working Relationships</a:t>
            </a:r>
          </a:p>
        </p:txBody>
      </p:sp>
      <p:pic>
        <p:nvPicPr>
          <p:cNvPr id="2" name="Picture 1">
            <a:extLst>
              <a:ext uri="{FF2B5EF4-FFF2-40B4-BE49-F238E27FC236}">
                <a16:creationId xmlns:a16="http://schemas.microsoft.com/office/drawing/2014/main" id="{60CAC04A-B35C-45CE-D40E-5FE80F747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00871" y="6428658"/>
            <a:ext cx="1438729" cy="276942"/>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F3E63A1-BD6E-DCA7-BBC0-0054B2115D3A}"/>
              </a:ext>
            </a:extLst>
          </p:cNvPr>
          <p:cNvPicPr>
            <a:picLocks noChangeAspect="1"/>
          </p:cNvPicPr>
          <p:nvPr/>
        </p:nvPicPr>
        <p:blipFill>
          <a:blip r:embed="rId3">
            <a:extLst>
              <a:ext uri="{28A0092B-C50C-407E-A947-70E740481C1C}">
                <a14:useLocalDpi xmlns:a14="http://schemas.microsoft.com/office/drawing/2010/main" val="0"/>
              </a:ext>
            </a:extLst>
          </a:blip>
          <a:srcRect l="6253"/>
          <a:stretch>
            <a:fillRect/>
          </a:stretch>
        </p:blipFill>
        <p:spPr>
          <a:xfrm>
            <a:off x="0" y="0"/>
            <a:ext cx="12192000" cy="6858000"/>
          </a:xfrm>
          <a:prstGeom prst="rect">
            <a:avLst/>
          </a:prstGeom>
        </p:spPr>
      </p:pic>
      <p:sp>
        <p:nvSpPr>
          <p:cNvPr id="6" name="Rectangle 5">
            <a:extLst>
              <a:ext uri="{FF2B5EF4-FFF2-40B4-BE49-F238E27FC236}">
                <a16:creationId xmlns:a16="http://schemas.microsoft.com/office/drawing/2014/main" id="{89DDD35C-AA61-D3CB-1E5F-9EED76A78363}"/>
              </a:ext>
            </a:extLst>
          </p:cNvPr>
          <p:cNvSpPr/>
          <p:nvPr/>
        </p:nvSpPr>
        <p:spPr>
          <a:xfrm rot="10800000" flipH="1">
            <a:off x="-228600" y="-5542"/>
            <a:ext cx="10219871"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818" name="Rectangle 3">
            <a:extLst>
              <a:ext uri="{FF2B5EF4-FFF2-40B4-BE49-F238E27FC236}">
                <a16:creationId xmlns:a16="http://schemas.microsoft.com/office/drawing/2014/main" id="{FFB3423C-DB29-4653-A6FA-F8BB008B254E}"/>
              </a:ext>
            </a:extLst>
          </p:cNvPr>
          <p:cNvSpPr>
            <a:spLocks noGrp="1"/>
          </p:cNvSpPr>
          <p:nvPr>
            <p:ph type="body" sz="quarter" idx="11"/>
          </p:nvPr>
        </p:nvSpPr>
        <p:spPr>
          <a:xfrm>
            <a:off x="457200" y="1676400"/>
            <a:ext cx="5943600" cy="5334000"/>
          </a:xfrm>
        </p:spPr>
        <p:txBody>
          <a:bodyPr/>
          <a:lstStyle/>
          <a:p>
            <a:pPr eaLnBrk="1" hangingPunct="1">
              <a:lnSpc>
                <a:spcPct val="90000"/>
              </a:lnSpc>
            </a:pPr>
            <a:r>
              <a:rPr lang="en-US" altLang="en-US" sz="2800" dirty="0">
                <a:ea typeface="ＭＳ Ｐゴシック" panose="020B0600070205080204" pitchFamily="34" charset="-128"/>
              </a:rPr>
              <a:t>Smaller bulk distribution storage facilities may pose unique challenges to local fire departments</a:t>
            </a:r>
          </a:p>
          <a:p>
            <a:pPr lvl="1" eaLnBrk="1" hangingPunct="1">
              <a:lnSpc>
                <a:spcPct val="90000"/>
              </a:lnSpc>
            </a:pPr>
            <a:r>
              <a:rPr lang="en-US" altLang="en-US" sz="2600" dirty="0">
                <a:ea typeface="ＭＳ Ｐゴシック" panose="020B0600070205080204" pitchFamily="34" charset="-128"/>
              </a:rPr>
              <a:t>Possibilities include:</a:t>
            </a:r>
          </a:p>
          <a:p>
            <a:pPr lvl="2" eaLnBrk="1" hangingPunct="1">
              <a:lnSpc>
                <a:spcPct val="90000"/>
              </a:lnSpc>
            </a:pPr>
            <a:r>
              <a:rPr lang="en-US" altLang="en-US" dirty="0">
                <a:ea typeface="ＭＳ Ｐゴシック" panose="020B0600070205080204" pitchFamily="34" charset="-128"/>
              </a:rPr>
              <a:t>No fire protection</a:t>
            </a:r>
          </a:p>
          <a:p>
            <a:pPr lvl="2" eaLnBrk="1" hangingPunct="1">
              <a:lnSpc>
                <a:spcPct val="90000"/>
              </a:lnSpc>
            </a:pPr>
            <a:r>
              <a:rPr lang="en-US" altLang="en-US" dirty="0">
                <a:ea typeface="ＭＳ Ｐゴシック" panose="020B0600070205080204" pitchFamily="34" charset="-128"/>
              </a:rPr>
              <a:t>Unstaffed</a:t>
            </a:r>
          </a:p>
          <a:p>
            <a:pPr lvl="2" eaLnBrk="1" hangingPunct="1">
              <a:lnSpc>
                <a:spcPct val="90000"/>
              </a:lnSpc>
            </a:pPr>
            <a:r>
              <a:rPr lang="en-US" altLang="en-US" dirty="0">
                <a:ea typeface="ＭＳ Ｐゴシック" panose="020B0600070205080204" pitchFamily="34" charset="-128"/>
              </a:rPr>
              <a:t>Limited site resources</a:t>
            </a:r>
          </a:p>
          <a:p>
            <a:pPr eaLnBrk="1" hangingPunct="1">
              <a:lnSpc>
                <a:spcPct val="90000"/>
              </a:lnSpc>
            </a:pPr>
            <a:r>
              <a:rPr lang="en-US" altLang="en-US" sz="2800" dirty="0">
                <a:ea typeface="ＭＳ Ｐゴシック" panose="020B0600070205080204" pitchFamily="34" charset="-128"/>
              </a:rPr>
              <a:t>Flammable liquid fuels stored at facilities in modest quantities</a:t>
            </a:r>
          </a:p>
        </p:txBody>
      </p:sp>
      <p:sp>
        <p:nvSpPr>
          <p:cNvPr id="2" name="Title 1">
            <a:extLst>
              <a:ext uri="{FF2B5EF4-FFF2-40B4-BE49-F238E27FC236}">
                <a16:creationId xmlns:a16="http://schemas.microsoft.com/office/drawing/2014/main" id="{D68E24C8-93CA-DBC2-9504-3983310F913E}"/>
              </a:ext>
            </a:extLst>
          </p:cNvPr>
          <p:cNvSpPr>
            <a:spLocks noGrp="1"/>
          </p:cNvSpPr>
          <p:nvPr>
            <p:ph type="title"/>
          </p:nvPr>
        </p:nvSpPr>
        <p:spPr>
          <a:xfrm>
            <a:off x="609600" y="914400"/>
            <a:ext cx="10972800" cy="579438"/>
          </a:xfrm>
        </p:spPr>
        <p:txBody>
          <a:bodyPr>
            <a:noAutofit/>
          </a:bodyPr>
          <a:lstStyle/>
          <a:p>
            <a:r>
              <a:rPr lang="en-US" sz="4000" dirty="0"/>
              <a:t>Terminal Size Considerations</a:t>
            </a:r>
          </a:p>
        </p:txBody>
      </p:sp>
      <p:pic>
        <p:nvPicPr>
          <p:cNvPr id="3" name="Picture 2">
            <a:extLst>
              <a:ext uri="{FF2B5EF4-FFF2-40B4-BE49-F238E27FC236}">
                <a16:creationId xmlns:a16="http://schemas.microsoft.com/office/drawing/2014/main" id="{3F051747-E085-0F1B-CD09-5781E11B6BB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671" y="6428658"/>
            <a:ext cx="1438729" cy="276942"/>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55471B0-1F18-FCFE-CA97-3C5F599A5B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976"/>
            <a:ext cx="12192000" cy="6852047"/>
          </a:xfrm>
          <a:prstGeom prst="rect">
            <a:avLst/>
          </a:prstGeom>
        </p:spPr>
      </p:pic>
      <p:pic>
        <p:nvPicPr>
          <p:cNvPr id="9" name="Picture 8">
            <a:extLst>
              <a:ext uri="{FF2B5EF4-FFF2-40B4-BE49-F238E27FC236}">
                <a16:creationId xmlns:a16="http://schemas.microsoft.com/office/drawing/2014/main" id="{3AA323A4-BD15-FF9B-A8E1-6E834B69706A}"/>
              </a:ext>
            </a:extLst>
          </p:cNvPr>
          <p:cNvPicPr>
            <a:picLocks noChangeAspect="1"/>
          </p:cNvPicPr>
          <p:nvPr/>
        </p:nvPicPr>
        <p:blipFill>
          <a:blip r:embed="rId4">
            <a:extLst>
              <a:ext uri="{28A0092B-C50C-407E-A947-70E740481C1C}">
                <a14:useLocalDpi xmlns:a14="http://schemas.microsoft.com/office/drawing/2010/main" val="0"/>
              </a:ext>
            </a:extLst>
          </a:blip>
          <a:srcRect l="15448"/>
          <a:stretch>
            <a:fillRect/>
          </a:stretch>
        </p:blipFill>
        <p:spPr>
          <a:xfrm flipH="1">
            <a:off x="3581400" y="-38100"/>
            <a:ext cx="8778240" cy="6934200"/>
          </a:xfrm>
          <a:prstGeom prst="rect">
            <a:avLst/>
          </a:prstGeom>
        </p:spPr>
      </p:pic>
      <p:sp>
        <p:nvSpPr>
          <p:cNvPr id="36867" name="Content Placeholder 2">
            <a:extLst>
              <a:ext uri="{FF2B5EF4-FFF2-40B4-BE49-F238E27FC236}">
                <a16:creationId xmlns:a16="http://schemas.microsoft.com/office/drawing/2014/main" id="{003AF9C1-59D9-451F-8D71-61D87A4778DB}"/>
              </a:ext>
            </a:extLst>
          </p:cNvPr>
          <p:cNvSpPr>
            <a:spLocks noGrp="1"/>
          </p:cNvSpPr>
          <p:nvPr>
            <p:ph type="body" sz="quarter" idx="11"/>
          </p:nvPr>
        </p:nvSpPr>
        <p:spPr>
          <a:xfrm>
            <a:off x="5257800" y="1371600"/>
            <a:ext cx="6629400" cy="5334000"/>
          </a:xfrm>
        </p:spPr>
        <p:txBody>
          <a:bodyPr/>
          <a:lstStyle/>
          <a:p>
            <a:r>
              <a:rPr lang="en-US" altLang="en-US" sz="2800" dirty="0">
                <a:ea typeface="ＭＳ Ｐゴシック" panose="020B0600070205080204" pitchFamily="34" charset="-128"/>
              </a:rPr>
              <a:t>Large distribution storage facilities also pose unique challenges to local fire departments</a:t>
            </a:r>
          </a:p>
          <a:p>
            <a:pPr lvl="1"/>
            <a:r>
              <a:rPr lang="en-US" altLang="en-US" sz="2600" dirty="0">
                <a:ea typeface="ＭＳ Ｐゴシック" panose="020B0600070205080204" pitchFamily="34" charset="-128"/>
              </a:rPr>
              <a:t>Possibilities include:</a:t>
            </a:r>
          </a:p>
          <a:p>
            <a:pPr lvl="2"/>
            <a:r>
              <a:rPr lang="en-US" altLang="en-US" sz="2400" dirty="0">
                <a:ea typeface="ＭＳ Ｐゴシック" panose="020B0600070205080204" pitchFamily="34" charset="-128"/>
              </a:rPr>
              <a:t>Size of fire emergency</a:t>
            </a:r>
          </a:p>
          <a:p>
            <a:pPr lvl="2"/>
            <a:r>
              <a:rPr lang="en-US" altLang="en-US" sz="2400" dirty="0">
                <a:ea typeface="ＭＳ Ｐゴシック" panose="020B0600070205080204" pitchFamily="34" charset="-128"/>
              </a:rPr>
              <a:t>Multi-dimensional emergency situation</a:t>
            </a:r>
          </a:p>
          <a:p>
            <a:pPr lvl="2"/>
            <a:r>
              <a:rPr lang="en-US" altLang="en-US" sz="2400" dirty="0">
                <a:ea typeface="ＭＳ Ｐゴシック" panose="020B0600070205080204" pitchFamily="34" charset="-128"/>
              </a:rPr>
              <a:t>Multiple type and large quantities of resources needed</a:t>
            </a:r>
          </a:p>
          <a:p>
            <a:r>
              <a:rPr lang="en-US" altLang="en-US" sz="2800" dirty="0">
                <a:ea typeface="ＭＳ Ｐゴシック" panose="020B0600070205080204" pitchFamily="34" charset="-128"/>
              </a:rPr>
              <a:t>Flammable liquid fuels stored at facilities in significant quantities</a:t>
            </a:r>
            <a:endParaRPr lang="en-US" altLang="en-US" dirty="0">
              <a:ea typeface="ＭＳ Ｐゴシック" panose="020B0600070205080204" pitchFamily="34" charset="-128"/>
            </a:endParaRPr>
          </a:p>
        </p:txBody>
      </p:sp>
      <p:sp>
        <p:nvSpPr>
          <p:cNvPr id="3" name="Title 1">
            <a:extLst>
              <a:ext uri="{FF2B5EF4-FFF2-40B4-BE49-F238E27FC236}">
                <a16:creationId xmlns:a16="http://schemas.microsoft.com/office/drawing/2014/main" id="{1FB16B8C-6BCE-B2D2-C6CD-BA95A5DE6F24}"/>
              </a:ext>
            </a:extLst>
          </p:cNvPr>
          <p:cNvSpPr>
            <a:spLocks noGrp="1"/>
          </p:cNvSpPr>
          <p:nvPr>
            <p:ph type="title"/>
          </p:nvPr>
        </p:nvSpPr>
        <p:spPr>
          <a:xfrm>
            <a:off x="4724400" y="639763"/>
            <a:ext cx="8229600" cy="579437"/>
          </a:xfrm>
        </p:spPr>
        <p:txBody>
          <a:bodyPr>
            <a:noAutofit/>
          </a:bodyPr>
          <a:lstStyle/>
          <a:p>
            <a:r>
              <a:rPr lang="en-US" sz="4000" dirty="0"/>
              <a:t>Terminal Size Considerations</a:t>
            </a:r>
          </a:p>
        </p:txBody>
      </p:sp>
      <p:pic>
        <p:nvPicPr>
          <p:cNvPr id="2" name="Picture 1">
            <a:extLst>
              <a:ext uri="{FF2B5EF4-FFF2-40B4-BE49-F238E27FC236}">
                <a16:creationId xmlns:a16="http://schemas.microsoft.com/office/drawing/2014/main" id="{88DA8293-6710-EA56-6614-3CCCEC5EF9C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00871" y="6428658"/>
            <a:ext cx="1438729" cy="276942"/>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6">
            <a:extLst>
              <a:ext uri="{FF2B5EF4-FFF2-40B4-BE49-F238E27FC236}">
                <a16:creationId xmlns:a16="http://schemas.microsoft.com/office/drawing/2014/main" id="{3E77CB40-9458-47E3-A8AE-45B395B3EB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1752600"/>
            <a:ext cx="3043933" cy="3043933"/>
          </a:xfrm>
          <a:prstGeom prst="rect">
            <a:avLst/>
          </a:prstGeom>
          <a:extLst>
            <a:ext uri="{909E8E84-426E-40DD-AFC4-6F175D3DCCD1}">
              <a14:hiddenFill xmlns:a14="http://schemas.microsoft.com/office/drawing/2010/main">
                <a:solidFill>
                  <a:srgbClr val="FFFFFF"/>
                </a:solidFill>
              </a14:hiddenFill>
            </a:ext>
          </a:extLst>
        </p:spPr>
      </p:pic>
      <p:pic>
        <p:nvPicPr>
          <p:cNvPr id="36870" name="Picture 4">
            <a:extLst>
              <a:ext uri="{FF2B5EF4-FFF2-40B4-BE49-F238E27FC236}">
                <a16:creationId xmlns:a16="http://schemas.microsoft.com/office/drawing/2014/main" id="{54F5E760-3085-4279-9F7E-823BDC437B60}"/>
              </a:ext>
            </a:extLst>
          </p:cNvPr>
          <p:cNvPicPr preferRelativeResize="0">
            <a:picLocks/>
          </p:cNvPicPr>
          <p:nvPr/>
        </p:nvPicPr>
        <p:blipFill rotWithShape="1">
          <a:blip r:embed="rId4">
            <a:extLst>
              <a:ext uri="{28A0092B-C50C-407E-A947-70E740481C1C}">
                <a14:useLocalDpi xmlns:a14="http://schemas.microsoft.com/office/drawing/2010/main" val="0"/>
              </a:ext>
            </a:extLst>
          </a:blip>
          <a:srcRect l="8353" t="-603" r="8693" b="603"/>
          <a:stretch>
            <a:fillRect/>
          </a:stretch>
        </p:blipFill>
        <p:spPr bwMode="auto">
          <a:xfrm>
            <a:off x="5867400" y="1752600"/>
            <a:ext cx="3383280" cy="3043933"/>
          </a:xfrm>
          <a:prstGeom prst="rect">
            <a:avLst/>
          </a:prstGeom>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6847DA0-7D11-7C21-B506-76A223BD957B}"/>
              </a:ext>
            </a:extLst>
          </p:cNvPr>
          <p:cNvSpPr>
            <a:spLocks noGrp="1"/>
          </p:cNvSpPr>
          <p:nvPr>
            <p:ph type="title"/>
          </p:nvPr>
        </p:nvSpPr>
        <p:spPr>
          <a:xfrm>
            <a:off x="609600" y="258762"/>
            <a:ext cx="10972800" cy="579438"/>
          </a:xfrm>
        </p:spPr>
        <p:txBody>
          <a:bodyPr>
            <a:noAutofit/>
          </a:bodyPr>
          <a:lstStyle/>
          <a:p>
            <a:pPr algn="ctr"/>
            <a:r>
              <a:rPr lang="en-US" sz="4000" dirty="0"/>
              <a:t>Group Discussion</a:t>
            </a:r>
          </a:p>
        </p:txBody>
      </p:sp>
      <p:pic>
        <p:nvPicPr>
          <p:cNvPr id="36867" name="Picture 5">
            <a:extLst>
              <a:ext uri="{FF2B5EF4-FFF2-40B4-BE49-F238E27FC236}">
                <a16:creationId xmlns:a16="http://schemas.microsoft.com/office/drawing/2014/main" id="{9F1F1E5D-97DB-4CC5-86EF-940ED134EBE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bwMode="auto">
          <a:xfrm>
            <a:off x="9144000" y="1752600"/>
            <a:ext cx="3043933" cy="3043933"/>
          </a:xfrm>
          <a:prstGeom prst="rect">
            <a:avLst/>
          </a:prstGeom>
          <a:extLst>
            <a:ext uri="{909E8E84-426E-40DD-AFC4-6F175D3DCCD1}">
              <a14:hiddenFill xmlns:a14="http://schemas.microsoft.com/office/drawing/2010/main">
                <a:solidFill>
                  <a:srgbClr val="FFFFFF"/>
                </a:solidFill>
              </a14:hiddenFill>
            </a:ext>
          </a:extLst>
        </p:spPr>
      </p:pic>
      <p:pic>
        <p:nvPicPr>
          <p:cNvPr id="36869" name="Picture 7">
            <a:extLst>
              <a:ext uri="{FF2B5EF4-FFF2-40B4-BE49-F238E27FC236}">
                <a16:creationId xmlns:a16="http://schemas.microsoft.com/office/drawing/2014/main" id="{441E891C-71F5-4EA6-995B-5A0A89224F18}"/>
              </a:ext>
            </a:extLst>
          </p:cNvPr>
          <p:cNvPicPr>
            <a:picLocks noChangeAspect="1"/>
          </p:cNvPicPr>
          <p:nvPr/>
        </p:nvPicPr>
        <p:blipFill rotWithShape="1">
          <a:blip r:embed="rId6">
            <a:extLst>
              <a:ext uri="{28A0092B-C50C-407E-A947-70E740481C1C}">
                <a14:useLocalDpi xmlns:a14="http://schemas.microsoft.com/office/drawing/2010/main" val="0"/>
              </a:ext>
            </a:extLst>
          </a:blip>
          <a:srcRect/>
          <a:stretch>
            <a:fillRect/>
          </a:stretch>
        </p:blipFill>
        <p:spPr bwMode="auto">
          <a:xfrm>
            <a:off x="3048000" y="1752600"/>
            <a:ext cx="3043933" cy="3043933"/>
          </a:xfrm>
          <a:prstGeom prst="rect">
            <a:avLst/>
          </a:prstGeom>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a:extLst>
              <a:ext uri="{FF2B5EF4-FFF2-40B4-BE49-F238E27FC236}">
                <a16:creationId xmlns:a16="http://schemas.microsoft.com/office/drawing/2014/main" id="{794DC3CF-541A-495F-8DFF-658BE419941D}"/>
              </a:ext>
            </a:extLst>
          </p:cNvPr>
          <p:cNvSpPr>
            <a:spLocks noGrp="1"/>
          </p:cNvSpPr>
          <p:nvPr>
            <p:ph type="body" sz="quarter" idx="11"/>
          </p:nvPr>
        </p:nvSpPr>
        <p:spPr>
          <a:xfrm>
            <a:off x="457200" y="2897356"/>
            <a:ext cx="3962400" cy="2970044"/>
          </a:xfrm>
        </p:spPr>
        <p:txBody>
          <a:bodyPr wrap="square">
            <a:spAutoFit/>
          </a:bodyPr>
          <a:lstStyle/>
          <a:p>
            <a:pPr eaLnBrk="1" hangingPunct="1">
              <a:lnSpc>
                <a:spcPct val="90000"/>
              </a:lnSpc>
            </a:pPr>
            <a:r>
              <a:rPr lang="en-US" altLang="en-US" sz="2800" dirty="0">
                <a:ea typeface="ＭＳ Ｐゴシック" panose="020B0600070205080204" pitchFamily="34" charset="-128"/>
              </a:rPr>
              <a:t>Ethanol storage at production facility:</a:t>
            </a:r>
          </a:p>
          <a:p>
            <a:pPr lvl="1" eaLnBrk="1" hangingPunct="1">
              <a:lnSpc>
                <a:spcPct val="90000"/>
              </a:lnSpc>
            </a:pPr>
            <a:r>
              <a:rPr lang="en-US" altLang="en-US" sz="2600" dirty="0">
                <a:ea typeface="ＭＳ Ｐゴシック" panose="020B0600070205080204" pitchFamily="34" charset="-128"/>
              </a:rPr>
              <a:t>Ethanol tanks (1 &amp; 2)  </a:t>
            </a:r>
          </a:p>
          <a:p>
            <a:pPr lvl="1" eaLnBrk="1" hangingPunct="1">
              <a:lnSpc>
                <a:spcPct val="90000"/>
              </a:lnSpc>
            </a:pPr>
            <a:r>
              <a:rPr lang="en-US" altLang="en-US" sz="2600" dirty="0">
                <a:ea typeface="ＭＳ Ｐゴシック" panose="020B0600070205080204" pitchFamily="34" charset="-128"/>
              </a:rPr>
              <a:t>Denaturant tank (3)</a:t>
            </a:r>
          </a:p>
          <a:p>
            <a:pPr eaLnBrk="1" hangingPunct="1">
              <a:lnSpc>
                <a:spcPct val="90000"/>
              </a:lnSpc>
            </a:pPr>
            <a:r>
              <a:rPr lang="en-US" altLang="en-US" sz="2800" dirty="0">
                <a:ea typeface="ＭＳ Ｐゴシック" panose="020B0600070205080204" pitchFamily="34" charset="-128"/>
              </a:rPr>
              <a:t>Tanks are identified by markings</a:t>
            </a:r>
            <a:endParaRPr lang="en-US" altLang="en-US" dirty="0">
              <a:ea typeface="ＭＳ Ｐゴシック" panose="020B0600070205080204" pitchFamily="34" charset="-128"/>
            </a:endParaRPr>
          </a:p>
        </p:txBody>
      </p:sp>
      <p:pic>
        <p:nvPicPr>
          <p:cNvPr id="3" name="Picture 2">
            <a:extLst>
              <a:ext uri="{FF2B5EF4-FFF2-40B4-BE49-F238E27FC236}">
                <a16:creationId xmlns:a16="http://schemas.microsoft.com/office/drawing/2014/main" id="{454C1ED5-1354-04E9-3262-626E2E94D39C}"/>
              </a:ext>
            </a:extLst>
          </p:cNvPr>
          <p:cNvPicPr>
            <a:picLocks noChangeAspect="1"/>
          </p:cNvPicPr>
          <p:nvPr/>
        </p:nvPicPr>
        <p:blipFill>
          <a:blip r:embed="rId3">
            <a:extLst>
              <a:ext uri="{28A0092B-C50C-407E-A947-70E740481C1C}">
                <a14:useLocalDpi xmlns:a14="http://schemas.microsoft.com/office/drawing/2010/main" val="0"/>
              </a:ext>
            </a:extLst>
          </a:blip>
          <a:srcRect l="11465" r="7727"/>
          <a:stretch>
            <a:fillRect/>
          </a:stretch>
        </p:blipFill>
        <p:spPr>
          <a:xfrm>
            <a:off x="4572000" y="0"/>
            <a:ext cx="7620000" cy="6858000"/>
          </a:xfrm>
          <a:prstGeom prst="rect">
            <a:avLst/>
          </a:prstGeom>
        </p:spPr>
      </p:pic>
      <p:sp>
        <p:nvSpPr>
          <p:cNvPr id="40965" name="Text Box 6">
            <a:extLst>
              <a:ext uri="{FF2B5EF4-FFF2-40B4-BE49-F238E27FC236}">
                <a16:creationId xmlns:a16="http://schemas.microsoft.com/office/drawing/2014/main" id="{CE8E7FA1-8DAD-4215-A6C3-EC5DEDFE4D6C}"/>
              </a:ext>
            </a:extLst>
          </p:cNvPr>
          <p:cNvSpPr txBox="1">
            <a:spLocks noChangeArrowheads="1"/>
          </p:cNvSpPr>
          <p:nvPr/>
        </p:nvSpPr>
        <p:spPr bwMode="auto">
          <a:xfrm>
            <a:off x="6351569" y="807720"/>
            <a:ext cx="640080" cy="640080"/>
          </a:xfrm>
          <a:prstGeom prst="ellipse">
            <a:avLst/>
          </a:prstGeom>
          <a:solidFill>
            <a:srgbClr val="FFB005"/>
          </a:solidFill>
          <a:ln w="9525">
            <a:solidFill>
              <a:srgbClr val="000000"/>
            </a:solidFill>
            <a:miter lim="800000"/>
            <a:headEnd/>
            <a:tailEnd/>
          </a:ln>
          <a:effectLst>
            <a:outerShdw blurRad="63500" sx="102000" sy="102000" algn="ctr" rotWithShape="0">
              <a:prstClr val="black">
                <a:alpha val="40000"/>
              </a:prstClr>
            </a:outerShdw>
          </a:effectLst>
        </p:spPr>
        <p:txBody>
          <a:bodyPr lIns="0" tIns="0" rIns="0" bIns="0" anchor="ctr" anchorCtr="0">
            <a:normAutofit fontScale="92500" lnSpcReduction="10000"/>
          </a:bodyPr>
          <a:lstStyle>
            <a:lvl1pPr>
              <a:spcBef>
                <a:spcPct val="20000"/>
              </a:spcBef>
              <a:buFont typeface="Arial" panose="020B0604020202020204" pitchFamily="34" charset="0"/>
              <a:buChar char="•"/>
              <a:defRPr sz="3200">
                <a:solidFill>
                  <a:schemeClr val="bg1"/>
                </a:solidFill>
                <a:latin typeface="Arial" panose="020B060402020202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bg1"/>
                </a:solidFill>
                <a:latin typeface="Arial" panose="020B060402020202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bg1"/>
                </a:solidFill>
                <a:latin typeface="Arial" panose="020B060402020202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US" altLang="en-US" b="1" dirty="0">
                <a:solidFill>
                  <a:schemeClr val="tx1"/>
                </a:solidFill>
              </a:rPr>
              <a:t>1</a:t>
            </a:r>
          </a:p>
        </p:txBody>
      </p:sp>
      <p:sp>
        <p:nvSpPr>
          <p:cNvPr id="40966" name="Text Box 7">
            <a:extLst>
              <a:ext uri="{FF2B5EF4-FFF2-40B4-BE49-F238E27FC236}">
                <a16:creationId xmlns:a16="http://schemas.microsoft.com/office/drawing/2014/main" id="{FA042E72-27B7-49D8-B410-F82102351A98}"/>
              </a:ext>
            </a:extLst>
          </p:cNvPr>
          <p:cNvSpPr txBox="1">
            <a:spLocks noChangeArrowheads="1"/>
          </p:cNvSpPr>
          <p:nvPr/>
        </p:nvSpPr>
        <p:spPr bwMode="auto">
          <a:xfrm>
            <a:off x="10695611" y="874879"/>
            <a:ext cx="640080" cy="640080"/>
          </a:xfrm>
          <a:prstGeom prst="ellipse">
            <a:avLst/>
          </a:prstGeom>
          <a:solidFill>
            <a:srgbClr val="FFB005"/>
          </a:solidFill>
          <a:ln w="9525">
            <a:solidFill>
              <a:srgbClr val="000000"/>
            </a:solidFill>
            <a:miter lim="800000"/>
            <a:headEnd/>
            <a:tailEnd/>
          </a:ln>
          <a:effectLst>
            <a:outerShdw blurRad="63500" sx="102000" sy="102000" algn="ctr" rotWithShape="0">
              <a:prstClr val="black">
                <a:alpha val="40000"/>
              </a:prstClr>
            </a:outerShdw>
          </a:effectLst>
        </p:spPr>
        <p:txBody>
          <a:bodyPr lIns="0" tIns="0" rIns="0" bIns="0" anchor="ctr" anchorCtr="0">
            <a:normAutofit fontScale="92500" lnSpcReduction="10000"/>
          </a:bodyPr>
          <a:lstStyle>
            <a:lvl1pPr>
              <a:spcBef>
                <a:spcPct val="20000"/>
              </a:spcBef>
              <a:buFont typeface="Arial" panose="020B0604020202020204" pitchFamily="34" charset="0"/>
              <a:buChar char="•"/>
              <a:defRPr sz="3200">
                <a:solidFill>
                  <a:schemeClr val="bg1"/>
                </a:solidFill>
                <a:latin typeface="Arial" panose="020B060402020202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bg1"/>
                </a:solidFill>
                <a:latin typeface="Arial" panose="020B060402020202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bg1"/>
                </a:solidFill>
                <a:latin typeface="Arial" panose="020B060402020202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US" altLang="en-US" b="1" dirty="0">
                <a:solidFill>
                  <a:schemeClr val="tx1"/>
                </a:solidFill>
              </a:rPr>
              <a:t>2</a:t>
            </a:r>
          </a:p>
        </p:txBody>
      </p:sp>
      <p:sp>
        <p:nvSpPr>
          <p:cNvPr id="40967" name="Text Box 8">
            <a:extLst>
              <a:ext uri="{FF2B5EF4-FFF2-40B4-BE49-F238E27FC236}">
                <a16:creationId xmlns:a16="http://schemas.microsoft.com/office/drawing/2014/main" id="{CEA37E98-8B61-410D-9DA5-13B91341D2CD}"/>
              </a:ext>
            </a:extLst>
          </p:cNvPr>
          <p:cNvSpPr txBox="1">
            <a:spLocks noChangeArrowheads="1"/>
          </p:cNvSpPr>
          <p:nvPr/>
        </p:nvSpPr>
        <p:spPr bwMode="auto">
          <a:xfrm>
            <a:off x="8610600" y="2667000"/>
            <a:ext cx="640080" cy="640080"/>
          </a:xfrm>
          <a:prstGeom prst="ellipse">
            <a:avLst/>
          </a:prstGeom>
          <a:solidFill>
            <a:srgbClr val="FFB005"/>
          </a:solidFill>
          <a:ln w="9525">
            <a:solidFill>
              <a:srgbClr val="000000"/>
            </a:solidFill>
            <a:miter lim="800000"/>
            <a:headEnd/>
            <a:tailEnd/>
          </a:ln>
          <a:effectLst>
            <a:outerShdw blurRad="63500" sx="102000" sy="102000" algn="ctr" rotWithShape="0">
              <a:prstClr val="black">
                <a:alpha val="40000"/>
              </a:prstClr>
            </a:outerShdw>
          </a:effectLst>
        </p:spPr>
        <p:txBody>
          <a:bodyPr lIns="0" tIns="0" rIns="0" bIns="0" anchor="ctr" anchorCtr="0">
            <a:normAutofit fontScale="92500" lnSpcReduction="10000"/>
          </a:bodyPr>
          <a:lstStyle>
            <a:lvl1pPr>
              <a:spcBef>
                <a:spcPct val="20000"/>
              </a:spcBef>
              <a:buFont typeface="Arial" panose="020B0604020202020204" pitchFamily="34" charset="0"/>
              <a:buChar char="•"/>
              <a:defRPr sz="3200">
                <a:solidFill>
                  <a:schemeClr val="bg1"/>
                </a:solidFill>
                <a:latin typeface="Arial" panose="020B060402020202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bg1"/>
                </a:solidFill>
                <a:latin typeface="Arial" panose="020B060402020202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bg1"/>
                </a:solidFill>
                <a:latin typeface="Arial" panose="020B060402020202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US" altLang="en-US" b="1" dirty="0">
                <a:solidFill>
                  <a:schemeClr val="tx1"/>
                </a:solidFill>
              </a:rPr>
              <a:t>3</a:t>
            </a:r>
          </a:p>
        </p:txBody>
      </p:sp>
      <p:sp>
        <p:nvSpPr>
          <p:cNvPr id="2" name="Title 1">
            <a:extLst>
              <a:ext uri="{FF2B5EF4-FFF2-40B4-BE49-F238E27FC236}">
                <a16:creationId xmlns:a16="http://schemas.microsoft.com/office/drawing/2014/main" id="{DF9B68B2-C041-04A6-55DF-4910E2707F39}"/>
              </a:ext>
            </a:extLst>
          </p:cNvPr>
          <p:cNvSpPr txBox="1">
            <a:spLocks/>
          </p:cNvSpPr>
          <p:nvPr/>
        </p:nvSpPr>
        <p:spPr bwMode="auto">
          <a:xfrm>
            <a:off x="457200" y="792162"/>
            <a:ext cx="4343400" cy="1646238"/>
          </a:xfrm>
          <a:prstGeom prst="rect">
            <a:avLst/>
          </a:prstGeom>
        </p:spPr>
        <p:txBody>
          <a:bodyPr>
            <a:noAutofit/>
          </a:bodyPr>
          <a:lstStyle>
            <a:lvl1pPr algn="l" rtl="0" eaLnBrk="0" fontAlgn="base" hangingPunct="0">
              <a:spcBef>
                <a:spcPct val="0"/>
              </a:spcBef>
              <a:spcAft>
                <a:spcPct val="0"/>
              </a:spcAft>
              <a:defRPr lang="en-US" altLang="en-US" sz="3600" b="1" kern="1200">
                <a:solidFill>
                  <a:schemeClr val="bg1"/>
                </a:solidFill>
                <a:latin typeface="Arial"/>
                <a:ea typeface="ＭＳ Ｐゴシック" charset="0"/>
                <a:cs typeface="Arial"/>
              </a:defRPr>
            </a:lvl1pPr>
            <a:lvl2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2pPr>
            <a:lvl3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3pPr>
            <a:lvl4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4pPr>
            <a:lvl5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sz="4000" dirty="0"/>
              <a:t>Storage at a Production Facility</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2D470F68-54DE-9E95-921E-A27A2334D0D1}"/>
              </a:ext>
            </a:extLst>
          </p:cNvPr>
          <p:cNvPicPr>
            <a:picLocks noGrp="1" noChangeAspect="1"/>
          </p:cNvPicPr>
          <p:nvPr>
            <p:ph type="pic" sz="quarter" idx="10"/>
          </p:nvPr>
        </p:nvPicPr>
        <p:blipFill>
          <a:blip r:embed="rId3"/>
          <a:stretch>
            <a:fillRect/>
          </a:stretch>
        </p:blipFill>
        <p:spPr>
          <a:xfrm>
            <a:off x="1137" y="-595"/>
            <a:ext cx="10303133" cy="6858594"/>
          </a:xfrm>
          <a:prstGeom prst="rect">
            <a:avLst/>
          </a:prstGeom>
        </p:spPr>
      </p:pic>
      <p:grpSp>
        <p:nvGrpSpPr>
          <p:cNvPr id="2" name="Group 1">
            <a:extLst>
              <a:ext uri="{FF2B5EF4-FFF2-40B4-BE49-F238E27FC236}">
                <a16:creationId xmlns:a16="http://schemas.microsoft.com/office/drawing/2014/main" id="{9079FD1A-DB7C-2624-1864-EB2A5AE2C094}"/>
              </a:ext>
            </a:extLst>
          </p:cNvPr>
          <p:cNvGrpSpPr/>
          <p:nvPr/>
        </p:nvGrpSpPr>
        <p:grpSpPr>
          <a:xfrm flipH="1">
            <a:off x="-1295400" y="-2771"/>
            <a:ext cx="13487400" cy="6863542"/>
            <a:chOff x="0" y="213360"/>
            <a:chExt cx="10984949" cy="6863542"/>
          </a:xfrm>
        </p:grpSpPr>
        <p:sp>
          <p:nvSpPr>
            <p:cNvPr id="3" name="Rectangle 2">
              <a:extLst>
                <a:ext uri="{FF2B5EF4-FFF2-40B4-BE49-F238E27FC236}">
                  <a16:creationId xmlns:a16="http://schemas.microsoft.com/office/drawing/2014/main" id="{5F73A1C3-171D-1DA8-D9CA-1A13C8AA72A9}"/>
                </a:ext>
              </a:extLst>
            </p:cNvPr>
            <p:cNvSpPr/>
            <p:nvPr/>
          </p:nvSpPr>
          <p:spPr>
            <a:xfrm>
              <a:off x="0" y="213360"/>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764A3374-856B-8A45-0F16-3EF0F045B00E}"/>
                </a:ext>
              </a:extLst>
            </p:cNvPr>
            <p:cNvSpPr/>
            <p:nvPr/>
          </p:nvSpPr>
          <p:spPr>
            <a:xfrm>
              <a:off x="0" y="213360"/>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3010" name="Rectangle 3">
            <a:extLst>
              <a:ext uri="{FF2B5EF4-FFF2-40B4-BE49-F238E27FC236}">
                <a16:creationId xmlns:a16="http://schemas.microsoft.com/office/drawing/2014/main" id="{CA15CC6D-1864-46DD-A2BE-5DBACBDDAB26}"/>
              </a:ext>
            </a:extLst>
          </p:cNvPr>
          <p:cNvSpPr>
            <a:spLocks noGrp="1"/>
          </p:cNvSpPr>
          <p:nvPr>
            <p:ph type="body" sz="quarter" idx="11"/>
          </p:nvPr>
        </p:nvSpPr>
        <p:spPr>
          <a:xfrm>
            <a:off x="5181600" y="2255838"/>
            <a:ext cx="6632448" cy="5334000"/>
          </a:xfrm>
        </p:spPr>
        <p:txBody>
          <a:bodyPr/>
          <a:lstStyle/>
          <a:p>
            <a:pPr eaLnBrk="1" hangingPunct="1">
              <a:lnSpc>
                <a:spcPct val="90000"/>
              </a:lnSpc>
            </a:pPr>
            <a:r>
              <a:rPr lang="en-US" altLang="en-US" sz="2800" dirty="0">
                <a:ea typeface="ＭＳ Ｐゴシック" panose="020B0600070205080204" pitchFamily="34" charset="-128"/>
              </a:rPr>
              <a:t>~150,000 retail fueling stations</a:t>
            </a:r>
          </a:p>
          <a:p>
            <a:pPr eaLnBrk="1" hangingPunct="1">
              <a:lnSpc>
                <a:spcPct val="90000"/>
              </a:lnSpc>
            </a:pPr>
            <a:r>
              <a:rPr lang="en-US" altLang="en-US" sz="2800" dirty="0">
                <a:ea typeface="ＭＳ Ｐゴシック" panose="020B0600070205080204" pitchFamily="34" charset="-128"/>
              </a:rPr>
              <a:t>Retail fuel storage configurations:</a:t>
            </a:r>
          </a:p>
          <a:p>
            <a:pPr lvl="1" eaLnBrk="1" hangingPunct="1">
              <a:lnSpc>
                <a:spcPct val="90000"/>
              </a:lnSpc>
            </a:pPr>
            <a:r>
              <a:rPr lang="en-US" altLang="en-US" sz="2600" dirty="0">
                <a:ea typeface="ＭＳ Ｐゴシック" panose="020B0600070205080204" pitchFamily="34" charset="-128"/>
              </a:rPr>
              <a:t>Most common underground tanks</a:t>
            </a:r>
          </a:p>
          <a:p>
            <a:pPr lvl="1" eaLnBrk="1" hangingPunct="1">
              <a:lnSpc>
                <a:spcPct val="90000"/>
              </a:lnSpc>
            </a:pPr>
            <a:r>
              <a:rPr lang="en-US" altLang="en-US" sz="2600" dirty="0">
                <a:ea typeface="ＭＳ Ｐゴシック" panose="020B0600070205080204" pitchFamily="34" charset="-128"/>
              </a:rPr>
              <a:t>Small volume above-ground steel tanks</a:t>
            </a:r>
          </a:p>
          <a:p>
            <a:pPr eaLnBrk="1" hangingPunct="1">
              <a:lnSpc>
                <a:spcPct val="90000"/>
              </a:lnSpc>
            </a:pPr>
            <a:r>
              <a:rPr lang="en-US" altLang="en-US" sz="2800" dirty="0">
                <a:ea typeface="ＭＳ Ｐゴシック" panose="020B0600070205080204" pitchFamily="34" charset="-128"/>
              </a:rPr>
              <a:t>Tanks are vertical or horizontal design</a:t>
            </a:r>
          </a:p>
          <a:p>
            <a:pPr eaLnBrk="1" hangingPunct="1">
              <a:lnSpc>
                <a:spcPct val="90000"/>
              </a:lnSpc>
            </a:pPr>
            <a:r>
              <a:rPr lang="en-US" altLang="en-US" sz="2800" dirty="0">
                <a:ea typeface="ＭＳ Ｐゴシック" panose="020B0600070205080204" pitchFamily="34" charset="-128"/>
              </a:rPr>
              <a:t>Filled by highway cargo tank trucks</a:t>
            </a:r>
          </a:p>
        </p:txBody>
      </p:sp>
      <p:sp>
        <p:nvSpPr>
          <p:cNvPr id="5" name="Title 1">
            <a:extLst>
              <a:ext uri="{FF2B5EF4-FFF2-40B4-BE49-F238E27FC236}">
                <a16:creationId xmlns:a16="http://schemas.microsoft.com/office/drawing/2014/main" id="{5DAED8F1-CA5B-AF8A-B254-898283132019}"/>
              </a:ext>
            </a:extLst>
          </p:cNvPr>
          <p:cNvSpPr>
            <a:spLocks noGrp="1"/>
          </p:cNvSpPr>
          <p:nvPr>
            <p:ph type="title"/>
          </p:nvPr>
        </p:nvSpPr>
        <p:spPr>
          <a:xfrm>
            <a:off x="5181600" y="1447800"/>
            <a:ext cx="6632448" cy="579438"/>
          </a:xfrm>
        </p:spPr>
        <p:txBody>
          <a:bodyPr>
            <a:noAutofit/>
          </a:bodyPr>
          <a:lstStyle/>
          <a:p>
            <a:r>
              <a:rPr lang="en-US" sz="4000" dirty="0"/>
              <a:t>Retail Dispensing Stations</a:t>
            </a:r>
          </a:p>
        </p:txBody>
      </p:sp>
      <p:pic>
        <p:nvPicPr>
          <p:cNvPr id="7" name="Picture 6">
            <a:extLst>
              <a:ext uri="{FF2B5EF4-FFF2-40B4-BE49-F238E27FC236}">
                <a16:creationId xmlns:a16="http://schemas.microsoft.com/office/drawing/2014/main" id="{58A063B6-372B-A0B2-CA0A-E701B057F2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00871" y="6428658"/>
            <a:ext cx="1438729" cy="276942"/>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a:extLst>
              <a:ext uri="{FF2B5EF4-FFF2-40B4-BE49-F238E27FC236}">
                <a16:creationId xmlns:a16="http://schemas.microsoft.com/office/drawing/2014/main" id="{3E3CF331-9900-240B-C4C6-244C8E3B716B}"/>
              </a:ext>
            </a:extLst>
          </p:cNvPr>
          <p:cNvPicPr>
            <a:picLocks noGrp="1" noChangeAspect="1"/>
          </p:cNvPicPr>
          <p:nvPr>
            <p:ph type="pic" sz="quarter" idx="10"/>
          </p:nvPr>
        </p:nvPicPr>
        <p:blipFill rotWithShape="1">
          <a:blip r:embed="rId3"/>
          <a:srcRect l="17103" r="11449"/>
          <a:stretch>
            <a:fillRect/>
          </a:stretch>
        </p:blipFill>
        <p:spPr>
          <a:xfrm>
            <a:off x="0" y="0"/>
            <a:ext cx="7350417" cy="6858000"/>
          </a:xfrm>
          <a:prstGeom prst="rect">
            <a:avLst/>
          </a:prstGeom>
        </p:spPr>
      </p:pic>
      <p:pic>
        <p:nvPicPr>
          <p:cNvPr id="5" name="Picture 4">
            <a:extLst>
              <a:ext uri="{FF2B5EF4-FFF2-40B4-BE49-F238E27FC236}">
                <a16:creationId xmlns:a16="http://schemas.microsoft.com/office/drawing/2014/main" id="{C92C443E-FD3E-9185-2D40-6BB0B866CD36}"/>
              </a:ext>
            </a:extLst>
          </p:cNvPr>
          <p:cNvPicPr>
            <a:picLocks noChangeAspect="1"/>
          </p:cNvPicPr>
          <p:nvPr/>
        </p:nvPicPr>
        <p:blipFill>
          <a:blip r:embed="rId4">
            <a:extLst>
              <a:ext uri="{28A0092B-C50C-407E-A947-70E740481C1C}">
                <a14:useLocalDpi xmlns:a14="http://schemas.microsoft.com/office/drawing/2010/main" val="0"/>
              </a:ext>
            </a:extLst>
          </a:blip>
          <a:srcRect r="7796"/>
          <a:stretch>
            <a:fillRect/>
          </a:stretch>
        </p:blipFill>
        <p:spPr>
          <a:xfrm>
            <a:off x="4905891" y="0"/>
            <a:ext cx="7350417" cy="6858000"/>
          </a:xfrm>
          <a:prstGeom prst="rect">
            <a:avLst/>
          </a:prstGeom>
        </p:spPr>
      </p:pic>
      <p:sp>
        <p:nvSpPr>
          <p:cNvPr id="25602" name="Rectangle 3">
            <a:extLst>
              <a:ext uri="{FF2B5EF4-FFF2-40B4-BE49-F238E27FC236}">
                <a16:creationId xmlns:a16="http://schemas.microsoft.com/office/drawing/2014/main" id="{65FCF32F-9528-49AC-970F-CBC4C31161B4}"/>
              </a:ext>
            </a:extLst>
          </p:cNvPr>
          <p:cNvSpPr>
            <a:spLocks noGrp="1" noChangeArrowheads="1"/>
          </p:cNvSpPr>
          <p:nvPr>
            <p:ph type="body" sz="quarter" idx="11"/>
          </p:nvPr>
        </p:nvSpPr>
        <p:spPr>
          <a:xfrm>
            <a:off x="7162800" y="1837308"/>
            <a:ext cx="4648200" cy="4425827"/>
          </a:xfrm>
        </p:spPr>
        <p:txBody>
          <a:bodyPr wrap="square">
            <a:spAutoFit/>
          </a:bodyPr>
          <a:lstStyle/>
          <a:p>
            <a:pPr marL="0" indent="0" eaLnBrk="1" hangingPunct="1">
              <a:buFont typeface="Arial" panose="020B0604020202020204" pitchFamily="34" charset="0"/>
              <a:buNone/>
              <a:defRPr/>
            </a:pPr>
            <a:r>
              <a:rPr lang="en-US" altLang="en-US" sz="2800" dirty="0">
                <a:ea typeface="ＭＳ Ｐゴシック" pitchFamily="34" charset="-128"/>
              </a:rPr>
              <a:t>Most common tank configuration is a horizontal underground tanks</a:t>
            </a:r>
          </a:p>
          <a:p>
            <a:pPr lvl="1" eaLnBrk="1" hangingPunct="1">
              <a:defRPr/>
            </a:pPr>
            <a:r>
              <a:rPr lang="en-US" altLang="en-US" sz="2600" dirty="0">
                <a:ea typeface="ＭＳ Ｐゴシック" pitchFamily="34" charset="-128"/>
              </a:rPr>
              <a:t>Emergency shut-off valves</a:t>
            </a:r>
          </a:p>
          <a:p>
            <a:pPr lvl="1" eaLnBrk="1" hangingPunct="1">
              <a:defRPr/>
            </a:pPr>
            <a:r>
              <a:rPr lang="en-US" altLang="en-US" sz="2600" dirty="0">
                <a:ea typeface="ＭＳ Ｐゴシック" pitchFamily="34" charset="-128"/>
              </a:rPr>
              <a:t>Loading &amp; unloading points </a:t>
            </a:r>
          </a:p>
          <a:p>
            <a:pPr lvl="1" eaLnBrk="1" hangingPunct="1">
              <a:defRPr/>
            </a:pPr>
            <a:r>
              <a:rPr lang="en-US" altLang="en-US" sz="2600" dirty="0">
                <a:ea typeface="ＭＳ Ｐゴシック" pitchFamily="34" charset="-128"/>
              </a:rPr>
              <a:t>Risers for multiple tanks color-coded/ marked to identify product</a:t>
            </a:r>
            <a:endParaRPr lang="en-US" altLang="en-US" sz="2800" dirty="0">
              <a:ea typeface="ＭＳ Ｐゴシック" pitchFamily="34" charset="-128"/>
            </a:endParaRPr>
          </a:p>
        </p:txBody>
      </p:sp>
      <p:sp>
        <p:nvSpPr>
          <p:cNvPr id="2" name="Title 1">
            <a:extLst>
              <a:ext uri="{FF2B5EF4-FFF2-40B4-BE49-F238E27FC236}">
                <a16:creationId xmlns:a16="http://schemas.microsoft.com/office/drawing/2014/main" id="{3C0ED771-BF4E-3D91-D87D-DC870D09EE25}"/>
              </a:ext>
            </a:extLst>
          </p:cNvPr>
          <p:cNvSpPr>
            <a:spLocks noGrp="1"/>
          </p:cNvSpPr>
          <p:nvPr>
            <p:ph type="title"/>
          </p:nvPr>
        </p:nvSpPr>
        <p:spPr>
          <a:xfrm>
            <a:off x="7162800" y="533400"/>
            <a:ext cx="4648200" cy="1323439"/>
          </a:xfrm>
        </p:spPr>
        <p:txBody>
          <a:bodyPr wrap="square">
            <a:spAutoFit/>
          </a:bodyPr>
          <a:lstStyle/>
          <a:p>
            <a:r>
              <a:rPr lang="en-US" sz="4000" dirty="0"/>
              <a:t>Retail Tank Configuration</a:t>
            </a:r>
          </a:p>
        </p:txBody>
      </p:sp>
      <p:pic>
        <p:nvPicPr>
          <p:cNvPr id="4" name="Picture 3">
            <a:extLst>
              <a:ext uri="{FF2B5EF4-FFF2-40B4-BE49-F238E27FC236}">
                <a16:creationId xmlns:a16="http://schemas.microsoft.com/office/drawing/2014/main" id="{596E2080-64D2-C3B6-6376-804869036F0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00871" y="6428658"/>
            <a:ext cx="1438729" cy="276942"/>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640A3EE-7E4A-9755-42F4-427D513F07D0}"/>
              </a:ext>
            </a:extLst>
          </p:cNvPr>
          <p:cNvPicPr>
            <a:picLocks noChangeAspect="1"/>
          </p:cNvPicPr>
          <p:nvPr/>
        </p:nvPicPr>
        <p:blipFill>
          <a:blip r:embed="rId3">
            <a:extLst>
              <a:ext uri="{28A0092B-C50C-407E-A947-70E740481C1C}">
                <a14:useLocalDpi xmlns:a14="http://schemas.microsoft.com/office/drawing/2010/main" val="0"/>
              </a:ext>
            </a:extLst>
          </a:blip>
          <a:srcRect b="22932"/>
          <a:stretch>
            <a:fillRect/>
          </a:stretch>
        </p:blipFill>
        <p:spPr>
          <a:xfrm>
            <a:off x="0" y="0"/>
            <a:ext cx="12235645" cy="6858000"/>
          </a:xfrm>
          <a:prstGeom prst="rect">
            <a:avLst/>
          </a:prstGeom>
        </p:spPr>
      </p:pic>
      <p:sp>
        <p:nvSpPr>
          <p:cNvPr id="47106" name="Slide Number Placeholder 3">
            <a:extLst>
              <a:ext uri="{FF2B5EF4-FFF2-40B4-BE49-F238E27FC236}">
                <a16:creationId xmlns:a16="http://schemas.microsoft.com/office/drawing/2014/main" id="{EFAF0AC2-DE40-4B9D-B8F8-E6269A4E629F}"/>
              </a:ext>
            </a:extLst>
          </p:cNvPr>
          <p:cNvSpPr txBox="1">
            <a:spLocks noGrp="1"/>
          </p:cNvSpPr>
          <p:nvPr/>
        </p:nvSpPr>
        <p:spPr bwMode="auto">
          <a:xfrm>
            <a:off x="12201525" y="464820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bg1"/>
                </a:solidFill>
                <a:latin typeface="Arial" panose="020B060402020202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bg1"/>
                </a:solidFill>
                <a:latin typeface="Arial" panose="020B060402020202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bg1"/>
                </a:solidFill>
                <a:latin typeface="Arial" panose="020B060402020202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bg1"/>
                </a:solidFill>
                <a:latin typeface="Arial" panose="020B0604020202020204" pitchFamily="34" charset="0"/>
                <a:ea typeface="ＭＳ Ｐゴシック" panose="020B0600070205080204" pitchFamily="34" charset="-128"/>
              </a:defRPr>
            </a:lvl9pPr>
          </a:lstStyle>
          <a:p>
            <a:pPr algn="r" eaLnBrk="1" hangingPunct="1">
              <a:spcBef>
                <a:spcPct val="0"/>
              </a:spcBef>
              <a:buFontTx/>
              <a:buNone/>
            </a:pPr>
            <a:endParaRPr lang="en-US" altLang="en-US" sz="1400">
              <a:solidFill>
                <a:schemeClr val="tx1"/>
              </a:solidFill>
              <a:cs typeface="Arial" panose="020B0604020202020204" pitchFamily="34" charset="0"/>
            </a:endParaRPr>
          </a:p>
        </p:txBody>
      </p:sp>
      <p:grpSp>
        <p:nvGrpSpPr>
          <p:cNvPr id="2" name="Group 1">
            <a:extLst>
              <a:ext uri="{FF2B5EF4-FFF2-40B4-BE49-F238E27FC236}">
                <a16:creationId xmlns:a16="http://schemas.microsoft.com/office/drawing/2014/main" id="{21CAB454-EFE8-2946-114F-44A6C7F12239}"/>
              </a:ext>
            </a:extLst>
          </p:cNvPr>
          <p:cNvGrpSpPr/>
          <p:nvPr/>
        </p:nvGrpSpPr>
        <p:grpSpPr>
          <a:xfrm rot="10800000" flipH="1">
            <a:off x="-1" y="1"/>
            <a:ext cx="13182601" cy="6863542"/>
            <a:chOff x="0" y="213360"/>
            <a:chExt cx="10984949" cy="6863542"/>
          </a:xfrm>
        </p:grpSpPr>
        <p:sp>
          <p:nvSpPr>
            <p:cNvPr id="5" name="Rectangle 4">
              <a:extLst>
                <a:ext uri="{FF2B5EF4-FFF2-40B4-BE49-F238E27FC236}">
                  <a16:creationId xmlns:a16="http://schemas.microsoft.com/office/drawing/2014/main" id="{7380814B-ABB1-BFB2-2EB9-8F7F28A4FBA1}"/>
                </a:ext>
              </a:extLst>
            </p:cNvPr>
            <p:cNvSpPr/>
            <p:nvPr/>
          </p:nvSpPr>
          <p:spPr>
            <a:xfrm>
              <a:off x="0" y="213360"/>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50FC9562-53D9-BDA7-6426-A02F05D95506}"/>
                </a:ext>
              </a:extLst>
            </p:cNvPr>
            <p:cNvSpPr/>
            <p:nvPr/>
          </p:nvSpPr>
          <p:spPr>
            <a:xfrm>
              <a:off x="0" y="213360"/>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Rectangle 3">
            <a:extLst>
              <a:ext uri="{FF2B5EF4-FFF2-40B4-BE49-F238E27FC236}">
                <a16:creationId xmlns:a16="http://schemas.microsoft.com/office/drawing/2014/main" id="{372C2D0A-14E0-1D60-3BA4-77C1AC61FA87}"/>
              </a:ext>
            </a:extLst>
          </p:cNvPr>
          <p:cNvSpPr txBox="1">
            <a:spLocks/>
          </p:cNvSpPr>
          <p:nvPr/>
        </p:nvSpPr>
        <p:spPr bwMode="auto">
          <a:xfrm>
            <a:off x="457200" y="1676400"/>
            <a:ext cx="6705600" cy="5615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Denatured fuel ethanol is commonly found at liquid product terminals</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Pre-planning for potential incidents at liquid product terminals is extremely important</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Facility familiarization &amp; relationships</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Liquid product terminals vary greatly in capacity &amp; the types of products stored</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Retail fueling stations have many different storage tank configurations</a:t>
            </a:r>
          </a:p>
        </p:txBody>
      </p:sp>
      <p:sp>
        <p:nvSpPr>
          <p:cNvPr id="6" name="Rectangle 2">
            <a:extLst>
              <a:ext uri="{FF2B5EF4-FFF2-40B4-BE49-F238E27FC236}">
                <a16:creationId xmlns:a16="http://schemas.microsoft.com/office/drawing/2014/main" id="{5C7C2A14-DB0B-DBD5-58FE-3D0F3C8AAB87}"/>
              </a:ext>
            </a:extLst>
          </p:cNvPr>
          <p:cNvSpPr>
            <a:spLocks noGrp="1"/>
          </p:cNvSpPr>
          <p:nvPr>
            <p:ph type="title"/>
          </p:nvPr>
        </p:nvSpPr>
        <p:spPr>
          <a:xfrm>
            <a:off x="457200" y="914400"/>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0000"/>
          </a:bodyPr>
          <a:lstStyle/>
          <a:p>
            <a:pPr algn="l"/>
            <a:r>
              <a:rPr lang="en-US" altLang="en-US" sz="4400" b="1" dirty="0">
                <a:latin typeface="Arial" panose="020B0604020202020204" pitchFamily="34" charset="0"/>
                <a:ea typeface="ＭＳ Ｐゴシック" panose="020B0600070205080204" pitchFamily="34" charset="-128"/>
                <a:cs typeface="Arial" panose="020B0604020202020204" pitchFamily="34" charset="0"/>
              </a:rPr>
              <a:t>Summary</a:t>
            </a:r>
          </a:p>
        </p:txBody>
      </p:sp>
      <p:pic>
        <p:nvPicPr>
          <p:cNvPr id="9" name="Picture 8">
            <a:extLst>
              <a:ext uri="{FF2B5EF4-FFF2-40B4-BE49-F238E27FC236}">
                <a16:creationId xmlns:a16="http://schemas.microsoft.com/office/drawing/2014/main" id="{0BD20D11-767B-963A-EC89-70AEED0D38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600" y="6428658"/>
            <a:ext cx="1438729" cy="276942"/>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9D849D9E-5037-0922-62AE-E026A1458331}"/>
              </a:ext>
            </a:extLst>
          </p:cNvPr>
          <p:cNvPicPr>
            <a:picLocks noChangeAspect="1"/>
          </p:cNvPicPr>
          <p:nvPr/>
        </p:nvPicPr>
        <p:blipFill rotWithShape="1">
          <a:blip r:embed="rId3">
            <a:extLst>
              <a:ext uri="{28A0092B-C50C-407E-A947-70E740481C1C}">
                <a14:useLocalDpi xmlns:a14="http://schemas.microsoft.com/office/drawing/2010/main" val="0"/>
              </a:ext>
            </a:extLst>
          </a:blip>
          <a:srcRect l="31276" r="6172"/>
          <a:stretch>
            <a:fillRect/>
          </a:stretch>
        </p:blipFill>
        <p:spPr>
          <a:xfrm>
            <a:off x="0" y="0"/>
            <a:ext cx="12192000" cy="6934200"/>
          </a:xfrm>
          <a:prstGeom prst="rect">
            <a:avLst/>
          </a:prstGeom>
        </p:spPr>
      </p:pic>
      <p:sp>
        <p:nvSpPr>
          <p:cNvPr id="3" name="Rectangle 2">
            <a:extLst>
              <a:ext uri="{FF2B5EF4-FFF2-40B4-BE49-F238E27FC236}">
                <a16:creationId xmlns:a16="http://schemas.microsoft.com/office/drawing/2014/main" id="{7FE6DD81-7ABA-E698-1B95-5BC2DEC90713}"/>
              </a:ext>
            </a:extLst>
          </p:cNvPr>
          <p:cNvSpPr/>
          <p:nvPr/>
        </p:nvSpPr>
        <p:spPr>
          <a:xfrm>
            <a:off x="0" y="7620"/>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ED8614BC-8084-8830-EC8E-BD09C38F5F11}"/>
              </a:ext>
            </a:extLst>
          </p:cNvPr>
          <p:cNvSpPr txBox="1">
            <a:spLocks/>
          </p:cNvSpPr>
          <p:nvPr/>
        </p:nvSpPr>
        <p:spPr bwMode="auto">
          <a:xfrm>
            <a:off x="533400" y="609600"/>
            <a:ext cx="39624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algn="ctr" rtl="0" eaLnBrk="0" fontAlgn="base" hangingPunct="0">
              <a:spcBef>
                <a:spcPct val="0"/>
              </a:spcBef>
              <a:spcAft>
                <a:spcPct val="0"/>
              </a:spcAft>
              <a:defRPr sz="3600" b="1" kern="1200">
                <a:solidFill>
                  <a:schemeClr val="bg1"/>
                </a:solidFill>
                <a:latin typeface="Arial"/>
                <a:ea typeface="ＭＳ Ｐゴシック" charset="0"/>
                <a:cs typeface="Arial"/>
              </a:defRPr>
            </a:lvl1pPr>
            <a:lvl2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2pPr>
            <a:lvl3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3pPr>
            <a:lvl4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4pPr>
            <a:lvl5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lgn="l"/>
            <a:r>
              <a:rPr lang="en-US" sz="4000" dirty="0"/>
              <a:t>Activity 5.1: Ethanol in Your Jurisdiction</a:t>
            </a:r>
          </a:p>
        </p:txBody>
      </p:sp>
      <p:sp>
        <p:nvSpPr>
          <p:cNvPr id="5" name="Rectangle 3">
            <a:extLst>
              <a:ext uri="{FF2B5EF4-FFF2-40B4-BE49-F238E27FC236}">
                <a16:creationId xmlns:a16="http://schemas.microsoft.com/office/drawing/2014/main" id="{80D391EE-02DD-0BD5-F9E2-09552D54C6C4}"/>
              </a:ext>
            </a:extLst>
          </p:cNvPr>
          <p:cNvSpPr txBox="1">
            <a:spLocks/>
          </p:cNvSpPr>
          <p:nvPr/>
        </p:nvSpPr>
        <p:spPr bwMode="auto">
          <a:xfrm>
            <a:off x="533400" y="2743200"/>
            <a:ext cx="5105400" cy="16404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lnSpc>
                <a:spcPct val="90000"/>
              </a:lnSpc>
              <a:buFont typeface="Arial" panose="020B0604020202020204" pitchFamily="34" charset="0"/>
              <a:buNone/>
            </a:pPr>
            <a:r>
              <a:rPr lang="en-US" altLang="en-US" sz="2800" b="1" dirty="0">
                <a:solidFill>
                  <a:srgbClr val="FFB005"/>
                </a:solidFill>
                <a:latin typeface="Arial" panose="020B0604020202020204" pitchFamily="34" charset="0"/>
                <a:ea typeface="ＭＳ Ｐゴシック" panose="020B0600070205080204" pitchFamily="34" charset="-128"/>
                <a:cs typeface="Arial" panose="020B0604020202020204" pitchFamily="34" charset="0"/>
              </a:rPr>
              <a:t>Purpose:</a:t>
            </a:r>
          </a:p>
          <a:p>
            <a:pPr marL="0" indent="0" eaLnBrk="1" hangingPunct="1">
              <a:lnSpc>
                <a:spcPct val="90000"/>
              </a:lnSpc>
              <a:buFont typeface="Arial" panose="020B0604020202020204" pitchFamily="34" charset="0"/>
              <a:buNone/>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To allow participants to determine the potential for an ethanol emergency in their jurisdictions</a:t>
            </a:r>
          </a:p>
        </p:txBody>
      </p:sp>
      <p:pic>
        <p:nvPicPr>
          <p:cNvPr id="6" name="Picture 5">
            <a:extLst>
              <a:ext uri="{FF2B5EF4-FFF2-40B4-BE49-F238E27FC236}">
                <a16:creationId xmlns:a16="http://schemas.microsoft.com/office/drawing/2014/main" id="{C0B1A4EB-6E85-EF9D-F055-F8B672BD56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00871" y="6428658"/>
            <a:ext cx="1438729" cy="276942"/>
          </a:xfrm>
          <a:prstGeom prst="rect">
            <a:avLst/>
          </a:prstGeom>
        </p:spPr>
      </p:pic>
    </p:spTree>
  </p:cSld>
  <p:clrMapOvr>
    <a:masterClrMapping/>
  </p:clrMapOvr>
</p:sld>
</file>

<file path=ppt/theme/theme1.xml><?xml version="1.0" encoding="utf-8"?>
<a:theme xmlns:a="http://schemas.openxmlformats.org/drawingml/2006/main" name="2025 Updated Backgroun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79f892f-2c11-43a9-b10f-e0092ef5799b" xsi:nil="true"/>
    <lcf76f155ced4ddcb4097134ff3c332f xmlns="9659d145-d520-4658-b925-eca3bc946a0b">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38BD9980522ED479C512EC977991EAE" ma:contentTypeVersion="18" ma:contentTypeDescription="Create a new document." ma:contentTypeScope="" ma:versionID="eea2116b0342fe1b5484d61114b09d98">
  <xsd:schema xmlns:xsd="http://www.w3.org/2001/XMLSchema" xmlns:xs="http://www.w3.org/2001/XMLSchema" xmlns:p="http://schemas.microsoft.com/office/2006/metadata/properties" xmlns:ns2="9659d145-d520-4658-b925-eca3bc946a0b" xmlns:ns3="679f892f-2c11-43a9-b10f-e0092ef5799b" targetNamespace="http://schemas.microsoft.com/office/2006/metadata/properties" ma:root="true" ma:fieldsID="f0be449b6ff9bf7eed0a2765a5cb7753" ns2:_="" ns3:_="">
    <xsd:import namespace="9659d145-d520-4658-b925-eca3bc946a0b"/>
    <xsd:import namespace="679f892f-2c11-43a9-b10f-e0092ef5799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659d145-d520-4658-b925-eca3bc946a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27e2319-715b-419f-ad38-fa0d6611b645"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79f892f-2c11-43a9-b10f-e0092ef5799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030296f-bffd-40b7-a96f-a16ecbf4646a}" ma:internalName="TaxCatchAll" ma:showField="CatchAllData" ma:web="679f892f-2c11-43a9-b10f-e0092ef5799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3DB1291-1026-4ED7-B45C-54E4B0FD5243}">
  <ds:schemaRefs>
    <ds:schemaRef ds:uri="http://purl.org/dc/terms/"/>
    <ds:schemaRef ds:uri="http://schemas.openxmlformats.org/package/2006/metadata/core-properties"/>
    <ds:schemaRef ds:uri="9659d145-d520-4658-b925-eca3bc946a0b"/>
    <ds:schemaRef ds:uri="http://schemas.microsoft.com/office/2006/documentManagement/types"/>
    <ds:schemaRef ds:uri="http://purl.org/dc/elements/1.1/"/>
    <ds:schemaRef ds:uri="http://schemas.microsoft.com/office/2006/metadata/properties"/>
    <ds:schemaRef ds:uri="679f892f-2c11-43a9-b10f-e0092ef5799b"/>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DA527792-9B13-49EF-8F41-0A66015A658D}">
  <ds:schemaRefs>
    <ds:schemaRef ds:uri="http://schemas.microsoft.com/sharepoint/v3/contenttype/forms"/>
  </ds:schemaRefs>
</ds:datastoreItem>
</file>

<file path=customXml/itemProps3.xml><?xml version="1.0" encoding="utf-8"?>
<ds:datastoreItem xmlns:ds="http://schemas.openxmlformats.org/officeDocument/2006/customXml" ds:itemID="{208B1001-34B9-4B48-A520-920CC063A87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659d145-d520-4658-b925-eca3bc946a0b"/>
    <ds:schemaRef ds:uri="679f892f-2c11-43a9-b10f-e0092ef5799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53548</TotalTime>
  <Words>3826</Words>
  <Application>Microsoft Office PowerPoint</Application>
  <PresentationFormat>Widescreen</PresentationFormat>
  <Paragraphs>282</Paragraphs>
  <Slides>22</Slides>
  <Notes>22</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22</vt:i4>
      </vt:variant>
    </vt:vector>
  </HeadingPairs>
  <TitlesOfParts>
    <vt:vector size="27" baseType="lpstr">
      <vt:lpstr>ＭＳ Ｐゴシック</vt:lpstr>
      <vt:lpstr>Arial</vt:lpstr>
      <vt:lpstr>Calibri</vt:lpstr>
      <vt:lpstr>2025 Updated Background</vt:lpstr>
      <vt:lpstr>Office Theme</vt:lpstr>
      <vt:lpstr>PowerPoint Presentation</vt:lpstr>
      <vt:lpstr>Objectives</vt:lpstr>
      <vt:lpstr>Introduction</vt:lpstr>
      <vt:lpstr>Storage Tank Types &amp; Designs</vt:lpstr>
      <vt:lpstr>Storage Tank Types &amp; Designs</vt:lpstr>
      <vt:lpstr>Storage Tank Types  &amp; Designs</vt:lpstr>
      <vt:lpstr>Spill Containment</vt:lpstr>
      <vt:lpstr>Fire Protection Systems </vt:lpstr>
      <vt:lpstr>Built in Fire Protection Systems </vt:lpstr>
      <vt:lpstr>Foam Deflector Device</vt:lpstr>
      <vt:lpstr>Emergency Response  Pre-planning</vt:lpstr>
      <vt:lpstr>Emergency Response Planning</vt:lpstr>
      <vt:lpstr>Key Considerations </vt:lpstr>
      <vt:lpstr>PowerPoint Presentation</vt:lpstr>
      <vt:lpstr>Terminal Size Considerations</vt:lpstr>
      <vt:lpstr>Terminal Size Considerations</vt:lpstr>
      <vt:lpstr>Group Discussion</vt:lpstr>
      <vt:lpstr>PowerPoint Presentation</vt:lpstr>
      <vt:lpstr>Retail Dispensing Stations</vt:lpstr>
      <vt:lpstr>Retail Tank Configuration</vt:lpstr>
      <vt:lpstr>Summary</vt:lpstr>
      <vt:lpstr>PowerPoint Presentation</vt:lpstr>
    </vt:vector>
  </TitlesOfParts>
  <Company>Andrew Johnson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RFA</dc:creator>
  <cp:lastModifiedBy>Missy Ruff</cp:lastModifiedBy>
  <cp:revision>334</cp:revision>
  <cp:lastPrinted>2016-01-28T23:22:29Z</cp:lastPrinted>
  <dcterms:modified xsi:type="dcterms:W3CDTF">2026-03-09T17:54:23Z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0x010100238BD9980522ED479C512EC977991EAE</vt:lpwstr>
  </property>
  <property fmtid="{D5CDD505-2E9C-101B-9397-08002B2CF9AE}" pid="3" name="MediaServiceImageTags">
    <vt:lpwstr/>
  </property>
</Properties>
</file>