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42.jpg" ContentType="image/pn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1" r:id="rId4"/>
    <p:sldMasterId id="2147483648" r:id="rId5"/>
  </p:sldMasterIdLst>
  <p:notesMasterIdLst>
    <p:notesMasterId r:id="rId28"/>
  </p:notesMasterIdLst>
  <p:sldIdLst>
    <p:sldId id="343" r:id="rId6"/>
    <p:sldId id="307" r:id="rId7"/>
    <p:sldId id="314" r:id="rId8"/>
    <p:sldId id="321" r:id="rId9"/>
    <p:sldId id="316" r:id="rId10"/>
    <p:sldId id="317" r:id="rId11"/>
    <p:sldId id="328" r:id="rId12"/>
    <p:sldId id="318" r:id="rId13"/>
    <p:sldId id="320" r:id="rId14"/>
    <p:sldId id="340" r:id="rId15"/>
    <p:sldId id="322" r:id="rId16"/>
    <p:sldId id="323" r:id="rId17"/>
    <p:sldId id="324" r:id="rId18"/>
    <p:sldId id="325" r:id="rId19"/>
    <p:sldId id="326" r:id="rId20"/>
    <p:sldId id="342" r:id="rId21"/>
    <p:sldId id="337" r:id="rId22"/>
    <p:sldId id="315" r:id="rId23"/>
    <p:sldId id="327" r:id="rId24"/>
    <p:sldId id="331" r:id="rId25"/>
    <p:sldId id="334" r:id="rId26"/>
    <p:sldId id="335" r:id="rId27"/>
  </p:sldIdLst>
  <p:sldSz cx="12192000" cy="6858000"/>
  <p:notesSz cx="7010400" cy="9296400"/>
  <p:defaultTextStyle>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pos="44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005"/>
    <a:srgbClr val="003175"/>
    <a:srgbClr val="FAFAFA"/>
    <a:srgbClr val="FF0000"/>
    <a:srgbClr val="5DBA3E"/>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3FD39C-533F-4EDB-A270-9716005848CA}" v="178" dt="2026-03-09T17:54:15.4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1" autoAdjust="0"/>
    <p:restoredTop sz="77119" autoAdjust="0"/>
  </p:normalViewPr>
  <p:slideViewPr>
    <p:cSldViewPr>
      <p:cViewPr varScale="1">
        <p:scale>
          <a:sx n="60" d="100"/>
          <a:sy n="60" d="100"/>
        </p:scale>
        <p:origin x="1675" y="48"/>
      </p:cViewPr>
      <p:guideLst>
        <p:guide orient="horz" pos="672"/>
        <p:guide pos="4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4" d="100"/>
          <a:sy n="84" d="100"/>
        </p:scale>
        <p:origin x="-313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y Ruff" userId="2fedf697-c7c4-47e5-81d4-5bd69038a8f8" providerId="ADAL" clId="{7BFC989C-9026-4FDF-A8BA-5762B3585EB1}"/>
    <pc:docChg chg="undo redo custSel modSld modMainMaster">
      <pc:chgData name="Missy Ruff" userId="2fedf697-c7c4-47e5-81d4-5bd69038a8f8" providerId="ADAL" clId="{7BFC989C-9026-4FDF-A8BA-5762B3585EB1}" dt="2026-03-09T17:54:15.469" v="2293" actId="1035"/>
      <pc:docMkLst>
        <pc:docMk/>
      </pc:docMkLst>
      <pc:sldChg chg="addSp modSp mod">
        <pc:chgData name="Missy Ruff" userId="2fedf697-c7c4-47e5-81d4-5bd69038a8f8" providerId="ADAL" clId="{7BFC989C-9026-4FDF-A8BA-5762B3585EB1}" dt="2026-03-06T21:31:52.790" v="1308"/>
        <pc:sldMkLst>
          <pc:docMk/>
          <pc:sldMk cId="0" sldId="307"/>
        </pc:sldMkLst>
        <pc:spChg chg="mod">
          <ac:chgData name="Missy Ruff" userId="2fedf697-c7c4-47e5-81d4-5bd69038a8f8" providerId="ADAL" clId="{7BFC989C-9026-4FDF-A8BA-5762B3585EB1}" dt="2026-03-06T20:57:09.051" v="1092" actId="1037"/>
          <ac:spMkLst>
            <pc:docMk/>
            <pc:sldMk cId="0" sldId="307"/>
            <ac:spMk id="4" creationId="{A5DEC168-E976-7DBF-5418-8E2A591C767C}"/>
          </ac:spMkLst>
        </pc:spChg>
        <pc:spChg chg="mod">
          <ac:chgData name="Missy Ruff" userId="2fedf697-c7c4-47e5-81d4-5bd69038a8f8" providerId="ADAL" clId="{7BFC989C-9026-4FDF-A8BA-5762B3585EB1}" dt="2026-03-06T20:53:21.853" v="992" actId="255"/>
          <ac:spMkLst>
            <pc:docMk/>
            <pc:sldMk cId="0" sldId="307"/>
            <ac:spMk id="19" creationId="{6CE62B4C-B0A6-CAC4-6CB1-FDE85E5FBC91}"/>
          </ac:spMkLst>
        </pc:spChg>
        <pc:spChg chg="mod">
          <ac:chgData name="Missy Ruff" userId="2fedf697-c7c4-47e5-81d4-5bd69038a8f8" providerId="ADAL" clId="{7BFC989C-9026-4FDF-A8BA-5762B3585EB1}" dt="2026-03-06T20:57:02.545" v="1090" actId="255"/>
          <ac:spMkLst>
            <pc:docMk/>
            <pc:sldMk cId="0" sldId="307"/>
            <ac:spMk id="24" creationId="{F327A9BC-61C1-90E8-E7BF-CBA326E3B1C8}"/>
          </ac:spMkLst>
        </pc:spChg>
        <pc:spChg chg="mod">
          <ac:chgData name="Missy Ruff" userId="2fedf697-c7c4-47e5-81d4-5bd69038a8f8" providerId="ADAL" clId="{7BFC989C-9026-4FDF-A8BA-5762B3585EB1}" dt="2026-03-06T20:57:00.757" v="1086" actId="255"/>
          <ac:spMkLst>
            <pc:docMk/>
            <pc:sldMk cId="0" sldId="307"/>
            <ac:spMk id="26" creationId="{5243532D-E4E4-DA9D-BE9F-F91FDA85D77D}"/>
          </ac:spMkLst>
        </pc:spChg>
        <pc:spChg chg="mod">
          <ac:chgData name="Missy Ruff" userId="2fedf697-c7c4-47e5-81d4-5bd69038a8f8" providerId="ADAL" clId="{7BFC989C-9026-4FDF-A8BA-5762B3585EB1}" dt="2026-03-06T20:57:00.973" v="1087" actId="255"/>
          <ac:spMkLst>
            <pc:docMk/>
            <pc:sldMk cId="0" sldId="307"/>
            <ac:spMk id="27" creationId="{5F948681-E453-E7B2-7339-73A8A603FCFA}"/>
          </ac:spMkLst>
        </pc:spChg>
        <pc:grpChg chg="mod">
          <ac:chgData name="Missy Ruff" userId="2fedf697-c7c4-47e5-81d4-5bd69038a8f8" providerId="ADAL" clId="{7BFC989C-9026-4FDF-A8BA-5762B3585EB1}" dt="2026-03-06T20:54:14.594" v="1005" actId="1036"/>
          <ac:grpSpMkLst>
            <pc:docMk/>
            <pc:sldMk cId="0" sldId="307"/>
            <ac:grpSpMk id="8" creationId="{B20CF696-96F4-2006-0324-C51A5ED6978D}"/>
          </ac:grpSpMkLst>
        </pc:grpChg>
        <pc:grpChg chg="mod">
          <ac:chgData name="Missy Ruff" userId="2fedf697-c7c4-47e5-81d4-5bd69038a8f8" providerId="ADAL" clId="{7BFC989C-9026-4FDF-A8BA-5762B3585EB1}" dt="2026-03-06T20:54:14.594" v="1005" actId="1036"/>
          <ac:grpSpMkLst>
            <pc:docMk/>
            <pc:sldMk cId="0" sldId="307"/>
            <ac:grpSpMk id="11" creationId="{5CB99C3E-E13A-EE09-6BD0-6C3F3B05A3CD}"/>
          </ac:grpSpMkLst>
        </pc:grpChg>
        <pc:grpChg chg="mod">
          <ac:chgData name="Missy Ruff" userId="2fedf697-c7c4-47e5-81d4-5bd69038a8f8" providerId="ADAL" clId="{7BFC989C-9026-4FDF-A8BA-5762B3585EB1}" dt="2026-03-06T20:54:14.594" v="1005" actId="1036"/>
          <ac:grpSpMkLst>
            <pc:docMk/>
            <pc:sldMk cId="0" sldId="307"/>
            <ac:grpSpMk id="14" creationId="{A83DA7AB-16E7-6CBA-DB15-64FBA4470AF7}"/>
          </ac:grpSpMkLst>
        </pc:grpChg>
        <pc:picChg chg="add mod">
          <ac:chgData name="Missy Ruff" userId="2fedf697-c7c4-47e5-81d4-5bd69038a8f8" providerId="ADAL" clId="{7BFC989C-9026-4FDF-A8BA-5762B3585EB1}" dt="2026-03-06T21:31:52.790" v="1308"/>
          <ac:picMkLst>
            <pc:docMk/>
            <pc:sldMk cId="0" sldId="307"/>
            <ac:picMk id="3" creationId="{7BAF70DE-02D3-36B0-9753-84516504E8EE}"/>
          </ac:picMkLst>
        </pc:picChg>
        <pc:cxnChg chg="mod">
          <ac:chgData name="Missy Ruff" userId="2fedf697-c7c4-47e5-81d4-5bd69038a8f8" providerId="ADAL" clId="{7BFC989C-9026-4FDF-A8BA-5762B3585EB1}" dt="2026-03-06T20:54:14.594" v="1005" actId="1036"/>
          <ac:cxnSpMkLst>
            <pc:docMk/>
            <pc:sldMk cId="0" sldId="307"/>
            <ac:cxnSpMk id="2" creationId="{A210C2DC-B902-4D6C-95BF-B4B1BD3E9D37}"/>
          </ac:cxnSpMkLst>
        </pc:cxnChg>
      </pc:sldChg>
      <pc:sldChg chg="addSp modSp mod">
        <pc:chgData name="Missy Ruff" userId="2fedf697-c7c4-47e5-81d4-5bd69038a8f8" providerId="ADAL" clId="{7BFC989C-9026-4FDF-A8BA-5762B3585EB1}" dt="2026-03-06T21:31:57.736" v="1309"/>
        <pc:sldMkLst>
          <pc:docMk/>
          <pc:sldMk cId="0" sldId="314"/>
        </pc:sldMkLst>
        <pc:spChg chg="mod">
          <ac:chgData name="Missy Ruff" userId="2fedf697-c7c4-47e5-81d4-5bd69038a8f8" providerId="ADAL" clId="{7BFC989C-9026-4FDF-A8BA-5762B3585EB1}" dt="2026-03-06T20:57:32.576" v="1095" actId="1036"/>
          <ac:spMkLst>
            <pc:docMk/>
            <pc:sldMk cId="0" sldId="314"/>
            <ac:spMk id="2" creationId="{88013DE0-9211-7D48-49D8-F008F18281C5}"/>
          </ac:spMkLst>
        </pc:spChg>
        <pc:spChg chg="mod">
          <ac:chgData name="Missy Ruff" userId="2fedf697-c7c4-47e5-81d4-5bd69038a8f8" providerId="ADAL" clId="{7BFC989C-9026-4FDF-A8BA-5762B3585EB1}" dt="2026-03-06T20:57:38.521" v="1096" actId="1035"/>
          <ac:spMkLst>
            <pc:docMk/>
            <pc:sldMk cId="0" sldId="314"/>
            <ac:spMk id="8195" creationId="{014C1545-0EF9-4E50-BB37-ACBBCE4C77ED}"/>
          </ac:spMkLst>
        </pc:spChg>
        <pc:picChg chg="add mod">
          <ac:chgData name="Missy Ruff" userId="2fedf697-c7c4-47e5-81d4-5bd69038a8f8" providerId="ADAL" clId="{7BFC989C-9026-4FDF-A8BA-5762B3585EB1}" dt="2026-03-06T21:31:57.736" v="1309"/>
          <ac:picMkLst>
            <pc:docMk/>
            <pc:sldMk cId="0" sldId="314"/>
            <ac:picMk id="4" creationId="{27E47872-185E-7C63-4D16-2E03668D7DDE}"/>
          </ac:picMkLst>
        </pc:picChg>
      </pc:sldChg>
      <pc:sldChg chg="modSp mod">
        <pc:chgData name="Missy Ruff" userId="2fedf697-c7c4-47e5-81d4-5bd69038a8f8" providerId="ADAL" clId="{7BFC989C-9026-4FDF-A8BA-5762B3585EB1}" dt="2026-03-06T21:08:24.982" v="1224" actId="1036"/>
        <pc:sldMkLst>
          <pc:docMk/>
          <pc:sldMk cId="0" sldId="315"/>
        </pc:sldMkLst>
        <pc:spChg chg="mod">
          <ac:chgData name="Missy Ruff" userId="2fedf697-c7c4-47e5-81d4-5bd69038a8f8" providerId="ADAL" clId="{7BFC989C-9026-4FDF-A8BA-5762B3585EB1}" dt="2026-03-06T21:08:24.982" v="1224" actId="1036"/>
          <ac:spMkLst>
            <pc:docMk/>
            <pc:sldMk cId="0" sldId="315"/>
            <ac:spMk id="2" creationId="{DF9B68B2-C041-04A6-55DF-4910E2707F39}"/>
          </ac:spMkLst>
        </pc:spChg>
        <pc:spChg chg="mod">
          <ac:chgData name="Missy Ruff" userId="2fedf697-c7c4-47e5-81d4-5bd69038a8f8" providerId="ADAL" clId="{7BFC989C-9026-4FDF-A8BA-5762B3585EB1}" dt="2026-03-06T21:08:24.982" v="1224" actId="1036"/>
          <ac:spMkLst>
            <pc:docMk/>
            <pc:sldMk cId="0" sldId="315"/>
            <ac:spMk id="40963" creationId="{794DC3CF-541A-495F-8DFF-658BE419941D}"/>
          </ac:spMkLst>
        </pc:spChg>
        <pc:spChg chg="mod">
          <ac:chgData name="Missy Ruff" userId="2fedf697-c7c4-47e5-81d4-5bd69038a8f8" providerId="ADAL" clId="{7BFC989C-9026-4FDF-A8BA-5762B3585EB1}" dt="2026-03-06T21:07:48.167" v="1206" actId="1038"/>
          <ac:spMkLst>
            <pc:docMk/>
            <pc:sldMk cId="0" sldId="315"/>
            <ac:spMk id="40965" creationId="{CE8E7FA1-8DAD-4215-A6C3-EC5DEDFE4D6C}"/>
          </ac:spMkLst>
        </pc:spChg>
        <pc:spChg chg="mod">
          <ac:chgData name="Missy Ruff" userId="2fedf697-c7c4-47e5-81d4-5bd69038a8f8" providerId="ADAL" clId="{7BFC989C-9026-4FDF-A8BA-5762B3585EB1}" dt="2026-03-06T21:07:48.167" v="1206" actId="1038"/>
          <ac:spMkLst>
            <pc:docMk/>
            <pc:sldMk cId="0" sldId="315"/>
            <ac:spMk id="40966" creationId="{FA042E72-27B7-49D8-B410-F82102351A98}"/>
          </ac:spMkLst>
        </pc:spChg>
        <pc:spChg chg="mod">
          <ac:chgData name="Missy Ruff" userId="2fedf697-c7c4-47e5-81d4-5bd69038a8f8" providerId="ADAL" clId="{7BFC989C-9026-4FDF-A8BA-5762B3585EB1}" dt="2026-03-06T21:07:48.167" v="1206" actId="1038"/>
          <ac:spMkLst>
            <pc:docMk/>
            <pc:sldMk cId="0" sldId="315"/>
            <ac:spMk id="40967" creationId="{CEA37E98-8B61-410D-9DA5-13B91341D2CD}"/>
          </ac:spMkLst>
        </pc:spChg>
        <pc:picChg chg="mod modCrop">
          <ac:chgData name="Missy Ruff" userId="2fedf697-c7c4-47e5-81d4-5bd69038a8f8" providerId="ADAL" clId="{7BFC989C-9026-4FDF-A8BA-5762B3585EB1}" dt="2026-03-06T21:07:48.167" v="1206" actId="1038"/>
          <ac:picMkLst>
            <pc:docMk/>
            <pc:sldMk cId="0" sldId="315"/>
            <ac:picMk id="3" creationId="{454C1ED5-1354-04E9-3262-626E2E94D39C}"/>
          </ac:picMkLst>
        </pc:picChg>
      </pc:sldChg>
      <pc:sldChg chg="modSp mod">
        <pc:chgData name="Missy Ruff" userId="2fedf697-c7c4-47e5-81d4-5bd69038a8f8" providerId="ADAL" clId="{7BFC989C-9026-4FDF-A8BA-5762B3585EB1}" dt="2026-03-06T21:00:21.050" v="1130" actId="732"/>
        <pc:sldMkLst>
          <pc:docMk/>
          <pc:sldMk cId="0" sldId="316"/>
        </pc:sldMkLst>
        <pc:spChg chg="mod">
          <ac:chgData name="Missy Ruff" userId="2fedf697-c7c4-47e5-81d4-5bd69038a8f8" providerId="ADAL" clId="{7BFC989C-9026-4FDF-A8BA-5762B3585EB1}" dt="2026-03-06T20:57:59.209" v="1098" actId="255"/>
          <ac:spMkLst>
            <pc:docMk/>
            <pc:sldMk cId="0" sldId="316"/>
            <ac:spMk id="2" creationId="{460B219A-5902-06EE-FF78-0EDC2A18C195}"/>
          </ac:spMkLst>
        </pc:spChg>
        <pc:spChg chg="mod">
          <ac:chgData name="Missy Ruff" userId="2fedf697-c7c4-47e5-81d4-5bd69038a8f8" providerId="ADAL" clId="{7BFC989C-9026-4FDF-A8BA-5762B3585EB1}" dt="2026-03-06T20:58:19.349" v="1099" actId="255"/>
          <ac:spMkLst>
            <pc:docMk/>
            <pc:sldMk cId="0" sldId="316"/>
            <ac:spMk id="12290" creationId="{AB29B3AD-2096-435F-BB54-84F2DD2EB759}"/>
          </ac:spMkLst>
        </pc:spChg>
        <pc:picChg chg="mod">
          <ac:chgData name="Missy Ruff" userId="2fedf697-c7c4-47e5-81d4-5bd69038a8f8" providerId="ADAL" clId="{7BFC989C-9026-4FDF-A8BA-5762B3585EB1}" dt="2026-03-06T21:00:21.050" v="1130" actId="732"/>
          <ac:picMkLst>
            <pc:docMk/>
            <pc:sldMk cId="0" sldId="316"/>
            <ac:picMk id="3" creationId="{5EA97ED7-053A-9C57-A8BA-61EBC1DB2280}"/>
          </ac:picMkLst>
        </pc:picChg>
      </pc:sldChg>
      <pc:sldChg chg="addSp modSp mod">
        <pc:chgData name="Missy Ruff" userId="2fedf697-c7c4-47e5-81d4-5bd69038a8f8" providerId="ADAL" clId="{7BFC989C-9026-4FDF-A8BA-5762B3585EB1}" dt="2026-03-06T21:32:11.306" v="1446" actId="1037"/>
        <pc:sldMkLst>
          <pc:docMk/>
          <pc:sldMk cId="0" sldId="317"/>
        </pc:sldMkLst>
        <pc:spChg chg="mod">
          <ac:chgData name="Missy Ruff" userId="2fedf697-c7c4-47e5-81d4-5bd69038a8f8" providerId="ADAL" clId="{7BFC989C-9026-4FDF-A8BA-5762B3585EB1}" dt="2026-03-06T20:58:59.723" v="1106" actId="1036"/>
          <ac:spMkLst>
            <pc:docMk/>
            <pc:sldMk cId="0" sldId="317"/>
            <ac:spMk id="2" creationId="{2105244C-0527-D513-CF81-CA9158F72CDF}"/>
          </ac:spMkLst>
        </pc:spChg>
        <pc:spChg chg="mod">
          <ac:chgData name="Missy Ruff" userId="2fedf697-c7c4-47e5-81d4-5bd69038a8f8" providerId="ADAL" clId="{7BFC989C-9026-4FDF-A8BA-5762B3585EB1}" dt="2026-03-06T20:58:59.723" v="1106" actId="1036"/>
          <ac:spMkLst>
            <pc:docMk/>
            <pc:sldMk cId="0" sldId="317"/>
            <ac:spMk id="9218" creationId="{E1A76C44-2619-45A6-8590-E634D8775A17}"/>
          </ac:spMkLst>
        </pc:spChg>
        <pc:picChg chg="add mod">
          <ac:chgData name="Missy Ruff" userId="2fedf697-c7c4-47e5-81d4-5bd69038a8f8" providerId="ADAL" clId="{7BFC989C-9026-4FDF-A8BA-5762B3585EB1}" dt="2026-03-06T21:32:11.306" v="1446" actId="1037"/>
          <ac:picMkLst>
            <pc:docMk/>
            <pc:sldMk cId="0" sldId="317"/>
            <ac:picMk id="3" creationId="{343E5DA8-046B-6954-F8B7-BB875DB61A4A}"/>
          </ac:picMkLst>
        </pc:picChg>
      </pc:sldChg>
      <pc:sldChg chg="addSp modSp mod">
        <pc:chgData name="Missy Ruff" userId="2fedf697-c7c4-47e5-81d4-5bd69038a8f8" providerId="ADAL" clId="{7BFC989C-9026-4FDF-A8BA-5762B3585EB1}" dt="2026-03-06T21:32:55.152" v="1724" actId="1037"/>
        <pc:sldMkLst>
          <pc:docMk/>
          <pc:sldMk cId="0" sldId="318"/>
        </pc:sldMkLst>
        <pc:spChg chg="mod">
          <ac:chgData name="Missy Ruff" userId="2fedf697-c7c4-47e5-81d4-5bd69038a8f8" providerId="ADAL" clId="{7BFC989C-9026-4FDF-A8BA-5762B3585EB1}" dt="2026-03-06T21:00:58.175" v="1138" actId="1035"/>
          <ac:spMkLst>
            <pc:docMk/>
            <pc:sldMk cId="0" sldId="318"/>
            <ac:spMk id="4" creationId="{F783B93B-D494-1148-76EA-8C63E095C12C}"/>
          </ac:spMkLst>
        </pc:spChg>
        <pc:spChg chg="mod">
          <ac:chgData name="Missy Ruff" userId="2fedf697-c7c4-47e5-81d4-5bd69038a8f8" providerId="ADAL" clId="{7BFC989C-9026-4FDF-A8BA-5762B3585EB1}" dt="2026-03-06T21:00:58.175" v="1138" actId="1035"/>
          <ac:spMkLst>
            <pc:docMk/>
            <pc:sldMk cId="0" sldId="318"/>
            <ac:spMk id="18434" creationId="{37A1D81E-FD57-45FA-BDDE-1F38B5FB7E00}"/>
          </ac:spMkLst>
        </pc:spChg>
        <pc:picChg chg="add mod">
          <ac:chgData name="Missy Ruff" userId="2fedf697-c7c4-47e5-81d4-5bd69038a8f8" providerId="ADAL" clId="{7BFC989C-9026-4FDF-A8BA-5762B3585EB1}" dt="2026-03-06T21:32:55.152" v="1724" actId="1037"/>
          <ac:picMkLst>
            <pc:docMk/>
            <pc:sldMk cId="0" sldId="318"/>
            <ac:picMk id="5" creationId="{B50F1B64-BBF8-2361-AE44-568586408B07}"/>
          </ac:picMkLst>
        </pc:picChg>
      </pc:sldChg>
      <pc:sldChg chg="addSp modSp mod">
        <pc:chgData name="Missy Ruff" userId="2fedf697-c7c4-47e5-81d4-5bd69038a8f8" providerId="ADAL" clId="{7BFC989C-9026-4FDF-A8BA-5762B3585EB1}" dt="2026-03-06T21:33:04.275" v="1861" actId="1037"/>
        <pc:sldMkLst>
          <pc:docMk/>
          <pc:sldMk cId="0" sldId="320"/>
        </pc:sldMkLst>
        <pc:spChg chg="mod">
          <ac:chgData name="Missy Ruff" userId="2fedf697-c7c4-47e5-81d4-5bd69038a8f8" providerId="ADAL" clId="{7BFC989C-9026-4FDF-A8BA-5762B3585EB1}" dt="2026-03-06T21:01:16.404" v="1143" actId="1036"/>
          <ac:spMkLst>
            <pc:docMk/>
            <pc:sldMk cId="0" sldId="320"/>
            <ac:spMk id="3" creationId="{CFF98C05-FA04-4993-59AC-FEDD32312479}"/>
          </ac:spMkLst>
        </pc:spChg>
        <pc:picChg chg="add mod">
          <ac:chgData name="Missy Ruff" userId="2fedf697-c7c4-47e5-81d4-5bd69038a8f8" providerId="ADAL" clId="{7BFC989C-9026-4FDF-A8BA-5762B3585EB1}" dt="2026-03-06T21:33:04.275" v="1861" actId="1037"/>
          <ac:picMkLst>
            <pc:docMk/>
            <pc:sldMk cId="0" sldId="320"/>
            <ac:picMk id="4" creationId="{95B6F245-5140-B6B3-431B-25113FA29494}"/>
          </ac:picMkLst>
        </pc:picChg>
      </pc:sldChg>
      <pc:sldChg chg="modSp mod">
        <pc:chgData name="Missy Ruff" userId="2fedf697-c7c4-47e5-81d4-5bd69038a8f8" providerId="ADAL" clId="{7BFC989C-9026-4FDF-A8BA-5762B3585EB1}" dt="2026-03-06T20:57:49.243" v="1097" actId="255"/>
        <pc:sldMkLst>
          <pc:docMk/>
          <pc:sldMk cId="0" sldId="321"/>
        </pc:sldMkLst>
        <pc:spChg chg="mod">
          <ac:chgData name="Missy Ruff" userId="2fedf697-c7c4-47e5-81d4-5bd69038a8f8" providerId="ADAL" clId="{7BFC989C-9026-4FDF-A8BA-5762B3585EB1}" dt="2026-03-06T20:57:49.243" v="1097" actId="255"/>
          <ac:spMkLst>
            <pc:docMk/>
            <pc:sldMk cId="0" sldId="321"/>
            <ac:spMk id="2" creationId="{D9884757-FE36-F2A6-1260-79E5B87FDE42}"/>
          </ac:spMkLst>
        </pc:spChg>
      </pc:sldChg>
      <pc:sldChg chg="addSp modSp mod">
        <pc:chgData name="Missy Ruff" userId="2fedf697-c7c4-47e5-81d4-5bd69038a8f8" providerId="ADAL" clId="{7BFC989C-9026-4FDF-A8BA-5762B3585EB1}" dt="2026-03-06T21:33:10.604" v="1862"/>
        <pc:sldMkLst>
          <pc:docMk/>
          <pc:sldMk cId="0" sldId="322"/>
        </pc:sldMkLst>
        <pc:spChg chg="mod">
          <ac:chgData name="Missy Ruff" userId="2fedf697-c7c4-47e5-81d4-5bd69038a8f8" providerId="ADAL" clId="{7BFC989C-9026-4FDF-A8BA-5762B3585EB1}" dt="2026-03-06T21:02:25.655" v="1154" actId="1036"/>
          <ac:spMkLst>
            <pc:docMk/>
            <pc:sldMk cId="0" sldId="322"/>
            <ac:spMk id="7" creationId="{41372E30-4E81-6774-8B80-C1E57F34B6A7}"/>
          </ac:spMkLst>
        </pc:spChg>
        <pc:spChg chg="mod">
          <ac:chgData name="Missy Ruff" userId="2fedf697-c7c4-47e5-81d4-5bd69038a8f8" providerId="ADAL" clId="{7BFC989C-9026-4FDF-A8BA-5762B3585EB1}" dt="2026-03-06T21:02:25.655" v="1154" actId="1036"/>
          <ac:spMkLst>
            <pc:docMk/>
            <pc:sldMk cId="0" sldId="322"/>
            <ac:spMk id="24578" creationId="{BA87B0DE-C250-44CE-8B57-C1D612B514FB}"/>
          </ac:spMkLst>
        </pc:spChg>
        <pc:picChg chg="add mod">
          <ac:chgData name="Missy Ruff" userId="2fedf697-c7c4-47e5-81d4-5bd69038a8f8" providerId="ADAL" clId="{7BFC989C-9026-4FDF-A8BA-5762B3585EB1}" dt="2026-03-06T21:33:10.604" v="1862"/>
          <ac:picMkLst>
            <pc:docMk/>
            <pc:sldMk cId="0" sldId="322"/>
            <ac:picMk id="2" creationId="{1B63E63F-E137-B20E-0BD4-07D1E53B7EEA}"/>
          </ac:picMkLst>
        </pc:picChg>
      </pc:sldChg>
      <pc:sldChg chg="addSp modSp mod">
        <pc:chgData name="Missy Ruff" userId="2fedf697-c7c4-47e5-81d4-5bd69038a8f8" providerId="ADAL" clId="{7BFC989C-9026-4FDF-A8BA-5762B3585EB1}" dt="2026-03-06T21:33:23.740" v="1999" actId="1037"/>
        <pc:sldMkLst>
          <pc:docMk/>
          <pc:sldMk cId="0" sldId="323"/>
        </pc:sldMkLst>
        <pc:spChg chg="mod">
          <ac:chgData name="Missy Ruff" userId="2fedf697-c7c4-47e5-81d4-5bd69038a8f8" providerId="ADAL" clId="{7BFC989C-9026-4FDF-A8BA-5762B3585EB1}" dt="2026-03-06T21:03:06.755" v="1158" actId="1035"/>
          <ac:spMkLst>
            <pc:docMk/>
            <pc:sldMk cId="0" sldId="323"/>
            <ac:spMk id="6" creationId="{A2A6B916-781A-36B8-B7A5-F76A09B719E0}"/>
          </ac:spMkLst>
        </pc:spChg>
        <pc:spChg chg="mod">
          <ac:chgData name="Missy Ruff" userId="2fedf697-c7c4-47e5-81d4-5bd69038a8f8" providerId="ADAL" clId="{7BFC989C-9026-4FDF-A8BA-5762B3585EB1}" dt="2026-03-06T21:03:06.755" v="1158" actId="1035"/>
          <ac:spMkLst>
            <pc:docMk/>
            <pc:sldMk cId="0" sldId="323"/>
            <ac:spMk id="26626" creationId="{BAD8CD24-90F8-481D-B092-F3A9866083DC}"/>
          </ac:spMkLst>
        </pc:spChg>
        <pc:picChg chg="mod">
          <ac:chgData name="Missy Ruff" userId="2fedf697-c7c4-47e5-81d4-5bd69038a8f8" providerId="ADAL" clId="{7BFC989C-9026-4FDF-A8BA-5762B3585EB1}" dt="2026-03-06T21:02:45.431" v="1156" actId="14100"/>
          <ac:picMkLst>
            <pc:docMk/>
            <pc:sldMk cId="0" sldId="323"/>
            <ac:picMk id="2" creationId="{D566C0AA-75C3-4FEF-4795-310DB7860E15}"/>
          </ac:picMkLst>
        </pc:picChg>
        <pc:picChg chg="add mod">
          <ac:chgData name="Missy Ruff" userId="2fedf697-c7c4-47e5-81d4-5bd69038a8f8" providerId="ADAL" clId="{7BFC989C-9026-4FDF-A8BA-5762B3585EB1}" dt="2026-03-06T21:33:23.740" v="1999" actId="1037"/>
          <ac:picMkLst>
            <pc:docMk/>
            <pc:sldMk cId="0" sldId="323"/>
            <ac:picMk id="3" creationId="{B906A130-33CD-337F-7571-6B6506FD96D7}"/>
          </ac:picMkLst>
        </pc:picChg>
      </pc:sldChg>
      <pc:sldChg chg="modSp mod">
        <pc:chgData name="Missy Ruff" userId="2fedf697-c7c4-47e5-81d4-5bd69038a8f8" providerId="ADAL" clId="{7BFC989C-9026-4FDF-A8BA-5762B3585EB1}" dt="2026-03-06T21:03:15.995" v="1159" actId="255"/>
        <pc:sldMkLst>
          <pc:docMk/>
          <pc:sldMk cId="0" sldId="324"/>
        </pc:sldMkLst>
        <pc:spChg chg="mod">
          <ac:chgData name="Missy Ruff" userId="2fedf697-c7c4-47e5-81d4-5bd69038a8f8" providerId="ADAL" clId="{7BFC989C-9026-4FDF-A8BA-5762B3585EB1}" dt="2026-03-06T21:03:15.995" v="1159" actId="255"/>
          <ac:spMkLst>
            <pc:docMk/>
            <pc:sldMk cId="0" sldId="324"/>
            <ac:spMk id="2" creationId="{D8560952-6480-493E-35A2-C3384F5956AA}"/>
          </ac:spMkLst>
        </pc:spChg>
      </pc:sldChg>
      <pc:sldChg chg="addSp modSp mod">
        <pc:chgData name="Missy Ruff" userId="2fedf697-c7c4-47e5-81d4-5bd69038a8f8" providerId="ADAL" clId="{7BFC989C-9026-4FDF-A8BA-5762B3585EB1}" dt="2026-03-06T21:33:29.731" v="2000"/>
        <pc:sldMkLst>
          <pc:docMk/>
          <pc:sldMk cId="0" sldId="325"/>
        </pc:sldMkLst>
        <pc:spChg chg="mod">
          <ac:chgData name="Missy Ruff" userId="2fedf697-c7c4-47e5-81d4-5bd69038a8f8" providerId="ADAL" clId="{7BFC989C-9026-4FDF-A8BA-5762B3585EB1}" dt="2026-03-06T21:03:57.868" v="1168" actId="1036"/>
          <ac:spMkLst>
            <pc:docMk/>
            <pc:sldMk cId="0" sldId="325"/>
            <ac:spMk id="32770" creationId="{8C711645-7DD8-4F8F-958C-FBB173651C25}"/>
          </ac:spMkLst>
        </pc:spChg>
        <pc:spChg chg="mod">
          <ac:chgData name="Missy Ruff" userId="2fedf697-c7c4-47e5-81d4-5bd69038a8f8" providerId="ADAL" clId="{7BFC989C-9026-4FDF-A8BA-5762B3585EB1}" dt="2026-03-06T21:03:57.868" v="1168" actId="1036"/>
          <ac:spMkLst>
            <pc:docMk/>
            <pc:sldMk cId="0" sldId="325"/>
            <ac:spMk id="32773" creationId="{A19A027B-5668-4DDA-B1EA-390FED7277C6}"/>
          </ac:spMkLst>
        </pc:spChg>
        <pc:picChg chg="add mod">
          <ac:chgData name="Missy Ruff" userId="2fedf697-c7c4-47e5-81d4-5bd69038a8f8" providerId="ADAL" clId="{7BFC989C-9026-4FDF-A8BA-5762B3585EB1}" dt="2026-03-06T21:33:29.731" v="2000"/>
          <ac:picMkLst>
            <pc:docMk/>
            <pc:sldMk cId="0" sldId="325"/>
            <ac:picMk id="2" creationId="{60CAC04A-B35C-45CE-D40E-5FE80F747E45}"/>
          </ac:picMkLst>
        </pc:picChg>
      </pc:sldChg>
      <pc:sldChg chg="addSp delSp modSp mod">
        <pc:chgData name="Missy Ruff" userId="2fedf697-c7c4-47e5-81d4-5bd69038a8f8" providerId="ADAL" clId="{7BFC989C-9026-4FDF-A8BA-5762B3585EB1}" dt="2026-03-06T21:35:10.273" v="2151" actId="1038"/>
        <pc:sldMkLst>
          <pc:docMk/>
          <pc:sldMk cId="0" sldId="326"/>
        </pc:sldMkLst>
        <pc:spChg chg="mod">
          <ac:chgData name="Missy Ruff" userId="2fedf697-c7c4-47e5-81d4-5bd69038a8f8" providerId="ADAL" clId="{7BFC989C-9026-4FDF-A8BA-5762B3585EB1}" dt="2026-03-06T21:05:04.702" v="1185" actId="1036"/>
          <ac:spMkLst>
            <pc:docMk/>
            <pc:sldMk cId="0" sldId="326"/>
            <ac:spMk id="2" creationId="{D68E24C8-93CA-DBC2-9504-3983310F913E}"/>
          </ac:spMkLst>
        </pc:spChg>
        <pc:spChg chg="mod ord topLvl">
          <ac:chgData name="Missy Ruff" userId="2fedf697-c7c4-47e5-81d4-5bd69038a8f8" providerId="ADAL" clId="{7BFC989C-9026-4FDF-A8BA-5762B3585EB1}" dt="2026-03-06T21:34:43.734" v="2013" actId="14100"/>
          <ac:spMkLst>
            <pc:docMk/>
            <pc:sldMk cId="0" sldId="326"/>
            <ac:spMk id="6" creationId="{89DDD35C-AA61-D3CB-1E5F-9EED76A78363}"/>
          </ac:spMkLst>
        </pc:spChg>
        <pc:spChg chg="mod">
          <ac:chgData name="Missy Ruff" userId="2fedf697-c7c4-47e5-81d4-5bd69038a8f8" providerId="ADAL" clId="{7BFC989C-9026-4FDF-A8BA-5762B3585EB1}" dt="2026-03-06T21:05:04.702" v="1185" actId="1036"/>
          <ac:spMkLst>
            <pc:docMk/>
            <pc:sldMk cId="0" sldId="326"/>
            <ac:spMk id="34818" creationId="{FFB3423C-DB29-4653-A6FA-F8BB008B254E}"/>
          </ac:spMkLst>
        </pc:spChg>
        <pc:picChg chg="add mod">
          <ac:chgData name="Missy Ruff" userId="2fedf697-c7c4-47e5-81d4-5bd69038a8f8" providerId="ADAL" clId="{7BFC989C-9026-4FDF-A8BA-5762B3585EB1}" dt="2026-03-06T21:35:10.273" v="2151" actId="1038"/>
          <ac:picMkLst>
            <pc:docMk/>
            <pc:sldMk cId="0" sldId="326"/>
            <ac:picMk id="3" creationId="{3F051747-E085-0F1B-CD09-5781E11B6BB2}"/>
          </ac:picMkLst>
        </pc:picChg>
      </pc:sldChg>
      <pc:sldChg chg="addSp modSp mod">
        <pc:chgData name="Missy Ruff" userId="2fedf697-c7c4-47e5-81d4-5bd69038a8f8" providerId="ADAL" clId="{7BFC989C-9026-4FDF-A8BA-5762B3585EB1}" dt="2026-03-06T21:35:24.982" v="2153"/>
        <pc:sldMkLst>
          <pc:docMk/>
          <pc:sldMk cId="0" sldId="327"/>
        </pc:sldMkLst>
        <pc:spChg chg="mod">
          <ac:chgData name="Missy Ruff" userId="2fedf697-c7c4-47e5-81d4-5bd69038a8f8" providerId="ADAL" clId="{7BFC989C-9026-4FDF-A8BA-5762B3585EB1}" dt="2026-03-06T21:09:04.759" v="1244" actId="1035"/>
          <ac:spMkLst>
            <pc:docMk/>
            <pc:sldMk cId="0" sldId="327"/>
            <ac:spMk id="5" creationId="{5DAED8F1-CA5B-AF8A-B254-898283132019}"/>
          </ac:spMkLst>
        </pc:spChg>
        <pc:spChg chg="mod">
          <ac:chgData name="Missy Ruff" userId="2fedf697-c7c4-47e5-81d4-5bd69038a8f8" providerId="ADAL" clId="{7BFC989C-9026-4FDF-A8BA-5762B3585EB1}" dt="2026-03-06T21:09:04.759" v="1244" actId="1035"/>
          <ac:spMkLst>
            <pc:docMk/>
            <pc:sldMk cId="0" sldId="327"/>
            <ac:spMk id="43010" creationId="{CA15CC6D-1864-46DD-A2BE-5DBACBDDAB26}"/>
          </ac:spMkLst>
        </pc:spChg>
        <pc:grpChg chg="mod">
          <ac:chgData name="Missy Ruff" userId="2fedf697-c7c4-47e5-81d4-5bd69038a8f8" providerId="ADAL" clId="{7BFC989C-9026-4FDF-A8BA-5762B3585EB1}" dt="2026-03-06T21:08:48.049" v="1227" actId="14100"/>
          <ac:grpSpMkLst>
            <pc:docMk/>
            <pc:sldMk cId="0" sldId="327"/>
            <ac:grpSpMk id="2" creationId="{9079FD1A-DB7C-2624-1864-EB2A5AE2C094}"/>
          </ac:grpSpMkLst>
        </pc:grpChg>
        <pc:picChg chg="add mod">
          <ac:chgData name="Missy Ruff" userId="2fedf697-c7c4-47e5-81d4-5bd69038a8f8" providerId="ADAL" clId="{7BFC989C-9026-4FDF-A8BA-5762B3585EB1}" dt="2026-03-06T21:35:24.982" v="2153"/>
          <ac:picMkLst>
            <pc:docMk/>
            <pc:sldMk cId="0" sldId="327"/>
            <ac:picMk id="7" creationId="{58A063B6-372B-A0B2-CA0A-E701B057F284}"/>
          </ac:picMkLst>
        </pc:picChg>
      </pc:sldChg>
      <pc:sldChg chg="addSp modSp mod">
        <pc:chgData name="Missy Ruff" userId="2fedf697-c7c4-47e5-81d4-5bd69038a8f8" providerId="ADAL" clId="{7BFC989C-9026-4FDF-A8BA-5762B3585EB1}" dt="2026-03-06T21:32:44.858" v="1587" actId="1038"/>
        <pc:sldMkLst>
          <pc:docMk/>
          <pc:sldMk cId="0" sldId="328"/>
        </pc:sldMkLst>
        <pc:spChg chg="mod">
          <ac:chgData name="Missy Ruff" userId="2fedf697-c7c4-47e5-81d4-5bd69038a8f8" providerId="ADAL" clId="{7BFC989C-9026-4FDF-A8BA-5762B3585EB1}" dt="2026-03-06T20:59:50.702" v="1128" actId="1036"/>
          <ac:spMkLst>
            <pc:docMk/>
            <pc:sldMk cId="0" sldId="328"/>
            <ac:spMk id="6" creationId="{9AB42D23-43A8-F468-C97C-56E4DE89321C}"/>
          </ac:spMkLst>
        </pc:spChg>
        <pc:spChg chg="mod">
          <ac:chgData name="Missy Ruff" userId="2fedf697-c7c4-47e5-81d4-5bd69038a8f8" providerId="ADAL" clId="{7BFC989C-9026-4FDF-A8BA-5762B3585EB1}" dt="2026-03-06T20:59:50.702" v="1128" actId="1036"/>
          <ac:spMkLst>
            <pc:docMk/>
            <pc:sldMk cId="0" sldId="328"/>
            <ac:spMk id="16386" creationId="{0D786D50-94FA-4BC5-9C7D-394EF9DD7F12}"/>
          </ac:spMkLst>
        </pc:spChg>
        <pc:grpChg chg="mod">
          <ac:chgData name="Missy Ruff" userId="2fedf697-c7c4-47e5-81d4-5bd69038a8f8" providerId="ADAL" clId="{7BFC989C-9026-4FDF-A8BA-5762B3585EB1}" dt="2026-03-06T21:00:08.678" v="1129" actId="14100"/>
          <ac:grpSpMkLst>
            <pc:docMk/>
            <pc:sldMk cId="0" sldId="328"/>
            <ac:grpSpMk id="5" creationId="{75B5870D-5F46-B5FC-44C5-7448E71BB0A2}"/>
          </ac:grpSpMkLst>
        </pc:grpChg>
        <pc:picChg chg="add mod">
          <ac:chgData name="Missy Ruff" userId="2fedf697-c7c4-47e5-81d4-5bd69038a8f8" providerId="ADAL" clId="{7BFC989C-9026-4FDF-A8BA-5762B3585EB1}" dt="2026-03-06T21:32:44.858" v="1587" actId="1038"/>
          <ac:picMkLst>
            <pc:docMk/>
            <pc:sldMk cId="0" sldId="328"/>
            <ac:picMk id="7" creationId="{3F19508A-7362-07CE-B86F-1D00827673CB}"/>
          </ac:picMkLst>
        </pc:picChg>
      </pc:sldChg>
      <pc:sldChg chg="addSp modSp mod">
        <pc:chgData name="Missy Ruff" userId="2fedf697-c7c4-47e5-81d4-5bd69038a8f8" providerId="ADAL" clId="{7BFC989C-9026-4FDF-A8BA-5762B3585EB1}" dt="2026-03-06T21:35:29.131" v="2154"/>
        <pc:sldMkLst>
          <pc:docMk/>
          <pc:sldMk cId="0" sldId="331"/>
        </pc:sldMkLst>
        <pc:spChg chg="mod">
          <ac:chgData name="Missy Ruff" userId="2fedf697-c7c4-47e5-81d4-5bd69038a8f8" providerId="ADAL" clId="{7BFC989C-9026-4FDF-A8BA-5762B3585EB1}" dt="2026-03-06T21:09:18.880" v="1245" actId="255"/>
          <ac:spMkLst>
            <pc:docMk/>
            <pc:sldMk cId="0" sldId="331"/>
            <ac:spMk id="2" creationId="{3C0ED771-BF4E-3D91-D87D-DC870D09EE25}"/>
          </ac:spMkLst>
        </pc:spChg>
        <pc:picChg chg="add mod">
          <ac:chgData name="Missy Ruff" userId="2fedf697-c7c4-47e5-81d4-5bd69038a8f8" providerId="ADAL" clId="{7BFC989C-9026-4FDF-A8BA-5762B3585EB1}" dt="2026-03-06T21:35:29.131" v="2154"/>
          <ac:picMkLst>
            <pc:docMk/>
            <pc:sldMk cId="0" sldId="331"/>
            <ac:picMk id="4" creationId="{596E2080-64D2-C3B6-6376-804869036F09}"/>
          </ac:picMkLst>
        </pc:picChg>
      </pc:sldChg>
      <pc:sldChg chg="addSp delSp modSp mod">
        <pc:chgData name="Missy Ruff" userId="2fedf697-c7c4-47e5-81d4-5bd69038a8f8" providerId="ADAL" clId="{7BFC989C-9026-4FDF-A8BA-5762B3585EB1}" dt="2026-03-09T17:54:15.469" v="2293" actId="1035"/>
        <pc:sldMkLst>
          <pc:docMk/>
          <pc:sldMk cId="0" sldId="334"/>
        </pc:sldMkLst>
        <pc:spChg chg="mod">
          <ac:chgData name="Missy Ruff" userId="2fedf697-c7c4-47e5-81d4-5bd69038a8f8" providerId="ADAL" clId="{7BFC989C-9026-4FDF-A8BA-5762B3585EB1}" dt="2026-03-09T17:54:15.469" v="2293" actId="1035"/>
          <ac:spMkLst>
            <pc:docMk/>
            <pc:sldMk cId="0" sldId="334"/>
            <ac:spMk id="4" creationId="{372C2D0A-14E0-1D60-3BA4-77C1AC61FA87}"/>
          </ac:spMkLst>
        </pc:spChg>
        <pc:spChg chg="mod">
          <ac:chgData name="Missy Ruff" userId="2fedf697-c7c4-47e5-81d4-5bd69038a8f8" providerId="ADAL" clId="{7BFC989C-9026-4FDF-A8BA-5762B3585EB1}" dt="2026-03-06T21:12:38.962" v="1265"/>
          <ac:spMkLst>
            <pc:docMk/>
            <pc:sldMk cId="0" sldId="334"/>
            <ac:spMk id="5" creationId="{7380814B-ABB1-BFB2-2EB9-8F7F28A4FBA1}"/>
          </ac:spMkLst>
        </pc:spChg>
        <pc:spChg chg="mod">
          <ac:chgData name="Missy Ruff" userId="2fedf697-c7c4-47e5-81d4-5bd69038a8f8" providerId="ADAL" clId="{7BFC989C-9026-4FDF-A8BA-5762B3585EB1}" dt="2026-03-06T21:13:56.950" v="1292" actId="1035"/>
          <ac:spMkLst>
            <pc:docMk/>
            <pc:sldMk cId="0" sldId="334"/>
            <ac:spMk id="6" creationId="{5C7C2A14-DB0B-DBD5-58FE-3D0F3C8AAB87}"/>
          </ac:spMkLst>
        </pc:spChg>
        <pc:spChg chg="mod">
          <ac:chgData name="Missy Ruff" userId="2fedf697-c7c4-47e5-81d4-5bd69038a8f8" providerId="ADAL" clId="{7BFC989C-9026-4FDF-A8BA-5762B3585EB1}" dt="2026-03-06T21:12:38.962" v="1265"/>
          <ac:spMkLst>
            <pc:docMk/>
            <pc:sldMk cId="0" sldId="334"/>
            <ac:spMk id="7" creationId="{50FC9562-53D9-BDA7-6426-A02F05D95506}"/>
          </ac:spMkLst>
        </pc:spChg>
        <pc:grpChg chg="add mod ord">
          <ac:chgData name="Missy Ruff" userId="2fedf697-c7c4-47e5-81d4-5bd69038a8f8" providerId="ADAL" clId="{7BFC989C-9026-4FDF-A8BA-5762B3585EB1}" dt="2026-03-06T21:14:00.684" v="1293" actId="14100"/>
          <ac:grpSpMkLst>
            <pc:docMk/>
            <pc:sldMk cId="0" sldId="334"/>
            <ac:grpSpMk id="2" creationId="{21CAB454-EFE8-2946-114F-44A6C7F12239}"/>
          </ac:grpSpMkLst>
        </pc:grpChg>
        <pc:picChg chg="mod modCrop">
          <ac:chgData name="Missy Ruff" userId="2fedf697-c7c4-47e5-81d4-5bd69038a8f8" providerId="ADAL" clId="{7BFC989C-9026-4FDF-A8BA-5762B3585EB1}" dt="2026-03-06T21:13:15.878" v="1269" actId="732"/>
          <ac:picMkLst>
            <pc:docMk/>
            <pc:sldMk cId="0" sldId="334"/>
            <ac:picMk id="8" creationId="{8640A3EE-7E4A-9755-42F4-427D513F07D0}"/>
          </ac:picMkLst>
        </pc:picChg>
        <pc:picChg chg="add mod">
          <ac:chgData name="Missy Ruff" userId="2fedf697-c7c4-47e5-81d4-5bd69038a8f8" providerId="ADAL" clId="{7BFC989C-9026-4FDF-A8BA-5762B3585EB1}" dt="2026-03-06T21:35:38.600" v="2291" actId="1037"/>
          <ac:picMkLst>
            <pc:docMk/>
            <pc:sldMk cId="0" sldId="334"/>
            <ac:picMk id="9" creationId="{0BD20D11-767B-963A-EC89-70AEED0D3801}"/>
          </ac:picMkLst>
        </pc:picChg>
      </pc:sldChg>
      <pc:sldChg chg="addSp modSp mod">
        <pc:chgData name="Missy Ruff" userId="2fedf697-c7c4-47e5-81d4-5bd69038a8f8" providerId="ADAL" clId="{7BFC989C-9026-4FDF-A8BA-5762B3585EB1}" dt="2026-03-06T21:35:43.393" v="2292"/>
        <pc:sldMkLst>
          <pc:docMk/>
          <pc:sldMk cId="0" sldId="335"/>
        </pc:sldMkLst>
        <pc:spChg chg="mod">
          <ac:chgData name="Missy Ruff" userId="2fedf697-c7c4-47e5-81d4-5bd69038a8f8" providerId="ADAL" clId="{7BFC989C-9026-4FDF-A8BA-5762B3585EB1}" dt="2026-03-06T21:14:42.115" v="1303" actId="1035"/>
          <ac:spMkLst>
            <pc:docMk/>
            <pc:sldMk cId="0" sldId="335"/>
            <ac:spMk id="4" creationId="{ED8614BC-8084-8830-EC8E-BD09C38F5F11}"/>
          </ac:spMkLst>
        </pc:spChg>
        <pc:spChg chg="mod">
          <ac:chgData name="Missy Ruff" userId="2fedf697-c7c4-47e5-81d4-5bd69038a8f8" providerId="ADAL" clId="{7BFC989C-9026-4FDF-A8BA-5762B3585EB1}" dt="2026-03-06T21:14:47.894" v="1307" actId="1035"/>
          <ac:spMkLst>
            <pc:docMk/>
            <pc:sldMk cId="0" sldId="335"/>
            <ac:spMk id="5" creationId="{80D391EE-02DD-0BD5-F9E2-09552D54C6C4}"/>
          </ac:spMkLst>
        </pc:spChg>
        <pc:picChg chg="add mod">
          <ac:chgData name="Missy Ruff" userId="2fedf697-c7c4-47e5-81d4-5bd69038a8f8" providerId="ADAL" clId="{7BFC989C-9026-4FDF-A8BA-5762B3585EB1}" dt="2026-03-06T21:35:43.393" v="2292"/>
          <ac:picMkLst>
            <pc:docMk/>
            <pc:sldMk cId="0" sldId="335"/>
            <ac:picMk id="6" creationId="{C0B1A4EB-6E85-EF9D-F055-F8B672BD5650}"/>
          </ac:picMkLst>
        </pc:picChg>
      </pc:sldChg>
      <pc:sldChg chg="modSp mod">
        <pc:chgData name="Missy Ruff" userId="2fedf697-c7c4-47e5-81d4-5bd69038a8f8" providerId="ADAL" clId="{7BFC989C-9026-4FDF-A8BA-5762B3585EB1}" dt="2026-03-06T21:06:37.583" v="1198" actId="255"/>
        <pc:sldMkLst>
          <pc:docMk/>
          <pc:sldMk cId="0" sldId="337"/>
        </pc:sldMkLst>
        <pc:spChg chg="mod">
          <ac:chgData name="Missy Ruff" userId="2fedf697-c7c4-47e5-81d4-5bd69038a8f8" providerId="ADAL" clId="{7BFC989C-9026-4FDF-A8BA-5762B3585EB1}" dt="2026-03-06T21:06:37.583" v="1198" actId="255"/>
          <ac:spMkLst>
            <pc:docMk/>
            <pc:sldMk cId="0" sldId="337"/>
            <ac:spMk id="2" creationId="{F6847DA0-7D11-7C21-B506-76A223BD957B}"/>
          </ac:spMkLst>
        </pc:spChg>
      </pc:sldChg>
      <pc:sldChg chg="modSp mod">
        <pc:chgData name="Missy Ruff" userId="2fedf697-c7c4-47e5-81d4-5bd69038a8f8" providerId="ADAL" clId="{7BFC989C-9026-4FDF-A8BA-5762B3585EB1}" dt="2026-03-06T21:01:32.020" v="1144" actId="255"/>
        <pc:sldMkLst>
          <pc:docMk/>
          <pc:sldMk cId="0" sldId="340"/>
        </pc:sldMkLst>
        <pc:spChg chg="mod">
          <ac:chgData name="Missy Ruff" userId="2fedf697-c7c4-47e5-81d4-5bd69038a8f8" providerId="ADAL" clId="{7BFC989C-9026-4FDF-A8BA-5762B3585EB1}" dt="2026-03-06T21:01:32.020" v="1144" actId="255"/>
          <ac:spMkLst>
            <pc:docMk/>
            <pc:sldMk cId="0" sldId="340"/>
            <ac:spMk id="3" creationId="{580AAEBA-570E-F1F6-9415-946C52131A66}"/>
          </ac:spMkLst>
        </pc:spChg>
      </pc:sldChg>
      <pc:sldChg chg="addSp modSp mod">
        <pc:chgData name="Missy Ruff" userId="2fedf697-c7c4-47e5-81d4-5bd69038a8f8" providerId="ADAL" clId="{7BFC989C-9026-4FDF-A8BA-5762B3585EB1}" dt="2026-03-06T21:35:15.316" v="2152"/>
        <pc:sldMkLst>
          <pc:docMk/>
          <pc:sldMk cId="0" sldId="342"/>
        </pc:sldMkLst>
        <pc:spChg chg="mod">
          <ac:chgData name="Missy Ruff" userId="2fedf697-c7c4-47e5-81d4-5bd69038a8f8" providerId="ADAL" clId="{7BFC989C-9026-4FDF-A8BA-5762B3585EB1}" dt="2026-03-06T21:06:25.418" v="1197" actId="1036"/>
          <ac:spMkLst>
            <pc:docMk/>
            <pc:sldMk cId="0" sldId="342"/>
            <ac:spMk id="3" creationId="{1FB16B8C-6BCE-B2D2-C6CD-BA95A5DE6F24}"/>
          </ac:spMkLst>
        </pc:spChg>
        <pc:spChg chg="mod">
          <ac:chgData name="Missy Ruff" userId="2fedf697-c7c4-47e5-81d4-5bd69038a8f8" providerId="ADAL" clId="{7BFC989C-9026-4FDF-A8BA-5762B3585EB1}" dt="2026-03-06T21:06:25.418" v="1197" actId="1036"/>
          <ac:spMkLst>
            <pc:docMk/>
            <pc:sldMk cId="0" sldId="342"/>
            <ac:spMk id="36867" creationId="{003AF9C1-59D9-451F-8D71-61D87A4778DB}"/>
          </ac:spMkLst>
        </pc:spChg>
        <pc:picChg chg="add mod">
          <ac:chgData name="Missy Ruff" userId="2fedf697-c7c4-47e5-81d4-5bd69038a8f8" providerId="ADAL" clId="{7BFC989C-9026-4FDF-A8BA-5762B3585EB1}" dt="2026-03-06T21:35:15.316" v="2152"/>
          <ac:picMkLst>
            <pc:docMk/>
            <pc:sldMk cId="0" sldId="342"/>
            <ac:picMk id="2" creationId="{88DA8293-6710-EA56-6614-3CCCEC5EF9C8}"/>
          </ac:picMkLst>
        </pc:picChg>
        <pc:picChg chg="mod">
          <ac:chgData name="Missy Ruff" userId="2fedf697-c7c4-47e5-81d4-5bd69038a8f8" providerId="ADAL" clId="{7BFC989C-9026-4FDF-A8BA-5762B3585EB1}" dt="2026-03-06T21:05:44.985" v="1189" actId="14100"/>
          <ac:picMkLst>
            <pc:docMk/>
            <pc:sldMk cId="0" sldId="342"/>
            <ac:picMk id="9" creationId="{3AA323A4-BD15-FF9B-A8E1-6E834B6970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3BDEF8-07BD-4AC8-8576-53061C1D501D}"/>
              </a:ext>
            </a:extLst>
          </p:cNvPr>
          <p:cNvSpPr>
            <a:spLocks noGrp="1"/>
          </p:cNvSpPr>
          <p:nvPr>
            <p:ph type="hdr" sz="quarter"/>
          </p:nvPr>
        </p:nvSpPr>
        <p:spPr>
          <a:xfrm>
            <a:off x="0" y="0"/>
            <a:ext cx="3038475" cy="465138"/>
          </a:xfrm>
          <a:prstGeom prst="rect">
            <a:avLst/>
          </a:prstGeom>
        </p:spPr>
        <p:txBody>
          <a:bodyPr vert="horz" lIns="92830" tIns="46415" rIns="92830" bIns="46415"/>
          <a:lstStyle>
            <a:lvl1pPr algn="l" eaLnBrk="1" fontAlgn="auto" hangingPunct="1">
              <a:spcBef>
                <a:spcPts val="0"/>
              </a:spcBef>
              <a:spcAft>
                <a:spcPts val="0"/>
              </a:spcAft>
              <a:defRPr sz="1200">
                <a:latin typeface="+mn-lt"/>
                <a:ea typeface="+mn-ea"/>
                <a:cs typeface="+mn-cs"/>
              </a:defRPr>
            </a:lvl1pPr>
          </a:lstStyle>
          <a:p>
            <a:endParaRPr/>
          </a:p>
        </p:txBody>
      </p:sp>
      <p:sp>
        <p:nvSpPr>
          <p:cNvPr id="3" name="Date Placeholder 2">
            <a:extLst>
              <a:ext uri="{FF2B5EF4-FFF2-40B4-BE49-F238E27FC236}">
                <a16:creationId xmlns:a16="http://schemas.microsoft.com/office/drawing/2014/main" id="{55DBE47E-C2DF-4323-96A3-C3270609E351}"/>
              </a:ext>
            </a:extLst>
          </p:cNvPr>
          <p:cNvSpPr>
            <a:spLocks noGrp="1"/>
          </p:cNvSpPr>
          <p:nvPr>
            <p:ph type="dt" idx="1"/>
          </p:nvPr>
        </p:nvSpPr>
        <p:spPr>
          <a:xfrm>
            <a:off x="3970338" y="0"/>
            <a:ext cx="3038475" cy="465138"/>
          </a:xfrm>
          <a:prstGeom prst="rect">
            <a:avLst/>
          </a:prstGeom>
        </p:spPr>
        <p:txBody>
          <a:bodyPr vert="horz" wrap="square" lIns="92830" tIns="46415" rIns="92830" bIns="46415" numCol="1" anchor="t" anchorCtr="0" compatLnSpc="1">
            <a:prstTxWarp prst="textNoShape">
              <a:avLst/>
            </a:prstTxWarp>
          </a:bodyPr>
          <a:lstStyle>
            <a:lvl1pPr algn="r" eaLnBrk="1" hangingPunct="1">
              <a:defRPr sz="1200">
                <a:latin typeface="Calibri" pitchFamily="34" charset="0"/>
                <a:cs typeface="Arial" pitchFamily="34" charset="0"/>
              </a:defRPr>
            </a:lvl1pPr>
          </a:lstStyle>
          <a:p>
            <a:fld id="{6F14AC3D-358C-401A-B14F-203FA9340B5A}" type="datetimeFigureOut">
              <a:rPr lang="en-US"/>
              <a:t>3/25/2026</a:t>
            </a:fld>
            <a:endParaRPr lang="en-US"/>
          </a:p>
        </p:txBody>
      </p:sp>
      <p:sp>
        <p:nvSpPr>
          <p:cNvPr id="4" name="Slide Image Placeholder 3">
            <a:extLst>
              <a:ext uri="{FF2B5EF4-FFF2-40B4-BE49-F238E27FC236}">
                <a16:creationId xmlns:a16="http://schemas.microsoft.com/office/drawing/2014/main" id="{778585DC-0371-473A-A8C3-384152FA3CB8}"/>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830" tIns="46415" rIns="92830" bIns="46415" anchor="ctr"/>
          <a:lstStyle/>
          <a:p>
            <a:pPr lvl="0"/>
            <a:endParaRPr/>
          </a:p>
        </p:txBody>
      </p:sp>
      <p:sp>
        <p:nvSpPr>
          <p:cNvPr id="5" name="Notes Placeholder 4">
            <a:extLst>
              <a:ext uri="{FF2B5EF4-FFF2-40B4-BE49-F238E27FC236}">
                <a16:creationId xmlns:a16="http://schemas.microsoft.com/office/drawing/2014/main" id="{6E210793-8CD1-42A5-BBB3-4CA97CA39113}"/>
              </a:ext>
            </a:extLst>
          </p:cNvPr>
          <p:cNvSpPr>
            <a:spLocks noGrp="1"/>
          </p:cNvSpPr>
          <p:nvPr>
            <p:ph type="body" sz="quarter" idx="3"/>
          </p:nvPr>
        </p:nvSpPr>
        <p:spPr>
          <a:xfrm>
            <a:off x="701675" y="4416425"/>
            <a:ext cx="5607050" cy="4183063"/>
          </a:xfrm>
          <a:prstGeom prst="rect">
            <a:avLst/>
          </a:prstGeom>
        </p:spPr>
        <p:txBody>
          <a:bodyPr vert="horz" lIns="92830" tIns="46415" rIns="92830" bIns="46415">
            <a:normAutofit/>
          </a:bodyPr>
          <a:lstStyle/>
          <a:p>
            <a:pPr lvl="0"/>
            <a:r>
              <a:t>Haz clic para editar los estilos de texto maestro.</a:t>
            </a:r>
          </a:p>
          <a:p>
            <a:pPr lvl="1"/>
            <a:r>
              <a:t>Segundo nivel</a:t>
            </a:r>
          </a:p>
          <a:p>
            <a:pPr lvl="2"/>
            <a:r>
              <a:t>Tercer nivel</a:t>
            </a:r>
          </a:p>
          <a:p>
            <a:pPr lvl="3"/>
            <a:r>
              <a:t>Cuarto nivel</a:t>
            </a:r>
          </a:p>
          <a:p>
            <a:pPr lvl="4"/>
            <a:r>
              <a:t>Quinto nivel</a:t>
            </a:r>
          </a:p>
        </p:txBody>
      </p:sp>
      <p:sp>
        <p:nvSpPr>
          <p:cNvPr id="6" name="Footer Placeholder 5">
            <a:extLst>
              <a:ext uri="{FF2B5EF4-FFF2-40B4-BE49-F238E27FC236}">
                <a16:creationId xmlns:a16="http://schemas.microsoft.com/office/drawing/2014/main" id="{F84C7272-34F3-411C-814A-2EC31F00526F}"/>
              </a:ext>
            </a:extLst>
          </p:cNvPr>
          <p:cNvSpPr>
            <a:spLocks noGrp="1"/>
          </p:cNvSpPr>
          <p:nvPr>
            <p:ph type="ftr" sz="quarter" idx="4"/>
          </p:nvPr>
        </p:nvSpPr>
        <p:spPr>
          <a:xfrm>
            <a:off x="0" y="8829675"/>
            <a:ext cx="3038475" cy="465138"/>
          </a:xfrm>
          <a:prstGeom prst="rect">
            <a:avLst/>
          </a:prstGeom>
        </p:spPr>
        <p:txBody>
          <a:bodyPr vert="horz" lIns="92830" tIns="46415" rIns="92830" bIns="46415" anchor="b"/>
          <a:lstStyle>
            <a:lvl1pPr algn="l" eaLnBrk="1" fontAlgn="auto" hangingPunct="1">
              <a:spcBef>
                <a:spcPts val="0"/>
              </a:spcBef>
              <a:spcAft>
                <a:spcPts val="0"/>
              </a:spcAft>
              <a:defRPr sz="1200">
                <a:latin typeface="+mn-lt"/>
                <a:ea typeface="+mn-ea"/>
                <a:cs typeface="+mn-cs"/>
              </a:defRPr>
            </a:lvl1pPr>
          </a:lstStyle>
          <a:p>
            <a:endParaRPr/>
          </a:p>
        </p:txBody>
      </p:sp>
      <p:sp>
        <p:nvSpPr>
          <p:cNvPr id="7" name="Slide Number Placeholder 6">
            <a:extLst>
              <a:ext uri="{FF2B5EF4-FFF2-40B4-BE49-F238E27FC236}">
                <a16:creationId xmlns:a16="http://schemas.microsoft.com/office/drawing/2014/main" id="{A0A15357-CF41-417A-B641-8CC443F2F57D}"/>
              </a:ext>
            </a:extLst>
          </p:cNvPr>
          <p:cNvSpPr>
            <a:spLocks noGrp="1"/>
          </p:cNvSpPr>
          <p:nvPr>
            <p:ph type="sldNum" sz="quarter" idx="5"/>
          </p:nvPr>
        </p:nvSpPr>
        <p:spPr>
          <a:xfrm>
            <a:off x="3970338" y="8829675"/>
            <a:ext cx="3038475" cy="465138"/>
          </a:xfrm>
          <a:prstGeom prst="rect">
            <a:avLst/>
          </a:prstGeom>
        </p:spPr>
        <p:txBody>
          <a:bodyPr vert="horz" wrap="square" lIns="92830" tIns="46415" rIns="92830" bIns="46415"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fld id="{15FD4229-7493-4726-92BB-70A049BEF23B}" type="slidenum">
              <a:rPr lang="en-US" altLang="en-US"/>
              <a:t>‹Nº›</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000">
                <a:latin typeface="Arial" pitchFamily="34" charset="0"/>
                <a:cs typeface="Arial" pitchFamily="34" charset="0"/>
              </a:defRPr>
            </a:pPr>
            <a:r>
              <a:rPr b="1"/>
              <a:t>Tiempo del módulo</a:t>
            </a:r>
            <a:r>
              <a:t>: 30 minutos/ 40 minutos</a:t>
            </a:r>
          </a:p>
          <a:p>
            <a:endParaRPr sz="1000">
              <a:latin typeface="Arial" pitchFamily="34" charset="0"/>
              <a:cs typeface="Arial" pitchFamily="34" charset="0"/>
            </a:endParaRPr>
          </a:p>
          <a:p>
            <a:pPr>
              <a:defRPr sz="1000">
                <a:latin typeface="Arial" pitchFamily="34" charset="0"/>
                <a:cs typeface="Arial" pitchFamily="34" charset="0"/>
              </a:defRPr>
            </a:pPr>
            <a:r>
              <a:rPr b="1"/>
              <a:t>Materiales</a:t>
            </a:r>
            <a:r>
              <a:t>:</a:t>
            </a:r>
          </a:p>
          <a:p>
            <a:pPr marL="171450" indent="-171450">
              <a:buFont typeface="Arial" pitchFamily="34" charset="0"/>
              <a:buChar char="•"/>
              <a:defRPr sz="1000">
                <a:latin typeface="Arial" pitchFamily="34" charset="0"/>
                <a:cs typeface="Arial" pitchFamily="34" charset="0"/>
              </a:defRPr>
            </a:pPr>
            <a:r>
              <a:rPr i="1"/>
              <a:t>Consideraciones sobre respuesta a emergencias</a:t>
            </a:r>
            <a:r>
              <a:t> video – (Mostrar el segmento de video de 0:00 a 4:31)</a:t>
            </a:r>
          </a:p>
          <a:p>
            <a:pPr marL="171450" indent="-171450">
              <a:buFont typeface="Arial" pitchFamily="34" charset="0"/>
              <a:buChar char="•"/>
              <a:defRPr sz="1000">
                <a:latin typeface="Arial" pitchFamily="34" charset="0"/>
                <a:cs typeface="Arial" pitchFamily="34" charset="0"/>
              </a:defRPr>
            </a:pPr>
            <a:r>
              <a:rPr i="1"/>
              <a:t>Respuesta a incidentes con etanol </a:t>
            </a:r>
            <a:r>
              <a:t>video – (Duración total 19:20)</a:t>
            </a:r>
          </a:p>
          <a:p>
            <a:endParaRPr/>
          </a:p>
        </p:txBody>
      </p:sp>
      <p:sp>
        <p:nvSpPr>
          <p:cNvPr id="4" name="Slide Number Placeholder 3"/>
          <p:cNvSpPr>
            <a:spLocks noGrp="1"/>
          </p:cNvSpPr>
          <p:nvPr>
            <p:ph type="sldNum" sz="quarter" idx="5"/>
          </p:nvPr>
        </p:nvSpPr>
        <p:spPr/>
        <p:txBody>
          <a:bodyPr/>
          <a:lstStyle/>
          <a:p>
            <a:fld id="{67F84BA3-916F-4452-A4BA-BB59DCCB300E}" type="slidenum">
              <a:rPr lang="en-US" altLang="en-US" smtClean="0"/>
              <a:t>1</a:t>
            </a:fld>
            <a:endParaRPr lang="en-US" altLang="en-US"/>
          </a:p>
        </p:txBody>
      </p:sp>
    </p:spTree>
    <p:extLst>
      <p:ext uri="{BB962C8B-B14F-4D97-AF65-F5344CB8AC3E}">
        <p14:creationId xmlns:p14="http://schemas.microsoft.com/office/powerpoint/2010/main" val="2696741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AE138A7-5976-4BAB-AC74-2A117EE7D3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8DA90B51-2842-462F-9DAB-61FFFBD930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latin typeface="Arial" panose="020B0604020202020204" pitchFamily="34" charset="0"/>
                <a:cs typeface="Arial" panose="020B0604020202020204" pitchFamily="34" charset="0"/>
              </a:defRPr>
            </a:pPr>
            <a:r>
              <a:rPr sz="1000">
                <a:ea typeface="ＭＳ Ｐゴシック" panose="020B0600070205080204" pitchFamily="34" charset="-128"/>
              </a:rPr>
              <a:t>Estas imágenes son ejemplos de la cámara de expansión de espuma conectada a la mayoría de las salidas de descarga de la cámara de espuma fija de tipo II. </a:t>
            </a:r>
            <a:r>
              <a:rPr>
                <a:effectLst/>
              </a:rPr>
              <a:t>El deflector dirige la espuma hacia abajo y sobre una gran área de la pared interior del tanque y sobre la parte superior del líquido en combustión dentro del tanque. </a:t>
            </a:r>
            <a:r>
              <a:rPr sz="1000">
                <a:ea typeface="ＭＳ Ｐゴシック" panose="020B0600070205080204" pitchFamily="34" charset="-128"/>
              </a:rPr>
              <a:t>La fotografía de la derecha proporciona una referencia visual del funcionamiento real del sistema de espuma, tal como se explica en la diapositiva anterior.</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Es importante colaborar con los operadores de las instalaciones de almacenamiento a granel para calcular el espacio disponible en galones por encima del nivel de líquido en el tanque, a fin de informar a los servicios de emergencia sobre si es necesario retirar el producto del tanque antes de que puedan comenzar las operaciones o si se debe permitir que se queme para reducir la cantidad de producto en el tanque.</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No comprender el espacio disponible dentro del tanque de almacenamiento podría provocar un sobrellenado y un derrame de combustible mezclado con etanol, lo que complicaría drásticamente el incidente.</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Como se comentó en la diapositiva anterior, es necesario tener en cuenta la expansión. Esta sería la relación entre el volumen de espuma formada y el volumen de solución utilizada para generar la espuma. Por ejemplo, una expansión de ocho significa 800 galones de espuma a partir de 100 galones de solución. Tenga en cuenta que el tiempo de drenaje de la espuma continuará durante toda la operación.</a:t>
            </a: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23556" name="Slide Number Placeholder 3">
            <a:extLst>
              <a:ext uri="{FF2B5EF4-FFF2-40B4-BE49-F238E27FC236}">
                <a16:creationId xmlns:a16="http://schemas.microsoft.com/office/drawing/2014/main" id="{595D40C7-D646-4927-8873-0406A6CB42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772EF87-4FAD-4004-ACAF-BA143B3C1D92}" type="slidenum">
              <a:rPr lang="en-US" altLang="en-US" smtClean="0"/>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1155BE3E-0FE7-48F5-9CEA-A925207EE9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0A8CAB4B-9D3F-42CF-AAE8-4579A64E30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Como se ha comentado reiteradamente a lo largo de este módulo, la planificación previa para posibles incidentes en las terminales de productos líquidos es de suma importancia. Una parte importante de los esfuerzos de planificación previa debe incluir la consideración y el desarrollo de socios de ayuda mutua. </a:t>
            </a:r>
          </a:p>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 </a:t>
            </a:r>
          </a:p>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Los departamentos de bomberos que ayudan a proteger las terminales de productos líquidos deben tener acceso a equipos de espuma contra incendios de alto caudal y a grandes cantidades de espuma resistente al alcohol (AR) compatible.</a:t>
            </a:r>
          </a:p>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 </a:t>
            </a:r>
          </a:p>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Los organismos u organizaciones de respuesta a emergencias también deben tener en cuenta que es posible que no puedan hacer frente a una operación de extinción de incendios terminal y que necesiten contactar con recursos o asistencia externos adicionales para gestionar un incidente de tal envergadura y magnitud. Se recomienda a los servicios de emergencia que establezcan relaciones de trabajo saludables con estos grupos y con las instalaciones de almacenamiento en su área de respuesta antes de que se produzca una emergencia. </a:t>
            </a:r>
            <a:endParaRPr sz="1000">
              <a:ea typeface="ＭＳ Ｐゴシック" panose="020B0600070205080204" pitchFamily="34" charset="-128"/>
            </a:endParaRPr>
          </a:p>
          <a:p>
            <a:endParaRPr>
              <a:ea typeface="ＭＳ Ｐゴシック" panose="020B0600070205080204" pitchFamily="34" charset="-128"/>
            </a:endParaRPr>
          </a:p>
        </p:txBody>
      </p:sp>
      <p:sp>
        <p:nvSpPr>
          <p:cNvPr id="25604" name="Slide Number Placeholder 3">
            <a:extLst>
              <a:ext uri="{FF2B5EF4-FFF2-40B4-BE49-F238E27FC236}">
                <a16:creationId xmlns:a16="http://schemas.microsoft.com/office/drawing/2014/main" id="{58613759-2781-43DF-9DAF-DACC88E444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6F6732D-C0CE-4AB0-BFBF-0E86A8C27729}" type="slidenum">
              <a:rPr lang="en-US" altLang="en-US" smtClean="0"/>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7DD3E10-CEE4-4FBA-BEC3-5EA2B71C6A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AB784B1-B446-4FC7-8FA8-C93317389DC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a:defRPr sz="1000" b="1">
                <a:latin typeface="Arial" panose="020B0604020202020204" pitchFamily="34" charset="0"/>
                <a:ea typeface="ＭＳ Ｐゴシック" panose="020B0600070205080204" pitchFamily="34" charset="-128"/>
                <a:cs typeface="Arial" panose="020B0604020202020204" pitchFamily="34" charset="0"/>
              </a:defRPr>
            </a:pPr>
            <a:r>
              <a:t>Discusión en grupo:</a:t>
            </a:r>
          </a:p>
          <a:p>
            <a:pPr>
              <a:defRPr sz="1000" i="1">
                <a:latin typeface="Arial" panose="020B0604020202020204" pitchFamily="34" charset="0"/>
                <a:ea typeface="ＭＳ Ｐゴシック" panose="020B0600070205080204" pitchFamily="34" charset="-128"/>
                <a:cs typeface="Arial" panose="020B0604020202020204" pitchFamily="34" charset="0"/>
              </a:defRPr>
            </a:pPr>
            <a:r>
              <a:t>Pregunte a los participantes quiénes son “estos grupos”.</a:t>
            </a:r>
          </a:p>
          <a:p>
            <a:pPr marL="628650" lvl="1" indent="-171450">
              <a:buFontTx/>
              <a:buChar char="•"/>
              <a:defRPr sz="1000" i="1">
                <a:latin typeface="Arial" panose="020B0604020202020204" pitchFamily="34" charset="0"/>
                <a:ea typeface="ＭＳ Ｐゴシック" panose="020B0600070205080204" pitchFamily="34" charset="-128"/>
                <a:cs typeface="Arial" panose="020B0604020202020204" pitchFamily="34" charset="0"/>
              </a:defRPr>
            </a:pPr>
            <a:r>
              <a:rPr b="1"/>
              <a:t>Las respuestas</a:t>
            </a:r>
            <a:r>
              <a:t> variarán, pero podrían incluir ayuda mutua con instalaciones industriales o jurisdicciones cercanas.</a:t>
            </a:r>
            <a:endParaRPr sz="1000">
              <a:latin typeface="Arial" panose="020B0604020202020204" pitchFamily="34" charset="0"/>
              <a:ea typeface="ＭＳ Ｐゴシック" panose="020B0600070205080204" pitchFamily="34" charset="-128"/>
              <a:cs typeface="Arial" panose="020B0604020202020204" pitchFamily="34" charset="0"/>
            </a:endParaRP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Actualmente, los sistemas fijos contra incendios son la mejor protección para los tanques de almacenamiento a granel. El personal del departamento de bomberos debe estar muy familiarizado con estos sistemas y calcular previamente los caudales necesarios y las necesidades de recursos.</a:t>
            </a:r>
          </a:p>
          <a:p>
            <a:endParaRPr sz="1000" i="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También deberían planificar con antelación las operaciones de suministro de estos sistemas. Se deben programar simulacros prácticos al menos una vez al año para garantizar que los equipos de respuesta a emergencias estén familiarizados con los planes previos y las actividades operativas.</a:t>
            </a:r>
          </a:p>
          <a:p>
            <a:endParaRPr sz="1000" i="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En algunas zonas, esto se ha logrado mediante el establecimiento de depósitos de espuma antirreflectante y equipos a través de consorcios organizados entre múltiples terminales, departamentos de bomberos, el estado y otras organizaciones u organismos con responsabilidades legales o capacidades funcionales.</a:t>
            </a:r>
          </a:p>
          <a:p>
            <a:endParaRPr sz="1000" i="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La filosofía del consorcio se basa en un proceso de colaboración para desarrollar una importante reserva de concentrados de espuma AR en una ubicación geográfica predeterminada, debidamente gestionada y supervisada, y disponible como recurso regional para incidentes con combustible mezclado con etanol. Ninguna agencia, departamento u organización asume la carga financiera de comprar, almacenar y gestionar un recurso tan costoso. Por último, todas las organizaciones deberían considerar la posibilidad de obtener financiación mediante subvenciones y solicitarla cuando esté disponible.</a:t>
            </a:r>
          </a:p>
          <a:p>
            <a:endParaRPr sz="1000" i="1">
              <a:latin typeface="Arial" panose="020B0604020202020204" pitchFamily="34" charset="0"/>
              <a:ea typeface="ＭＳ Ｐゴシック" panose="020B0600070205080204" pitchFamily="34" charset="-128"/>
              <a:cs typeface="Arial" panose="020B0604020202020204" pitchFamily="34" charset="0"/>
            </a:endParaRP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27652" name="Slide Number Placeholder 3">
            <a:extLst>
              <a:ext uri="{FF2B5EF4-FFF2-40B4-BE49-F238E27FC236}">
                <a16:creationId xmlns:a16="http://schemas.microsoft.com/office/drawing/2014/main" id="{0E766611-EFA5-4806-9793-3D07411754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5B527D-08E3-466E-956D-B3DE8A785909}" type="slidenum">
              <a:rPr lang="en-US" altLang="en-US" smtClean="0"/>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9D076A34-A134-4114-A11B-0FBB3D1024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67CED60C-B94D-42DE-9EE8-F1E7547840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Tenga en cuenta que las operaciones de extinción de incendios en una terminal de productos líquidos conllevan muchos desafíos diferentes. Es posible que el acceso para los equipos de extinción de incendios sea limitado tanto en la propia terminal como en el diseño del tanque.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En ocasiones, algunos lugares pueden carecer de un suministro de agua suficiente para combatir cualquier tipo de incendio importante. Es posible que el personal tenga que lidiar con diques de contención y sus sistemas, además de kilómetros de tuberías de producto expuestas. Las terminales de productos líquidos también pueden tener estanterías de carga que podrían resultar vulnerables a emergencias por incendio.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Las operaciones en las terminales de productos líquidos pueden ser muy complicadas y responder a una emergencia por incendio puede resultar muy peligroso para el personal. Tampoco es inusual que las terminales que originalmente se construyeron en zonas remotas ahora estén rodeadas de desarrollo comercial y residencial.</a:t>
            </a:r>
          </a:p>
        </p:txBody>
      </p:sp>
      <p:sp>
        <p:nvSpPr>
          <p:cNvPr id="31748" name="Slide Number Placeholder 3">
            <a:extLst>
              <a:ext uri="{FF2B5EF4-FFF2-40B4-BE49-F238E27FC236}">
                <a16:creationId xmlns:a16="http://schemas.microsoft.com/office/drawing/2014/main" id="{57E8544F-FEAA-4FBC-8D62-767346B1A0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A1EA742-B98F-49C6-B5D7-8C14009DC014}" type="slidenum">
              <a:rPr lang="en-US" altLang="en-US" smtClean="0"/>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352D3D33-0A30-4910-847A-BC55FA4D64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56350ECC-590B-4CB6-BFBB-7C93EF27A5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No podemos insistir lo suficiente en la importancia de la planificación previa, así como en el establecimiento de relaciones de trabajo previas entre el departamento de bomberos y los operadores de las instalaciones.</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La clave fundamental para gestionar con éxito un incidente relacionado con combustible mezclado con etanol reside en garantizar una excelente relación de trabajo con los propietarios de los depósitos a granel, los proveedores y los organismos u organizaciones que tengan responsabilidades legales y/o capacidades funcionales.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Asimismo, considere la posibilidad de contratar los servicios de empresas privadas especializadas en la extinción de incendios por líquidos inflamables, si fuera posible.</a:t>
            </a:r>
          </a:p>
          <a:p>
            <a:endParaRPr>
              <a:ea typeface="ＭＳ Ｐゴシック" panose="020B0600070205080204" pitchFamily="34" charset="-128"/>
            </a:endParaRPr>
          </a:p>
        </p:txBody>
      </p:sp>
      <p:sp>
        <p:nvSpPr>
          <p:cNvPr id="33796" name="Slide Number Placeholder 3">
            <a:extLst>
              <a:ext uri="{FF2B5EF4-FFF2-40B4-BE49-F238E27FC236}">
                <a16:creationId xmlns:a16="http://schemas.microsoft.com/office/drawing/2014/main" id="{017F92B3-60E0-480B-A509-3B6F23D640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8F315C8-0CAC-4921-8F08-501A4FB505E6}" type="slidenum">
              <a:rPr lang="en-US" altLang="en-US" smtClean="0"/>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35CA10FD-C86C-47AA-AFD5-F897AB8617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F122BAF5-386C-4E77-B3C7-8F6BF46097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Las instalaciones de almacenamiento para distribución a granel de menor tamaño pueden plantear desafíos particulares a los departamentos de bomberos locales. Estas instalaciones están ubicadas en diferentes puntos de las comunidades para distribuir mejor el combustible a los usuarios finales. Los tanques de almacenamiento en estas instalaciones pueden presentar multitud de estilos y diseños, dependiendo de su antigüedad y ubicación. Los tanques de almacenamiento pueden ser verticales, horizontales o una combinación de ambos.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En estas instalaciones se almacenan, normalmente, combustibles líquidos inflamables, como la gasolina y las mezclas de etanol, en cantidades modestas. La mayoría de estas instalaciones no cuentan con sistemas de protección contra incendios incorporados. Estas instalaciones suelen estar diseñadas con estructuras o diques de contención de derrames de combustible limitados y, por lo general, no cuentan con personal.</a:t>
            </a:r>
          </a:p>
        </p:txBody>
      </p:sp>
      <p:sp>
        <p:nvSpPr>
          <p:cNvPr id="35844" name="Slide Number Placeholder 3">
            <a:extLst>
              <a:ext uri="{FF2B5EF4-FFF2-40B4-BE49-F238E27FC236}">
                <a16:creationId xmlns:a16="http://schemas.microsoft.com/office/drawing/2014/main" id="{1734A4F4-CD32-45FE-A88D-F21A4271A5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453B3E4-33E6-4501-BB13-D5137CA49827}" type="slidenum">
              <a:rPr lang="en-US" altLang="en-US" smtClean="0"/>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93D561D-ACB9-46C4-8A1B-06D1B9BFD2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7F3780FC-4037-40EB-A136-F0CB7147B0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Las grandes instalaciones de almacenamiento y distribución a granel también plantean desafíos únicos para los departamentos de bomberos locales. Los tanques de almacenamiento en estas instalaciones tienen una alta capacidad de almacenamiento y una gran capacidad de transferencia de productos.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Pueden existir diversos tipos de depósitos de almacenamiento: verticales, horizontales, elevados o subterráneos, o una combinación de todos ellos. En estas instalaciones se almacenan cantidades significativas de líquidos inflamables, como gasolina y combustible mezclado con etanol. Estas instalaciones cuentan con planes detallados de respuesta ante emergencias debido al enorme volumen de materiales almacenados en sus instalaciones.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Es sumamente importante que existan relaciones de trabajo preestablecidas entre los servicios de emergencia y los operadores de las instalaciones. La planificación previa es fundamental y no se puede enfatizar lo suficiente.</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Dependiendo de la antigüedad de la instalación de almacenamiento a granel y de su ubicación geográfica, se pueden encontrar sistemas de protección contra incendios de espuma fijos o semifijos. Las capacidades y limitaciones de estos sistemas solo pueden determinarse mediante una familiarización exhaustiva y un entrenamiento funcional.</a:t>
            </a:r>
          </a:p>
          <a:p>
            <a:endParaRPr>
              <a:ea typeface="ＭＳ Ｐゴシック" panose="020B0600070205080204" pitchFamily="34" charset="-128"/>
            </a:endParaRPr>
          </a:p>
        </p:txBody>
      </p:sp>
      <p:sp>
        <p:nvSpPr>
          <p:cNvPr id="37892" name="Slide Number Placeholder 3">
            <a:extLst>
              <a:ext uri="{FF2B5EF4-FFF2-40B4-BE49-F238E27FC236}">
                <a16:creationId xmlns:a16="http://schemas.microsoft.com/office/drawing/2014/main" id="{DD5F5FD8-BA40-43CE-B8ED-43FAE7EFD6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C09E5D8-2AB7-48AA-8011-B35A48442929}" type="slidenum">
              <a:rPr lang="en-US" altLang="en-US" smtClean="0"/>
              <a:pPr>
                <a:spcBef>
                  <a:spcPct val="0"/>
                </a:spcBef>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0A24F230-600F-43D1-81A4-4B23C55EBE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C7DE242F-26D5-48EB-A57A-EBC656DDF9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b="1">
                <a:latin typeface="Arial" panose="020B0604020202020204" pitchFamily="34" charset="0"/>
                <a:ea typeface="ＭＳ Ｐゴシック" panose="020B0600070205080204" pitchFamily="34" charset="-128"/>
                <a:cs typeface="Arial" panose="020B0604020202020204" pitchFamily="34" charset="0"/>
              </a:defRPr>
            </a:pPr>
            <a:r>
              <a:t>Discusión en grupo:</a:t>
            </a:r>
          </a:p>
          <a:p>
            <a:pPr>
              <a:defRPr sz="1000" i="1">
                <a:latin typeface="Arial" panose="020B0604020202020204" pitchFamily="34" charset="0"/>
                <a:ea typeface="ＭＳ Ｐゴシック" panose="020B0600070205080204" pitchFamily="34" charset="-128"/>
                <a:cs typeface="Arial" panose="020B0604020202020204" pitchFamily="34" charset="0"/>
              </a:defRPr>
            </a:pPr>
            <a:r>
              <a:t>Pregunte a los participantes si tienen conocimiento de la existencia de algún tipo de instalación de este tipo en sus respectivas jurisdicciones. </a:t>
            </a:r>
          </a:p>
          <a:p>
            <a:pPr lvl="1">
              <a:buFontTx/>
              <a:buChar char="•"/>
              <a:defRPr sz="1000" i="1">
                <a:latin typeface="Arial" panose="020B0604020202020204" pitchFamily="34" charset="0"/>
                <a:ea typeface="ＭＳ Ｐゴシック" panose="020B0600070205080204" pitchFamily="34" charset="-128"/>
                <a:cs typeface="Arial" panose="020B0604020202020204" pitchFamily="34" charset="0"/>
              </a:defRPr>
            </a:pPr>
            <a:r>
              <a:rPr b="1"/>
              <a:t>Las respuestas</a:t>
            </a:r>
            <a:r>
              <a:t> variarán.</a:t>
            </a:r>
          </a:p>
          <a:p>
            <a:pPr>
              <a:defRPr sz="1000" i="1">
                <a:latin typeface="Arial" panose="020B0604020202020204" pitchFamily="34" charset="0"/>
                <a:ea typeface="ＭＳ Ｐゴシック" panose="020B0600070205080204" pitchFamily="34" charset="-128"/>
                <a:cs typeface="Arial" panose="020B0604020202020204" pitchFamily="34" charset="0"/>
              </a:defRPr>
            </a:pPr>
            <a:r>
              <a:t>A continuación, pregunte a los participantes si han planificado su respuesta ante un posible incidente en estas instalaciones.</a:t>
            </a:r>
          </a:p>
          <a:p>
            <a:endParaRPr sz="1000" i="1">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Esta diapositiva muestra instalaciones típicas de almacenamiento de combustible mezclado con etanol y merece ser analizada, ya que puede estar relacionada con su área de respuesta específica.</a:t>
            </a:r>
          </a:p>
        </p:txBody>
      </p:sp>
      <p:sp>
        <p:nvSpPr>
          <p:cNvPr id="39940" name="Slide Number Placeholder 3">
            <a:extLst>
              <a:ext uri="{FF2B5EF4-FFF2-40B4-BE49-F238E27FC236}">
                <a16:creationId xmlns:a16="http://schemas.microsoft.com/office/drawing/2014/main" id="{D5E8B00C-8A29-4FFE-B4EE-68777B0F91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AC0BAA8-E27E-41D1-B0A2-5AC807835AB5}" type="slidenum">
              <a:rPr lang="en-US" altLang="en-US" smtClean="0"/>
              <a:pPr>
                <a:spcBef>
                  <a:spcPct val="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9CA2CE5-2E29-4C22-A03B-E645DA768C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C5376C0E-7142-42C6-AEEB-C3127785C2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Tanto el etanol desnaturalizado como el no desnaturalizado o puro pueden almacenarse en una planta de producción, aunque lo más común es el etanol combustible desnaturalizado (E95-E98). Los combustibles mezclados con etanol que se encuentran en las estaciones de servicio no suelen encontrarse en las plantas de producción.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En la planta de producción se almacenará un agente desnaturalizante, como gasolina natural o gasolina sin plomo. Los agentes desnaturalizantes se añaden al etanol mediante sistemas de mezcla en línea antes de que el producto final se almacene en los tanques correspondientes.</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En esta foto se muestra un ejemplo típico. En esta configuración de tanques, el etanol se almacenaría en los tanques identificados como 1 y 2. El desnaturalizante se almacenaría en el tanque identificado como 3.</a:t>
            </a: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41988" name="Slide Number Placeholder 3">
            <a:extLst>
              <a:ext uri="{FF2B5EF4-FFF2-40B4-BE49-F238E27FC236}">
                <a16:creationId xmlns:a16="http://schemas.microsoft.com/office/drawing/2014/main" id="{3D9317E5-0BFF-4284-BDB3-1FCE2021BB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01E2534-D01A-45CE-BA70-B3E96AD1924E}" type="slidenum">
              <a:rPr lang="en-US" altLang="en-US" smtClean="0"/>
              <a:pPr>
                <a:spcBef>
                  <a:spcPct val="0"/>
                </a:spcBef>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52C33C0-7136-482C-805D-47036DB91A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635F13D8-9F5C-46A0-AAB4-1B69C75F52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Actualmente, existen aproximadamente 150.000 estaciones de servicio minoristas en todo Estados Unidos. La geografía, el volumen de producción o ventas, las normas contra incendios y muchas otras variables influyen en si se utiliza un tanque de almacenamiento en superficie o subterráneo.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Los depósitos de almacenamiento en superficie pueden tener un diseño vertical u horizontal. Casi todos los tanques de almacenamiento subterráneo son horizontales. El inventario se transporta a la estación de venta mediante camiones cisterna y se transfiere directamente a los tanques de almacenamiento subterráneos.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Algunas jurisdicciones cuentan con cientos de estaciones de servicio que venden combustible mezclado con etanol. Planificar con antelación cada establecimiento comercial sería extremadamente laborioso y requeriría muchísimo tiempo. Dado que estas instalaciones deben construirse y mantenerse conforme a estándares reconocidos a nivel nacional, el desarrollo de procedimientos operativos estándar (POE) o directrices operativas estándar (GOE) puede resultar más práctico para garantizar prácticas operativas coherentes y aumentar la seguridad de los servicios de emergencia y de la comunidad en caso de que se produzca un incidente con combustible mezclado con etanol.</a:t>
            </a:r>
          </a:p>
          <a:p>
            <a:endParaRPr sz="1000">
              <a:latin typeface="Arial" panose="020B0604020202020204" pitchFamily="34" charset="0"/>
              <a:ea typeface="ＭＳ Ｐゴシック" panose="020B0600070205080204" pitchFamily="34" charset="-128"/>
              <a:cs typeface="Arial" panose="020B0604020202020204" pitchFamily="34" charset="0"/>
            </a:endParaRPr>
          </a:p>
          <a:p>
            <a:endParaRPr sz="1000">
              <a:latin typeface="Arial" panose="020B0604020202020204" pitchFamily="34" charset="0"/>
              <a:ea typeface="ＭＳ Ｐゴシック" panose="020B0600070205080204" pitchFamily="34" charset="-128"/>
              <a:cs typeface="Arial" panose="020B0604020202020204" pitchFamily="34" charset="0"/>
            </a:endParaRP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Slide Number Placeholder 3">
            <a:extLst>
              <a:ext uri="{FF2B5EF4-FFF2-40B4-BE49-F238E27FC236}">
                <a16:creationId xmlns:a16="http://schemas.microsoft.com/office/drawing/2014/main" id="{C55AA9D6-4DAF-4C53-8A94-11549F4745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CB97838-B915-4AB0-95AD-E31332927D15}" type="slidenum">
              <a:rPr lang="en-US" altLang="en-US" smtClean="0"/>
              <a:pPr>
                <a:spcBef>
                  <a:spcPct val="0"/>
                </a:spcBef>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DE5EBD23-CC3A-468A-A535-5045DC4618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93F6C9E8-33A9-4C05-B447-BE94D0189D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b="1">
                <a:latin typeface="Arial" panose="020B0604020202020204" pitchFamily="34" charset="0"/>
                <a:ea typeface="ＭＳ Ｐゴシック" panose="020B0600070205080204" pitchFamily="34" charset="-128"/>
                <a:cs typeface="Arial" panose="020B0604020202020204" pitchFamily="34" charset="0"/>
              </a:defRPr>
            </a:pPr>
            <a:r>
              <a:t>Objetivos facilitadores</a:t>
            </a:r>
          </a:p>
          <a:p>
            <a:pPr>
              <a:defRPr sz="1000">
                <a:latin typeface="Arial" panose="020B0604020202020204" pitchFamily="34" charset="0"/>
                <a:ea typeface="ＭＳ Ｐゴシック" panose="020B0600070205080204" pitchFamily="34" charset="-128"/>
                <a:cs typeface="Arial" panose="020B0604020202020204" pitchFamily="34" charset="0"/>
              </a:defRPr>
            </a:pPr>
            <a:r>
              <a:t>1. Describe los cuatro tipos comunes de tanques de almacenamiento en las instalaciones de almacenamiento de tanques.</a:t>
            </a:r>
          </a:p>
          <a:p>
            <a:pPr>
              <a:defRPr sz="1000">
                <a:latin typeface="Arial" panose="020B0604020202020204" pitchFamily="34" charset="0"/>
                <a:ea typeface="ＭＳ Ｐゴシック" panose="020B0600070205080204" pitchFamily="34" charset="-128"/>
                <a:cs typeface="Arial" panose="020B0604020202020204" pitchFamily="34" charset="0"/>
              </a:defRPr>
            </a:pPr>
            <a:r>
              <a:t>2. Enumere los posibles beneficios y desafíos asociados con los sistemas fijos de extinción de incendios en las instalaciones de almacenamiento de combustible.</a:t>
            </a:r>
          </a:p>
          <a:p>
            <a:pPr>
              <a:defRPr sz="1000">
                <a:latin typeface="Arial" panose="020B0604020202020204" pitchFamily="34" charset="0"/>
                <a:ea typeface="ＭＳ Ｐゴシック" panose="020B0600070205080204" pitchFamily="34" charset="-128"/>
                <a:cs typeface="Arial" panose="020B0604020202020204" pitchFamily="34" charset="0"/>
              </a:defRPr>
            </a:pPr>
            <a:r>
              <a:t>3. Prepare una lista de los organismos que podrían ser requeridos para brindar apoyo durante un incidente en un lugar de almacenamiento o distribución de combustible.</a:t>
            </a:r>
          </a:p>
        </p:txBody>
      </p:sp>
      <p:sp>
        <p:nvSpPr>
          <p:cNvPr id="11268" name="Slide Number Placeholder 3">
            <a:extLst>
              <a:ext uri="{FF2B5EF4-FFF2-40B4-BE49-F238E27FC236}">
                <a16:creationId xmlns:a16="http://schemas.microsoft.com/office/drawing/2014/main" id="{53735E8F-5C47-4E4F-A968-B29B4E600B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ADE3AD0-EAF8-4034-A0B5-B500E17FC1EB}"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03AB963E-F964-4A8F-9287-D271A423404B}"/>
              </a:ext>
            </a:extLst>
          </p:cNvPr>
          <p:cNvSpPr>
            <a:spLocks noGrp="1" noRot="1" noChangeAspect="1" noChangeArrowheads="1" noTextEdit="1"/>
          </p:cNvSpPr>
          <p:nvPr>
            <p:ph type="sldImg"/>
          </p:nvPr>
        </p:nvSpPr>
        <p:spPr bwMode="auto">
          <a:xfrm>
            <a:off x="407988"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a:extLst>
              <a:ext uri="{FF2B5EF4-FFF2-40B4-BE49-F238E27FC236}">
                <a16:creationId xmlns:a16="http://schemas.microsoft.com/office/drawing/2014/main" id="{24DC9F06-EA9C-4E45-B077-C8604442742D}"/>
              </a:ext>
            </a:extLst>
          </p:cNvPr>
          <p:cNvSpPr>
            <a:spLocks noGrp="1" noChangeArrowheads="1"/>
          </p:cNvSpPr>
          <p:nvPr>
            <p:ph type="body" idx="1"/>
          </p:nvPr>
        </p:nvSpPr>
        <p:spPr bwMode="auto">
          <a:xfrm>
            <a:off x="701675" y="4416425"/>
            <a:ext cx="5607050"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800" tIns="46401" rIns="92800" bIns="46401" numCol="1" anchor="t" anchorCtr="0" compatLnSpc="1">
            <a:prstTxWarp prst="textNoShape">
              <a:avLst/>
            </a:prstTxWarp>
          </a:bodyPr>
          <a:lstStyle/>
          <a:p>
            <a:pPr eaLnBrk="1" hangingPunct="1">
              <a:defRPr sz="1000">
                <a:latin typeface="Arial" panose="020B0604020202020204" pitchFamily="34" charset="0"/>
                <a:ea typeface="ＭＳ Ｐゴシック" panose="020B0600070205080204" pitchFamily="34" charset="-128"/>
                <a:cs typeface="Arial" panose="020B0604020202020204" pitchFamily="34" charset="0"/>
              </a:defRPr>
            </a:pPr>
            <a:r>
              <a:t>En los establecimientos comerciales, la configuración de tanques más común son los tanques subterráneos horizontales. La presión máxima que puede soportar cualquier tanque subterráneo es de 0,5 libras por pulgada cuadrada manométrica (psig). </a:t>
            </a:r>
          </a:p>
          <a:p>
            <a:pPr eaLnBrk="1" hangingPunct="1"/>
            <a:endParaRPr sz="1000">
              <a:latin typeface="Arial" panose="020B0604020202020204" pitchFamily="34" charset="0"/>
              <a:ea typeface="ＭＳ Ｐゴシック" panose="020B0600070205080204" pitchFamily="34" charset="-128"/>
              <a:cs typeface="Arial" panose="020B0604020202020204" pitchFamily="34" charset="0"/>
            </a:endParaRPr>
          </a:p>
          <a:p>
            <a:pPr eaLnBrk="1" hangingPunct="1">
              <a:defRPr sz="1000">
                <a:latin typeface="Arial" panose="020B0604020202020204" pitchFamily="34" charset="0"/>
                <a:ea typeface="ＭＳ Ｐゴシック" panose="020B0600070205080204" pitchFamily="34" charset="-128"/>
                <a:cs typeface="Arial" panose="020B0604020202020204" pitchFamily="34" charset="0"/>
              </a:defRPr>
            </a:pPr>
            <a:r>
              <a:t>La capacidad de los tanques varía desde unos pocos miles de galones hasta 20.000 galones. Estos tanques suelen estar construidos de acero o fibra de vidrio de doble pared. Las válvulas de cierre de emergencia variarán en cada contenedor debido a las diferencias de diseño y construcción. </a:t>
            </a:r>
          </a:p>
          <a:p>
            <a:pPr eaLnBrk="1" hangingPunct="1"/>
            <a:endParaRPr sz="1000">
              <a:latin typeface="Arial" panose="020B0604020202020204" pitchFamily="34" charset="0"/>
              <a:ea typeface="ＭＳ Ｐゴシック" panose="020B0600070205080204" pitchFamily="34" charset="-128"/>
              <a:cs typeface="Arial" panose="020B0604020202020204" pitchFamily="34" charset="0"/>
            </a:endParaRPr>
          </a:p>
          <a:p>
            <a:pPr eaLnBrk="1" hangingPunct="1">
              <a:defRPr sz="1000">
                <a:latin typeface="Arial" panose="020B0604020202020204" pitchFamily="34" charset="0"/>
                <a:ea typeface="ＭＳ Ｐゴシック" panose="020B0600070205080204" pitchFamily="34" charset="-128"/>
                <a:cs typeface="Arial" panose="020B0604020202020204" pitchFamily="34" charset="0"/>
              </a:defRPr>
            </a:pPr>
            <a:r>
              <a:t>Los puntos de carga y descarga variarán debido al diseño y la construcción. Los conductos elevadores para varios tanques estarán codificados por colores o marcados para identificar el producto.</a:t>
            </a:r>
          </a:p>
        </p:txBody>
      </p:sp>
      <p:sp>
        <p:nvSpPr>
          <p:cNvPr id="46084" name="Slide Number Placeholder 3">
            <a:extLst>
              <a:ext uri="{FF2B5EF4-FFF2-40B4-BE49-F238E27FC236}">
                <a16:creationId xmlns:a16="http://schemas.microsoft.com/office/drawing/2014/main" id="{1554DED6-A720-4429-8D1C-7FC48EED5F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0BF2598-DFE8-417F-8EB8-7AB19175AC72}" type="slidenum">
              <a:rPr lang="en-US" altLang="en-US" smtClean="0"/>
              <a:pPr>
                <a:spcBef>
                  <a:spcPct val="0"/>
                </a:spcBef>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12EAC73-2D3F-42C3-B684-0EC6CF241E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B7525FC3-E8E1-435F-86EA-33445FC0FD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En este módulo aprendimos que el etanol combustible desnaturalizado (E95-E98) se almacena con mayor frecuencia en tanques de almacenamiento hechos de acero al carbono. El etanol combustible desnaturalizado también se puede almacenar en tanques de almacenamiento de acero inoxidable, aunque estos tanques son menos comunes.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La planificación previa para posibles incidentes en las terminales de productos líquidos es de suma importancia. Los servicios de emergencia deben entablar buenas relaciones de trabajo con los operadores de las terminales y estar muy familiarizados con sus operaciones.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Es probable que las terminales de productos líquidos estén equipadas con sistemas fijos de extinción de incendios; sin embargo, es importante recordar que estos sistemas podrían quedar inoperativos al inicio de un incidente.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Desde las terminales de productos líquidos, el combustible mezclado con etanol llega a las estaciones de servicio locales principalmente en camiones cisterna de carga. Estas estaciones utilizarán depósitos de almacenamiento subterráneos y en superficie.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Aunque la cantidad de combustible almacenada en cada estación de servicio minorista es pequeña, especialmente en comparación con las terminales de productos líquidos, la gran cantidad de estaciones de servicio minoristas exige que se establezca un SOP o SOG para garantizar actividades operativas seguras y consistentes durante incidentes. Si es posible, elaborar un plan previo sería lo más ventajoso.</a:t>
            </a:r>
          </a:p>
          <a:p>
            <a:endParaRPr>
              <a:ea typeface="ＭＳ Ｐゴシック" panose="020B0600070205080204" pitchFamily="34" charset="-128"/>
            </a:endParaRPr>
          </a:p>
        </p:txBody>
      </p:sp>
      <p:sp>
        <p:nvSpPr>
          <p:cNvPr id="48132" name="Slide Number Placeholder 3">
            <a:extLst>
              <a:ext uri="{FF2B5EF4-FFF2-40B4-BE49-F238E27FC236}">
                <a16:creationId xmlns:a16="http://schemas.microsoft.com/office/drawing/2014/main" id="{8ED97D69-566D-442D-A2DB-48A6B91FFA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E474B05-1121-470E-9F40-A74D07ADC97C}" type="slidenum">
              <a:rPr lang="en-US" altLang="en-US" smtClean="0"/>
              <a:pPr>
                <a:spcBef>
                  <a:spcPct val="0"/>
                </a:spcBef>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22003C2-5034-4F8F-8B0A-42EE98BF63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28C2006-1AD3-4F45-9D4D-6E07B3E01881}"/>
              </a:ext>
            </a:extLst>
          </p:cNvPr>
          <p:cNvSpPr>
            <a:spLocks noGrp="1"/>
          </p:cNvSpPr>
          <p:nvPr>
            <p:ph type="body" idx="1"/>
          </p:nvPr>
        </p:nvSpPr>
        <p:spPr/>
        <p:txBody>
          <a:bodyPr/>
          <a:lstStyle/>
          <a:p>
            <a:pPr>
              <a:defRPr sz="1000">
                <a:latin typeface="Arial" pitchFamily="34" charset="0"/>
                <a:cs typeface="Arial" pitchFamily="34" charset="0"/>
              </a:defRPr>
            </a:pPr>
            <a:r>
              <a:rPr b="1"/>
              <a:t>Tiempo:</a:t>
            </a:r>
            <a:r>
              <a:t> 10-12 minutos</a:t>
            </a:r>
            <a:endParaRPr sz="1000" b="1">
              <a:latin typeface="Arial" pitchFamily="34" charset="0"/>
              <a:cs typeface="Arial" pitchFamily="34" charset="0"/>
            </a:endParaRPr>
          </a:p>
          <a:p>
            <a:pPr>
              <a:defRPr sz="1000">
                <a:latin typeface="Arial" pitchFamily="34" charset="0"/>
                <a:cs typeface="Arial" pitchFamily="34" charset="0"/>
              </a:defRPr>
            </a:pPr>
            <a:r>
              <a:rPr b="1"/>
              <a:t>Materiales:</a:t>
            </a:r>
            <a:r>
              <a:t> Hoja de trabajo 5.1</a:t>
            </a:r>
          </a:p>
          <a:p>
            <a:endParaRPr sz="1000" b="1">
              <a:latin typeface="Arial" pitchFamily="34" charset="0"/>
              <a:cs typeface="Arial" pitchFamily="34" charset="0"/>
            </a:endParaRPr>
          </a:p>
          <a:p>
            <a:pPr>
              <a:defRPr sz="1000" b="1">
                <a:latin typeface="Arial" pitchFamily="34" charset="0"/>
                <a:cs typeface="Arial" pitchFamily="34" charset="0"/>
              </a:defRPr>
            </a:pPr>
            <a:r>
              <a:t>Instrucciones para el instructor:</a:t>
            </a:r>
          </a:p>
          <a:p>
            <a:pPr marL="228600" indent="-228600">
              <a:buFont typeface="+mj-lt"/>
              <a:buAutoNum type="arabicPeriod"/>
              <a:defRPr sz="1000" i="1">
                <a:latin typeface="Arial" pitchFamily="34" charset="0"/>
                <a:cs typeface="Arial" pitchFamily="34" charset="0"/>
              </a:defRPr>
            </a:pPr>
            <a:r>
              <a:t>Los participantes deberán trabajar individualmente o en grupos de dos (si ambos pertenecen a la misma jurisdicción).</a:t>
            </a:r>
          </a:p>
          <a:p>
            <a:pPr marL="228600" indent="-228600">
              <a:buFont typeface="+mj-lt"/>
              <a:buAutoNum type="arabicPeriod"/>
              <a:defRPr sz="1000" i="1">
                <a:latin typeface="Arial" pitchFamily="34" charset="0"/>
                <a:cs typeface="Arial" pitchFamily="34" charset="0"/>
              </a:defRPr>
            </a:pPr>
            <a:r>
              <a:t>Pida a los participantes que lean los elementos de la Hoja de trabajo 5.1 y que escriban sus respuestas.</a:t>
            </a:r>
          </a:p>
          <a:p>
            <a:pPr marL="228600" indent="-228600">
              <a:buFont typeface="+mj-lt"/>
              <a:buAutoNum type="arabicPeriod"/>
              <a:defRPr sz="1000" i="1">
                <a:latin typeface="Arial" pitchFamily="34" charset="0"/>
                <a:cs typeface="Arial" pitchFamily="34" charset="0"/>
              </a:defRPr>
            </a:pPr>
            <a:r>
              <a:t>Después de unos cinco minutos, llame y mantenga una conversación sobre cada tema.</a:t>
            </a:r>
          </a:p>
          <a:p>
            <a:pPr marL="228600" indent="-228600">
              <a:buFont typeface="+mj-lt"/>
              <a:buAutoNum type="arabicPeriod"/>
              <a:defRPr sz="1000" i="1">
                <a:latin typeface="Arial" pitchFamily="34" charset="0"/>
                <a:cs typeface="Arial" pitchFamily="34" charset="0"/>
              </a:defRPr>
            </a:pPr>
            <a:r>
              <a:t>Mientras los participantes discuten los elementos, señale las diferencias. Dependiendo del público, es probable que los participantes tengan estimaciones muy diferentes sobre el número de estaciones de servicio en sus respectivas jurisdicciones.</a:t>
            </a:r>
          </a:p>
          <a:p>
            <a:pPr marL="228600" indent="-228600">
              <a:buFont typeface="+mj-lt"/>
              <a:buAutoNum type="arabicPeriod"/>
            </a:pPr>
            <a:endParaRPr/>
          </a:p>
        </p:txBody>
      </p:sp>
      <p:sp>
        <p:nvSpPr>
          <p:cNvPr id="50180" name="Slide Number Placeholder 3">
            <a:extLst>
              <a:ext uri="{FF2B5EF4-FFF2-40B4-BE49-F238E27FC236}">
                <a16:creationId xmlns:a16="http://schemas.microsoft.com/office/drawing/2014/main" id="{81ADC110-D278-41A2-B068-4433C0E8B8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B28EEB3-B0CF-49FF-9121-2A127E4106DC}" type="slidenum">
              <a:rPr lang="en-US" altLang="en-US" smtClean="0"/>
              <a:pPr>
                <a:spcBef>
                  <a:spcPct val="0"/>
                </a:spcBef>
              </a:pPr>
              <a:t>22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9A15DD6D-F688-41AE-9929-9D6DDB4254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702C6076-10EE-443C-BA75-2B91D8E896B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a:defRPr sz="1000">
                <a:latin typeface="Arial" pitchFamily="34" charset="0"/>
                <a:ea typeface="ＭＳ Ｐゴシック" pitchFamily="34" charset="-128"/>
                <a:cs typeface="Arial" pitchFamily="34" charset="0"/>
              </a:defRPr>
            </a:pPr>
            <a:r>
              <a:rPr i="1"/>
              <a:t>Mostrar el vídeo </a:t>
            </a:r>
            <a:r>
              <a:t>Consideraciones sobre la respuesta ante emergencias</a:t>
            </a:r>
            <a:r>
              <a:rPr i="1"/>
              <a:t> (9:31 a 12:13). </a:t>
            </a:r>
          </a:p>
          <a:p>
            <a:endParaRPr sz="1000" b="1">
              <a:latin typeface="Arial" pitchFamily="34" charset="0"/>
              <a:ea typeface="ＭＳ Ｐゴシック" pitchFamily="34" charset="-128"/>
              <a:cs typeface="Arial" pitchFamily="34" charset="0"/>
            </a:endParaRPr>
          </a:p>
          <a:p>
            <a:pPr>
              <a:defRPr sz="1000" b="1">
                <a:latin typeface="Arial" pitchFamily="34" charset="0"/>
                <a:ea typeface="ＭＳ Ｐゴシック" pitchFamily="34" charset="-128"/>
                <a:cs typeface="Arial" pitchFamily="34" charset="0"/>
              </a:defRPr>
            </a:pPr>
            <a:r>
              <a:t>Discusión en grupo:</a:t>
            </a:r>
          </a:p>
          <a:p>
            <a:pPr>
              <a:defRPr sz="1000" i="1">
                <a:latin typeface="Arial" pitchFamily="34" charset="0"/>
                <a:ea typeface="ＭＳ Ｐゴシック" pitchFamily="34" charset="-128"/>
                <a:cs typeface="Arial" pitchFamily="34" charset="0"/>
              </a:defRPr>
            </a:pPr>
            <a:r>
              <a:t>Pregunte a los participantes si saben cuántas plantas de etanol hay en Estados Unidos.</a:t>
            </a:r>
          </a:p>
          <a:p>
            <a:pPr marL="628650" lvl="1" indent="-171450">
              <a:buFontTx/>
              <a:buChar char="•"/>
              <a:defRPr sz="1000" i="1">
                <a:latin typeface="Arial" pitchFamily="34" charset="0"/>
                <a:ea typeface="ＭＳ Ｐゴシック" pitchFamily="34" charset="-128"/>
                <a:cs typeface="Arial" pitchFamily="34" charset="0"/>
              </a:defRPr>
            </a:pPr>
            <a:r>
              <a:rPr b="1"/>
              <a:t>Respuesta:</a:t>
            </a:r>
            <a:r>
              <a:t> Para obtener la información más actualizada, visite www.EthanolRFA.org.</a:t>
            </a:r>
          </a:p>
          <a:p>
            <a:endParaRPr sz="1000">
              <a:latin typeface="Arial" panose="020B0604020202020204" pitchFamily="34" charset="0"/>
              <a:cs typeface="Arial" panose="020B0604020202020204" pitchFamily="34" charset="0"/>
            </a:endParaRPr>
          </a:p>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A menudo, cuando la comunidad de respuesta piensa en almacenar y distribuir combustibles mezclados con etanol, no pensamos en la gasolinera minorista de la esquina. En consecuencia, podemos creer que si no existe ninguna operación de almacenamiento a granel o de producción en nuestra jurisdicción, no tenemos mucho de qué preocuparnos. Esto no podría estar más lejos de la verdad. </a:t>
            </a:r>
          </a:p>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 </a:t>
            </a:r>
          </a:p>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Actualmente, casi toda la gasolina en Estados Unidos se mezcla con algún grado de etanol. El etanol y los combustibles mezclados con etanol se encuentran en plantas de producción, depósitos de almacenamiento a granel, instalaciones de transbordo ferroviario, obras de construcción y estaciones de servicio minoristas en su comunidad y en todo el país. </a:t>
            </a:r>
          </a:p>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 </a:t>
            </a:r>
          </a:p>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Dependiendo del tamaño de su jurisdicción o área de respuesta, puede resultar poco práctico planificar con antelación cada establecimiento minorista que ofrezca combustibles mezclados con etanol. Sin embargo, es realista y altamente recomendable que se desarrollen procedimientos operativos estándar o directrices (POE/GOE) para garantizar la coherencia en la respuesta a emergencias, abordando la seguridad de las personas, la estabilización de incidentes y la conservación de la propiedad. </a:t>
            </a:r>
          </a:p>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 </a:t>
            </a:r>
          </a:p>
          <a:p>
            <a:pPr marL="0" marR="0">
              <a:lnSpc>
                <a:spcPct val="107000"/>
              </a:lnSpc>
              <a:spcBef>
                <a:spcPts val="0"/>
              </a:spcBef>
              <a:spcAft>
                <a:spcPts val="0"/>
              </a:spcAft>
              <a:defRPr sz="1000">
                <a:effectLst/>
                <a:latin typeface="Arial" panose="020B0604020202020204" pitchFamily="34" charset="0"/>
                <a:ea typeface="Calibri" panose="020F0502020204030204" pitchFamily="34" charset="0"/>
                <a:cs typeface="Arial" panose="020B0604020202020204" pitchFamily="34" charset="0"/>
              </a:defRPr>
            </a:pPr>
            <a:r>
              <a:t>Por lo tanto, es importante que los servicios de emergencia locales estén familiarizados con las instalaciones de sus respectivas localidades. </a:t>
            </a:r>
          </a:p>
          <a:p>
            <a:endParaRPr sz="1000">
              <a:latin typeface="Arial" panose="020B0604020202020204" pitchFamily="34" charset="0"/>
              <a:cs typeface="Arial" panose="020B0604020202020204" pitchFamily="34" charset="0"/>
            </a:endParaRPr>
          </a:p>
          <a:p>
            <a:endParaRPr sz="1000">
              <a:latin typeface="Arial" pitchFamily="34" charset="0"/>
              <a:ea typeface="ＭＳ Ｐゴシック" pitchFamily="34" charset="-128"/>
              <a:cs typeface="Arial" pitchFamily="34" charset="0"/>
            </a:endParaRPr>
          </a:p>
          <a:p>
            <a:endParaRPr sz="1000">
              <a:latin typeface="Arial" pitchFamily="34" charset="0"/>
              <a:ea typeface="ＭＳ Ｐゴシック" pitchFamily="34" charset="-128"/>
              <a:cs typeface="Arial" pitchFamily="34" charset="0"/>
            </a:endParaRPr>
          </a:p>
        </p:txBody>
      </p:sp>
      <p:sp>
        <p:nvSpPr>
          <p:cNvPr id="9220" name="Slide Number Placeholder 3">
            <a:extLst>
              <a:ext uri="{FF2B5EF4-FFF2-40B4-BE49-F238E27FC236}">
                <a16:creationId xmlns:a16="http://schemas.microsoft.com/office/drawing/2014/main" id="{914B4E45-CAFA-4059-8366-1D4AB242FD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70FC130-6297-48B6-97A3-96434BBBDF12}" type="slidenum">
              <a:rPr lang="en-US" altLang="en-US" smtClean="0"/>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BF069C2D-C500-4005-B669-B619B6DEA1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88A1E858-86AE-4C01-8F07-58074F135E2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El etanol combustible desnaturalizado se almacena normalmente en tanques atmosféricos convencionales de acero al carbono, similares a los que se utilizan para la gasolina y otros líquidos inflamables. También se pueden utilizar depósitos de acero inoxidable, aunque son menos comunes. A medida que aumenta el consumo, la industria está optando por tanques de mayor capacidad. Todos los tanques de almacenamiento de etanol deben estar claramente marcados con el contenido que almacenan.</a:t>
            </a:r>
          </a:p>
        </p:txBody>
      </p:sp>
      <p:sp>
        <p:nvSpPr>
          <p:cNvPr id="11268" name="Slide Number Placeholder 3">
            <a:extLst>
              <a:ext uri="{FF2B5EF4-FFF2-40B4-BE49-F238E27FC236}">
                <a16:creationId xmlns:a16="http://schemas.microsoft.com/office/drawing/2014/main" id="{8C057FC8-0CE1-4005-B8A7-0C7D88F5CC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05E3DED-77AB-493D-994C-049DCA1B99C1}" type="slidenum">
              <a:rPr lang="en-US" altLang="en-US" smtClean="0"/>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048C88B5-C766-4605-BB79-A46BC05434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95BD2746-C15F-4E95-82BE-F11B572557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En las instalaciones de almacenamiento a granel, existen cuatro tipos principales de tanques de almacenamiento en superficie que se utilizan comúnmente para el etanol y los combustibles mezclados con etanol:</a:t>
            </a:r>
          </a:p>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ea typeface="ＭＳ Ｐゴシック" panose="020B0600070205080204" pitchFamily="34" charset="-128"/>
                <a:cs typeface="Arial" panose="020B0604020202020204" pitchFamily="34" charset="0"/>
              </a:defRPr>
            </a:pPr>
            <a:r>
              <a:t>• Tanques de almacenamiento horizontales</a:t>
            </a:r>
          </a:p>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ea typeface="ＭＳ Ｐゴシック" panose="020B0600070205080204" pitchFamily="34" charset="-128"/>
                <a:cs typeface="Arial" panose="020B0604020202020204" pitchFamily="34" charset="0"/>
              </a:defRPr>
            </a:pPr>
            <a:r>
              <a:t>• Tanques con techo cónico y con techo abovedado</a:t>
            </a:r>
          </a:p>
          <a:p>
            <a:pPr lvl="0">
              <a:defRPr sz="1000">
                <a:latin typeface="Arial" panose="020B0604020202020204" pitchFamily="34" charset="0"/>
                <a:cs typeface="Arial" panose="020B0604020202020204" pitchFamily="34" charset="0"/>
              </a:defRPr>
            </a:pPr>
            <a:r>
              <a:rPr>
                <a:ea typeface="ＭＳ Ｐゴシック" panose="020B0600070205080204" pitchFamily="34" charset="-128"/>
              </a:rPr>
              <a:t>• </a:t>
            </a:r>
            <a:r>
              <a:rPr>
                <a:effectLst/>
              </a:rPr>
              <a:t>Tanque de techo flotante externo (EFR)</a:t>
            </a:r>
          </a:p>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cs typeface="Arial" panose="020B0604020202020204" pitchFamily="34" charset="0"/>
              </a:defRPr>
            </a:pPr>
            <a:r>
              <a:rPr>
                <a:ea typeface="ＭＳ Ｐゴシック" panose="020B0600070205080204" pitchFamily="34" charset="-128"/>
              </a:rPr>
              <a:t>• </a:t>
            </a:r>
            <a:r>
              <a:rPr>
                <a:effectLst/>
              </a:rPr>
              <a:t>Tanque con techo flotante interno (IFR)</a:t>
            </a:r>
          </a:p>
          <a:p>
            <a:pPr>
              <a:defRPr sz="1000">
                <a:latin typeface="Arial" panose="020B0604020202020204" pitchFamily="34" charset="0"/>
                <a:ea typeface="ＭＳ Ｐゴシック" panose="020B0600070205080204" pitchFamily="34" charset="-128"/>
                <a:cs typeface="Arial" panose="020B0604020202020204" pitchFamily="34" charset="0"/>
              </a:defRPr>
            </a:pPr>
            <a:r>
              <a:t>  </a:t>
            </a:r>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effectLst/>
                <a:latin typeface="Arial" panose="020B0604020202020204" pitchFamily="34" charset="0"/>
                <a:cs typeface="Arial" panose="020B0604020202020204" pitchFamily="34" charset="0"/>
              </a:defRPr>
            </a:pPr>
            <a:r>
              <a:t>Tanques de almacenamiento horizontales</a:t>
            </a:r>
          </a:p>
          <a:p>
            <a:pPr>
              <a:defRPr sz="1000">
                <a:effectLst/>
                <a:latin typeface="Arial" panose="020B0604020202020204" pitchFamily="34" charset="0"/>
                <a:cs typeface="Arial" panose="020B0604020202020204" pitchFamily="34" charset="0"/>
              </a:defRPr>
            </a:pPr>
            <a:r>
              <a:t>Los depósitos horizontales son depósitos cilíndricos que pueden estar ubicados sobre o bajo tierra, posiblemente con sistemas de contención incorporados. Los tanques horizontales pueden encontrarse y utilizarse para combustibles mezclados con etanol en instalaciones de almacenamiento a granel, mercados minoristas, aplicaciones agrícolas y residencias privadas donde lo permitan las normativas vigentes.</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effectLst/>
                <a:latin typeface="Arial" panose="020B0604020202020204" pitchFamily="34" charset="0"/>
                <a:cs typeface="Arial" panose="020B0604020202020204" pitchFamily="34" charset="0"/>
              </a:defRPr>
            </a:pPr>
            <a:r>
              <a:t>Tanques con techo cónico (de techo cerrado) </a:t>
            </a:r>
          </a:p>
          <a:p>
            <a:pPr>
              <a:defRPr sz="1000">
                <a:effectLst/>
                <a:latin typeface="Arial" panose="020B0604020202020204" pitchFamily="34" charset="0"/>
                <a:cs typeface="Arial" panose="020B0604020202020204" pitchFamily="34" charset="0"/>
              </a:defRPr>
            </a:pPr>
            <a:r>
              <a:t>Los depósitos de techo cónico son depósitos de acero al carbono con techo fijo, ampliamente utilizados para almacenar líquidos inflamables como el etanol. </a:t>
            </a:r>
          </a:p>
          <a:p>
            <a:pPr>
              <a:defRPr sz="1000">
                <a:effectLst/>
                <a:latin typeface="Arial" panose="020B0604020202020204" pitchFamily="34" charset="0"/>
                <a:cs typeface="Arial" panose="020B0604020202020204" pitchFamily="34" charset="0"/>
              </a:defRPr>
            </a:pPr>
            <a:r>
              <a:t> </a:t>
            </a:r>
          </a:p>
          <a:p>
            <a:pPr>
              <a:defRPr sz="1000">
                <a:effectLst/>
                <a:latin typeface="Arial" panose="020B0604020202020204" pitchFamily="34" charset="0"/>
                <a:cs typeface="Arial" panose="020B0604020202020204" pitchFamily="34" charset="0"/>
              </a:defRPr>
            </a:pPr>
            <a:r>
              <a:t>Tanques con techo flotante externo (EFR) </a:t>
            </a:r>
          </a:p>
          <a:p>
            <a:pPr>
              <a:defRPr sz="1000">
                <a:effectLst/>
                <a:latin typeface="Arial" panose="020B0604020202020204" pitchFamily="34" charset="0"/>
                <a:cs typeface="Arial" panose="020B0604020202020204" pitchFamily="34" charset="0"/>
              </a:defRPr>
            </a:pPr>
            <a:r>
              <a:t>Los tanques EFR tienen la parte superior abierta con una bandeja flotante.</a:t>
            </a:r>
          </a:p>
          <a:p>
            <a:pPr>
              <a:defRPr sz="1000">
                <a:effectLst/>
                <a:latin typeface="Arial" panose="020B0604020202020204" pitchFamily="34" charset="0"/>
                <a:cs typeface="Arial" panose="020B0604020202020204" pitchFamily="34" charset="0"/>
              </a:defRPr>
            </a:pPr>
            <a:r>
              <a:t> </a:t>
            </a:r>
          </a:p>
          <a:p>
            <a:pPr>
              <a:defRPr sz="1000">
                <a:effectLst/>
                <a:latin typeface="Arial" panose="020B0604020202020204" pitchFamily="34" charset="0"/>
                <a:cs typeface="Arial" panose="020B0604020202020204" pitchFamily="34" charset="0"/>
              </a:defRPr>
            </a:pPr>
            <a:r>
              <a:t>Tanque con techo flotante interno (IFR)</a:t>
            </a:r>
          </a:p>
          <a:p>
            <a:pPr marL="0" marR="0" lvl="0" indent="0" algn="l" defTabSz="914400" rtl="0" eaLnBrk="0" fontAlgn="base" latinLnBrk="0" hangingPunct="0">
              <a:lnSpc>
                <a:spcPct val="100000"/>
              </a:lnSpc>
              <a:spcBef>
                <a:spcPct val="30000"/>
              </a:spcBef>
              <a:spcAft>
                <a:spcPct val="0"/>
              </a:spcAft>
              <a:buClrTx/>
              <a:buSzTx/>
              <a:buFontTx/>
              <a:buNone/>
              <a:tabLst/>
              <a:defRPr sz="1000">
                <a:latin typeface="Arial" panose="020B0604020202020204" pitchFamily="34" charset="0"/>
                <a:cs typeface="Arial" panose="020B0604020202020204" pitchFamily="34" charset="0"/>
              </a:defRPr>
            </a:pPr>
            <a:r>
              <a:rPr>
                <a:effectLst/>
              </a:rPr>
              <a:t>Los tanques IFR tienen la parte superior cerrada y una bandeja flotante interna. Son los tanques de almacenamiento a granel más comunes para el etanol combustible desnaturalizado. </a:t>
            </a:r>
            <a:r>
              <a:rPr>
                <a:ea typeface="ＭＳ Ｐゴシック" panose="020B0600070205080204" pitchFamily="34" charset="-128"/>
              </a:rPr>
              <a:t>(véase la figura 5.1 en la Guía del participante)</a:t>
            </a:r>
            <a:endParaRPr sz="1000" kern="1200">
              <a:solidFill>
                <a:schemeClr val="tx1"/>
              </a:solidFill>
              <a:effectLst/>
              <a:latin typeface="Arial" panose="020B0604020202020204" pitchFamily="34" charset="0"/>
              <a:ea typeface="ＭＳ Ｐゴシック" charset="0"/>
              <a:cs typeface="Arial" panose="020B0604020202020204" pitchFamily="34" charset="0"/>
            </a:endParaRPr>
          </a:p>
          <a:p>
            <a:endParaRPr sz="1000" kern="1200">
              <a:solidFill>
                <a:schemeClr val="tx1"/>
              </a:solidFill>
              <a:effectLst/>
              <a:latin typeface="Arial" panose="020B0604020202020204" pitchFamily="34" charset="0"/>
              <a:ea typeface="ＭＳ Ｐゴシック" charset="0"/>
              <a:cs typeface="Arial" panose="020B0604020202020204" pitchFamily="34" charset="0"/>
            </a:endParaRPr>
          </a:p>
          <a:p>
            <a:pPr>
              <a:defRPr sz="1000">
                <a:effectLst/>
                <a:latin typeface="Arial" panose="020B0604020202020204" pitchFamily="34" charset="0"/>
                <a:cs typeface="Arial" panose="020B0604020202020204" pitchFamily="34" charset="0"/>
              </a:defRPr>
            </a:pPr>
            <a:r>
              <a:t>Para cumplir con los requisitos reglamentarios, el control de vapores y la integridad del producto, algunos tanques IFR se han adaptado a partir de tanques EFR utilizando un diseño de cúpula geodésica en lugar de un techo metálico convencional de acero al carbono. Estos tanques reacondicionados pueden utilizarse para el almacenamiento de combustibles mezclados con etanol. </a:t>
            </a:r>
          </a:p>
          <a:p>
            <a:pPr>
              <a:defRPr sz="1000">
                <a:effectLst/>
                <a:latin typeface="Arial" panose="020B0604020202020204" pitchFamily="34" charset="0"/>
                <a:cs typeface="Arial" panose="020B0604020202020204" pitchFamily="34" charset="0"/>
              </a:defRPr>
            </a:pPr>
            <a:r>
              <a:t> </a:t>
            </a:r>
          </a:p>
          <a:p>
            <a:pPr>
              <a:defRPr sz="1000">
                <a:effectLst/>
                <a:latin typeface="Arial" panose="020B0604020202020204" pitchFamily="34" charset="0"/>
                <a:cs typeface="Arial" panose="020B0604020202020204" pitchFamily="34" charset="0"/>
              </a:defRPr>
            </a:pPr>
            <a:r>
              <a:t>Por último, si bien existen tanques esféricos para el almacenamiento a granel, especialmente para gases presurizados y productos petroquímicos, actualmente no se conoce ningún uso de estos tanques para el almacenamiento de combustibles mezclados con etanol. Sin embargo, a medida que evoluciona la industria de los combustibles, esto podría cambiar. Los organismos con responsabilidades de respuesta o supervisión deben mantenerse informados y elaborar planes previos basados en los tipos de tanques que se utilizan en las instalaciones locales.</a:t>
            </a:r>
          </a:p>
          <a:p>
            <a:endParaRPr sz="1000">
              <a:latin typeface="Arial" panose="020B0604020202020204" pitchFamily="34" charset="0"/>
              <a:ea typeface="ＭＳ Ｐゴシック" panose="020B0600070205080204" pitchFamily="34" charset="-128"/>
              <a:cs typeface="Arial" panose="020B0604020202020204" pitchFamily="34" charset="0"/>
            </a:endParaRPr>
          </a:p>
          <a:p>
            <a:endParaRPr sz="1000">
              <a:latin typeface="Arial" panose="020B0604020202020204" pitchFamily="34" charset="0"/>
              <a:ea typeface="ＭＳ Ｐゴシック" panose="020B0600070205080204" pitchFamily="34" charset="-128"/>
              <a:cs typeface="Arial" panose="020B0604020202020204" pitchFamily="34" charset="0"/>
            </a:endParaRPr>
          </a:p>
          <a:p>
            <a:endParaRPr>
              <a:ea typeface="ＭＳ Ｐゴシック" panose="020B0600070205080204" pitchFamily="34" charset="-128"/>
            </a:endParaRPr>
          </a:p>
        </p:txBody>
      </p:sp>
      <p:sp>
        <p:nvSpPr>
          <p:cNvPr id="13316" name="Slide Number Placeholder 3">
            <a:extLst>
              <a:ext uri="{FF2B5EF4-FFF2-40B4-BE49-F238E27FC236}">
                <a16:creationId xmlns:a16="http://schemas.microsoft.com/office/drawing/2014/main" id="{08FF38CF-EDDE-4672-813C-9A1A8373C7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BD52A69-9E62-4DBC-B36F-91544841B49A}" type="slidenum">
              <a:rPr lang="en-US" altLang="en-US" smtClean="0"/>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D7B5BBB-EC32-4866-9AE3-779CF85265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Rectangle 3">
            <a:extLst>
              <a:ext uri="{FF2B5EF4-FFF2-40B4-BE49-F238E27FC236}">
                <a16:creationId xmlns:a16="http://schemas.microsoft.com/office/drawing/2014/main" id="{FD86DD13-F2D3-4ACB-9D29-6290A1E9F6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Los tanques de almacenamiento a granel de etanol combustible desnaturalizado más comunes son los tanques internos con techo flotante. Las características clave que se deben buscar en los tanques con techo flotante interno son: techo cerrado, bandeja flotante interna, ventilación tipo ceja y sistema de protección contra incendios. </a:t>
            </a:r>
          </a:p>
        </p:txBody>
      </p:sp>
      <p:sp>
        <p:nvSpPr>
          <p:cNvPr id="15364" name="Slide Number Placeholder 3">
            <a:extLst>
              <a:ext uri="{FF2B5EF4-FFF2-40B4-BE49-F238E27FC236}">
                <a16:creationId xmlns:a16="http://schemas.microsoft.com/office/drawing/2014/main" id="{B9CF735A-7682-4FED-B8C4-EB3A7184E1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721BB39-C171-4915-B287-3CF68D901677}" type="slidenum">
              <a:rPr lang="en-US" altLang="en-US" smtClean="0"/>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71BB2C2B-4C2B-4AC7-B6B3-5107306D46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14D657CE-229A-4710-84AE-DD785612F9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Los diques de contención de derrames deben contener el volumen del tanque más grande dentro del área contenida, más una cierta proporción que exceda la capacidad del tanque para tener en cuenta las precipitaciones y los derrames secundarios durante un incidente. La NFPA establece que debe ser un mínimo del 110% de la capacidad del tanque más grande en el área de confinamiento. La información específica sobre contención mediante diques se puede encontrar en la norma </a:t>
            </a:r>
            <a:r>
              <a:rPr i="1"/>
              <a:t>NFPA 30, Código de líquidos inflamables y combustibles.</a:t>
            </a:r>
            <a:r>
              <a:t> </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El exceso de líquido procedente de una operación de extinción de incendios podría provocar el desbordamiento o la rotura del dique. </a:t>
            </a: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17412" name="Slide Number Placeholder 3">
            <a:extLst>
              <a:ext uri="{FF2B5EF4-FFF2-40B4-BE49-F238E27FC236}">
                <a16:creationId xmlns:a16="http://schemas.microsoft.com/office/drawing/2014/main" id="{04700813-E0F7-465D-A509-8D3BF73892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9ABA5CD-2B2A-4BCC-9864-67BCA047ACF2}" type="slidenum">
              <a:rPr lang="en-US" altLang="en-US" smtClean="0"/>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651F2C0-9053-4CB3-85E6-26D9C60FD4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52905B69-52E4-4658-A9DC-DDCABD5E75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marL="0" marR="0">
              <a:lnSpc>
                <a:spcPct val="107000"/>
              </a:lnSpc>
              <a:spcBef>
                <a:spcPts val="0"/>
              </a:spcBef>
              <a:spcAft>
                <a:spcPts val="800"/>
              </a:spcAft>
              <a:defRPr sz="1000">
                <a:effectLst/>
                <a:latin typeface="Arial" panose="020B0604020202020204" pitchFamily="34" charset="0"/>
                <a:ea typeface="Calibri" panose="020F0502020204030204" pitchFamily="34" charset="0"/>
                <a:cs typeface="Arial" panose="020B0604020202020204" pitchFamily="34" charset="0"/>
              </a:defRPr>
            </a:pPr>
            <a:r>
              <a:t>Algunos tanques de almacenamiento cuentan con sistemas de protección contra incendios fijos (integrados). Los sistemas fijos son una combinación de componentes que incluyen el almacenamiento del concentrado de espuma, válvulas dosificadoras y dispositivos de suministro, los cuales se instalan de forma permanente para proporcionar protección contra incendios. Estos mismos sistemas fijos pueden dar servicio a múltiples tanques de almacenamiento, colectores de tuberías y estructuras de carga y descarga. </a:t>
            </a:r>
          </a:p>
          <a:p>
            <a:pPr marL="0" marR="0">
              <a:lnSpc>
                <a:spcPct val="107000"/>
              </a:lnSpc>
              <a:spcBef>
                <a:spcPts val="0"/>
              </a:spcBef>
              <a:spcAft>
                <a:spcPts val="800"/>
              </a:spcAft>
              <a:defRPr sz="1000">
                <a:effectLst/>
                <a:latin typeface="Arial" panose="020B0604020202020204" pitchFamily="34" charset="0"/>
                <a:ea typeface="Calibri" panose="020F0502020204030204" pitchFamily="34" charset="0"/>
                <a:cs typeface="Arial" panose="020B0604020202020204" pitchFamily="34" charset="0"/>
              </a:defRPr>
            </a:pPr>
            <a:r>
              <a:t> </a:t>
            </a:r>
          </a:p>
          <a:p>
            <a:pPr marL="0" marR="0">
              <a:lnSpc>
                <a:spcPct val="107000"/>
              </a:lnSpc>
              <a:spcBef>
                <a:spcPts val="0"/>
              </a:spcBef>
              <a:spcAft>
                <a:spcPts val="800"/>
              </a:spcAft>
              <a:defRPr sz="1000">
                <a:effectLst/>
                <a:latin typeface="Arial" panose="020B0604020202020204" pitchFamily="34" charset="0"/>
                <a:ea typeface="Calibri" panose="020F0502020204030204" pitchFamily="34" charset="0"/>
                <a:cs typeface="Arial" panose="020B0604020202020204" pitchFamily="34" charset="0"/>
              </a:defRPr>
            </a:pPr>
            <a:r>
              <a:t>Los sistemas pueden activarse manualmente o mediante un dispositivo de detección automática. Los sistemas de espuma para aplicación en superficie pueden requerir tasas de aplicación mucho más altas para combustibles mezclados con etanol que para combustibles previamente almacenados. Es posible que los sistemas de inyección subterránea no funcionen en absoluto con combustibles mezclados con etanol. </a:t>
            </a:r>
          </a:p>
          <a:p>
            <a:pPr marL="0" marR="0">
              <a:lnSpc>
                <a:spcPct val="107000"/>
              </a:lnSpc>
              <a:spcBef>
                <a:spcPts val="0"/>
              </a:spcBef>
              <a:spcAft>
                <a:spcPts val="800"/>
              </a:spcAft>
              <a:defRPr sz="1000">
                <a:effectLst/>
                <a:latin typeface="Arial" panose="020B0604020202020204" pitchFamily="34" charset="0"/>
                <a:ea typeface="Calibri" panose="020F0502020204030204" pitchFamily="34" charset="0"/>
                <a:cs typeface="Arial" panose="020B0604020202020204" pitchFamily="34" charset="0"/>
              </a:defRPr>
            </a:pPr>
            <a:r>
              <a:t> </a:t>
            </a:r>
          </a:p>
          <a:p>
            <a:pPr marL="0" marR="0">
              <a:lnSpc>
                <a:spcPct val="107000"/>
              </a:lnSpc>
              <a:spcBef>
                <a:spcPts val="0"/>
              </a:spcBef>
              <a:spcAft>
                <a:spcPts val="800"/>
              </a:spcAft>
              <a:defRPr sz="1000">
                <a:effectLst/>
                <a:latin typeface="Arial" panose="020B0604020202020204" pitchFamily="34" charset="0"/>
                <a:ea typeface="Calibri" panose="020F0502020204030204" pitchFamily="34" charset="0"/>
                <a:cs typeface="Arial" panose="020B0604020202020204" pitchFamily="34" charset="0"/>
              </a:defRPr>
            </a:pPr>
            <a:r>
              <a:t>Los servicios de emergencia deben colaborar estrechamente con los operadores de terminales y la administración de las instalaciones en las terminales de productos líquidos para mantenerse informados sobre los cambios en el almacenamiento de combustible y garantizar que los sistemas fijos de protección contra incendios cumplan con las normas y códigos vigentes de la industria. También deben comprender cómo activar estos sistemas, desarrollar planes previos para las instalaciones de almacenamiento a granel, evaluar las necesidades de recursos para una mitigación exitosa de incidentes y realizar ejercicios tanto funcionales como a gran escala para validar sus planes y procedimientos.</a:t>
            </a:r>
          </a:p>
          <a:p>
            <a:endParaRPr sz="100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 </a:t>
            </a:r>
          </a:p>
          <a:p>
            <a:endParaRPr>
              <a:ea typeface="ＭＳ Ｐゴシック" panose="020B0600070205080204" pitchFamily="34" charset="-128"/>
            </a:endParaRPr>
          </a:p>
        </p:txBody>
      </p:sp>
      <p:sp>
        <p:nvSpPr>
          <p:cNvPr id="19460" name="Slide Number Placeholder 3">
            <a:extLst>
              <a:ext uri="{FF2B5EF4-FFF2-40B4-BE49-F238E27FC236}">
                <a16:creationId xmlns:a16="http://schemas.microsoft.com/office/drawing/2014/main" id="{70476990-81AA-422C-8845-827912A7A7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9DFE983-3E64-4D11-9E0A-825C58ABA631}" type="slidenum">
              <a:rPr lang="en-US" altLang="en-US" smtClean="0"/>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1EAACAE-CA81-4D97-8A83-08F68BD95F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Rectangle 3">
            <a:extLst>
              <a:ext uri="{FF2B5EF4-FFF2-40B4-BE49-F238E27FC236}">
                <a16:creationId xmlns:a16="http://schemas.microsoft.com/office/drawing/2014/main" id="{87104B9F-B172-4574-91EB-EF6B17BA56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a:defRPr sz="1000">
                <a:latin typeface="Arial" panose="020B0604020202020204" pitchFamily="34" charset="0"/>
                <a:ea typeface="ＭＳ Ｐゴシック" panose="020B0600070205080204" pitchFamily="34" charset="-128"/>
                <a:cs typeface="Arial" panose="020B0604020202020204" pitchFamily="34" charset="0"/>
              </a:defRPr>
            </a:pPr>
            <a:r>
              <a:t>La ilustración muestra un ejemplo de un sistema de protección contra incendios fijo de tipo I o semifijo de tipo II integrado en un tanque de almacenamiento a granel que contiene etanol. </a:t>
            </a:r>
          </a:p>
          <a:p>
            <a:pPr>
              <a:defRPr sz="1000">
                <a:latin typeface="Arial" panose="020B0604020202020204" pitchFamily="34" charset="0"/>
                <a:ea typeface="ＭＳ Ｐゴシック" panose="020B0600070205080204" pitchFamily="34" charset="-128"/>
                <a:cs typeface="Arial" panose="020B0604020202020204" pitchFamily="34" charset="0"/>
              </a:defRPr>
            </a:pPr>
            <a:r>
              <a:t> </a:t>
            </a:r>
          </a:p>
          <a:p>
            <a:pPr>
              <a:defRPr sz="1000">
                <a:latin typeface="Arial" panose="020B0604020202020204" pitchFamily="34" charset="0"/>
                <a:ea typeface="ＭＳ Ｐゴシック" panose="020B0600070205080204" pitchFamily="34" charset="-128"/>
                <a:cs typeface="Arial" panose="020B0604020202020204" pitchFamily="34" charset="0"/>
              </a:defRPr>
            </a:pPr>
            <a:r>
              <a:t>El gráfico de la izquierda identifica la solución de espuma (en azul), que es un concentrado de espuma debidamente dosificado y mezclado con agua, y distribuido a través de tuberías de protección contra incendios a presiones y caudales predeterminados. Una vez que la solución de espuma entra en la cámara de espuma, se agita y se airea para permitir que la espuma se expanda hasta alcanzar la proporción de 8-10:1 requerida por el fabricante.</a:t>
            </a:r>
          </a:p>
          <a:p>
            <a:endParaRPr sz="1000" i="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En este punto, la espuma terminada (como se muestra en la imagen en verde claro) penetra la pared del tanque y sale por una boquilla especialmente diseñada que la desvía hacia la pared lateral del tanque. La espuma formada se desliza por la pared interior del tanque y se extiende suavemente sobre la superficie del combustible mezclado con etanol en combustión. </a:t>
            </a:r>
          </a:p>
          <a:p>
            <a:endParaRPr sz="1000" i="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Estos sistemas están diseñados y fabricados para cada instalación específica. Durante un incidente, se debe evaluar el estado real del sistema de protección contra incendios para determinar si funciona correctamente. </a:t>
            </a:r>
          </a:p>
          <a:p>
            <a:endParaRPr sz="1000" i="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En última instancia, los servicios de emergencia deben planificar para el peor escenario posible, es decir, que el sistema de protección contra incendios esté fuera de servicio y que se inicien las aplicaciones de espuma de tipo III o manuales si comienzan las operaciones con espuma ofensiva. </a:t>
            </a:r>
          </a:p>
          <a:p>
            <a:endParaRPr sz="1000" i="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En esta fotografía cabe destacar el crecimiento biológico en el lateral del tanque de almacenamiento a granel. La superficie exterior del tanque de almacenamiento "transpira" de forma más profusa cuando hay presentes cantidades significativas de mezclas de etanol de alta concentración a temperaturas más cálidas. Esta humedad atrapa las partículas orgánicas presentes en la atmósfera y, en última instancia, provoca el crecimiento de algas en las paredes del tanque. También se producirá crecimiento biológico alrededor de las rejillas de ventilación en la parte superior del tanque en los techos flotantes internos (IFR, por sus siglas en inglés).</a:t>
            </a:r>
          </a:p>
          <a:p>
            <a:endParaRPr sz="1000" i="0">
              <a:latin typeface="Arial" panose="020B0604020202020204" pitchFamily="34" charset="0"/>
              <a:ea typeface="ＭＳ Ｐゴシック" panose="020B0600070205080204" pitchFamily="34" charset="-128"/>
              <a:cs typeface="Arial" panose="020B0604020202020204" pitchFamily="34" charset="0"/>
            </a:endParaRPr>
          </a:p>
          <a:p>
            <a:pPr>
              <a:defRPr sz="1000">
                <a:latin typeface="Arial" panose="020B0604020202020204" pitchFamily="34" charset="0"/>
                <a:ea typeface="ＭＳ Ｐゴシック" panose="020B0600070205080204" pitchFamily="34" charset="-128"/>
                <a:cs typeface="Arial" panose="020B0604020202020204" pitchFamily="34" charset="0"/>
              </a:defRPr>
            </a:pPr>
            <a:r>
              <a:t>*Observe también la placa NFPA 704 que indica el contenido del tanque.</a:t>
            </a:r>
          </a:p>
          <a:p>
            <a:endParaRPr sz="1000">
              <a:latin typeface="Arial" panose="020B0604020202020204" pitchFamily="34" charset="0"/>
              <a:ea typeface="ＭＳ Ｐゴシック" panose="020B0600070205080204" pitchFamily="34" charset="-128"/>
              <a:cs typeface="Arial" panose="020B0604020202020204" pitchFamily="34" charset="0"/>
            </a:endParaRPr>
          </a:p>
        </p:txBody>
      </p:sp>
      <p:sp>
        <p:nvSpPr>
          <p:cNvPr id="21508" name="Slide Number Placeholder 3">
            <a:extLst>
              <a:ext uri="{FF2B5EF4-FFF2-40B4-BE49-F238E27FC236}">
                <a16:creationId xmlns:a16="http://schemas.microsoft.com/office/drawing/2014/main" id="{B7491C06-6872-4A56-B0A7-B6EC499761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5105C92-F6B3-4DB1-BC39-18C909A3F4D3}" type="slidenum">
              <a:rPr lang="en-US" altLang="en-US" smtClean="0"/>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E7C6B3-3FFA-7B72-6038-015E70F6D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3" name="Title Placeholder 1">
            <a:extLst>
              <a:ext uri="{FF2B5EF4-FFF2-40B4-BE49-F238E27FC236}">
                <a16:creationId xmlns:a16="http://schemas.microsoft.com/office/drawing/2014/main" id="{5283F62C-4E28-C402-370F-0191F32CAB22}"/>
              </a:ext>
            </a:extLst>
          </p:cNvPr>
          <p:cNvSpPr>
            <a:spLocks noGrp="1"/>
          </p:cNvSpPr>
          <p:nvPr>
            <p:ph type="title"/>
          </p:nvPr>
        </p:nvSpPr>
        <p:spPr bwMode="auto">
          <a:xfrm>
            <a:off x="609600" y="258762"/>
            <a:ext cx="10972800" cy="579438"/>
          </a:xfrm>
          <a:prstGeom prst="rect">
            <a:avLst/>
          </a:prstGeom>
        </p:spPr>
        <p:txBody>
          <a:bodyPr>
            <a:normAutofit fontScale="92500" lnSpcReduction="10000"/>
          </a:bodyPr>
          <a:lstStyle/>
          <a:p>
            <a:pPr lvl="0" algn="ctr"/>
            <a:r>
              <a:t>Haz clic para editar la plantilla del encabezado.</a:t>
            </a:r>
          </a:p>
        </p:txBody>
      </p:sp>
    </p:spTree>
    <p:extLst>
      <p:ext uri="{BB962C8B-B14F-4D97-AF65-F5344CB8AC3E}">
        <p14:creationId xmlns:p14="http://schemas.microsoft.com/office/powerpoint/2010/main" val="4354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7924800" y="838200"/>
            <a:ext cx="4267200" cy="6019800"/>
          </a:xfrm>
          <a:prstGeom prst="rect">
            <a:avLst/>
          </a:prstGeom>
        </p:spPr>
        <p:txBody>
          <a:bodyPr/>
          <a:lstStyle>
            <a:lvl1pPr>
              <a:defRPr>
                <a:solidFill>
                  <a:schemeClr val="tx2"/>
                </a:solidFill>
              </a:defRPr>
            </a:lvl1pPr>
          </a:lstStyle>
          <a:p>
            <a:endParaRPr/>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721894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2" name="Picture 1">
            <a:extLst>
              <a:ext uri="{FF2B5EF4-FFF2-40B4-BE49-F238E27FC236}">
                <a16:creationId xmlns:a16="http://schemas.microsoft.com/office/drawing/2014/main" id="{3929C961-785F-42CD-AED3-2F2C16E4A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6" name="Title Placeholder 1">
            <a:extLst>
              <a:ext uri="{FF2B5EF4-FFF2-40B4-BE49-F238E27FC236}">
                <a16:creationId xmlns:a16="http://schemas.microsoft.com/office/drawing/2014/main" id="{D2045D33-8B91-2F10-8379-E839890D17BC}"/>
              </a:ext>
            </a:extLst>
          </p:cNvPr>
          <p:cNvSpPr>
            <a:spLocks noGrp="1"/>
          </p:cNvSpPr>
          <p:nvPr>
            <p:ph type="title"/>
          </p:nvPr>
        </p:nvSpPr>
        <p:spPr bwMode="auto">
          <a:xfrm>
            <a:off x="609600" y="258762"/>
            <a:ext cx="10972800" cy="579438"/>
          </a:xfrm>
          <a:prstGeom prst="rect">
            <a:avLst/>
          </a:prstGeom>
        </p:spPr>
        <p:txBody>
          <a:bodyPr>
            <a:normAutofit fontScale="92500" lnSpcReduction="10000"/>
          </a:bodyPr>
          <a:lstStyle/>
          <a:p>
            <a:pPr lvl="0" algn="ctr"/>
            <a:r>
              <a:t>Haz clic para editar la plantilla del encabezado.</a:t>
            </a:r>
          </a:p>
        </p:txBody>
      </p:sp>
    </p:spTree>
    <p:extLst>
      <p:ext uri="{BB962C8B-B14F-4D97-AF65-F5344CB8AC3E}">
        <p14:creationId xmlns:p14="http://schemas.microsoft.com/office/powerpoint/2010/main" val="3053154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4267200" cy="6019800"/>
          </a:xfrm>
          <a:prstGeom prst="rect">
            <a:avLst/>
          </a:prstGeo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0" y="1109280"/>
            <a:ext cx="721894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846A30D1-4146-9B9B-C13B-E13B0FEF54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6" name="Title Placeholder 1">
            <a:extLst>
              <a:ext uri="{FF2B5EF4-FFF2-40B4-BE49-F238E27FC236}">
                <a16:creationId xmlns:a16="http://schemas.microsoft.com/office/drawing/2014/main" id="{DCD6BB68-32B2-8C08-106C-9D19896AFEA2}"/>
              </a:ext>
            </a:extLst>
          </p:cNvPr>
          <p:cNvSpPr>
            <a:spLocks noGrp="1"/>
          </p:cNvSpPr>
          <p:nvPr>
            <p:ph type="title"/>
          </p:nvPr>
        </p:nvSpPr>
        <p:spPr bwMode="auto">
          <a:xfrm>
            <a:off x="609600" y="258762"/>
            <a:ext cx="10972800" cy="579438"/>
          </a:xfrm>
          <a:prstGeom prst="rect">
            <a:avLst/>
          </a:prstGeom>
        </p:spPr>
        <p:txBody>
          <a:bodyPr>
            <a:normAutofit fontScale="92500" lnSpcReduction="10000"/>
          </a:bodyPr>
          <a:lstStyle/>
          <a:p>
            <a:pPr lvl="0" algn="ctr"/>
            <a:r>
              <a:rPr lang="en-US" altLang="en-US" dirty="0"/>
              <a:t>Click to edit Heading template</a:t>
            </a:r>
          </a:p>
        </p:txBody>
      </p:sp>
    </p:spTree>
    <p:extLst>
      <p:ext uri="{BB962C8B-B14F-4D97-AF65-F5344CB8AC3E}">
        <p14:creationId xmlns:p14="http://schemas.microsoft.com/office/powerpoint/2010/main" val="2378678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Image Right with Border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7924800" y="1143000"/>
            <a:ext cx="3810000" cy="5334000"/>
          </a:xfrm>
          <a:prstGeom prst="rect">
            <a:avLst/>
          </a:prstGeo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01052" y="1143000"/>
            <a:ext cx="721894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3929C961-785F-42CD-AED3-2F2C16E4A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6" name="Title Placeholder 1">
            <a:extLst>
              <a:ext uri="{FF2B5EF4-FFF2-40B4-BE49-F238E27FC236}">
                <a16:creationId xmlns:a16="http://schemas.microsoft.com/office/drawing/2014/main" id="{E969C1CB-7C77-14FA-B415-C9A78A03338A}"/>
              </a:ext>
            </a:extLst>
          </p:cNvPr>
          <p:cNvSpPr>
            <a:spLocks noGrp="1"/>
          </p:cNvSpPr>
          <p:nvPr>
            <p:ph type="title"/>
          </p:nvPr>
        </p:nvSpPr>
        <p:spPr bwMode="auto">
          <a:xfrm>
            <a:off x="609600" y="258762"/>
            <a:ext cx="10972800" cy="579438"/>
          </a:xfrm>
          <a:prstGeom prst="rect">
            <a:avLst/>
          </a:prstGeom>
        </p:spPr>
        <p:txBody>
          <a:bodyPr>
            <a:normAutofit fontScale="92500" lnSpcReduction="10000"/>
          </a:bodyPr>
          <a:lstStyle/>
          <a:p>
            <a:pPr lvl="0" algn="ctr"/>
            <a:r>
              <a:rPr lang="en-US" altLang="en-US" dirty="0"/>
              <a:t>Click to edit Heading template</a:t>
            </a:r>
          </a:p>
        </p:txBody>
      </p:sp>
    </p:spTree>
    <p:extLst>
      <p:ext uri="{BB962C8B-B14F-4D97-AF65-F5344CB8AC3E}">
        <p14:creationId xmlns:p14="http://schemas.microsoft.com/office/powerpoint/2010/main" val="1106370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Image Left with Border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43000"/>
            <a:ext cx="3809999" cy="5334000"/>
          </a:xfrm>
          <a:prstGeom prst="rect">
            <a:avLst/>
          </a:prstGeo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0" y="1128330"/>
            <a:ext cx="7162800" cy="5334000"/>
          </a:xfrm>
          <a:prstGeom prst="rect">
            <a:avLst/>
          </a:prstGeom>
        </p:spPr>
        <p:txBody>
          <a:bodyPr anchor="t"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9C09BFD-6BEC-DC72-78BB-C01556847D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6" name="Title Placeholder 1">
            <a:extLst>
              <a:ext uri="{FF2B5EF4-FFF2-40B4-BE49-F238E27FC236}">
                <a16:creationId xmlns:a16="http://schemas.microsoft.com/office/drawing/2014/main" id="{DB95CCDB-21ED-0504-BDB7-6E6532ACDAD5}"/>
              </a:ext>
            </a:extLst>
          </p:cNvPr>
          <p:cNvSpPr>
            <a:spLocks noGrp="1"/>
          </p:cNvSpPr>
          <p:nvPr>
            <p:ph type="title"/>
          </p:nvPr>
        </p:nvSpPr>
        <p:spPr bwMode="auto">
          <a:xfrm>
            <a:off x="609600" y="258762"/>
            <a:ext cx="10972800" cy="579438"/>
          </a:xfrm>
          <a:prstGeom prst="rect">
            <a:avLst/>
          </a:prstGeom>
        </p:spPr>
        <p:txBody>
          <a:bodyPr>
            <a:normAutofit fontScale="92500" lnSpcReduction="10000"/>
          </a:bodyPr>
          <a:lstStyle/>
          <a:p>
            <a:pPr lvl="0" algn="ctr"/>
            <a:r>
              <a:rPr lang="en-US" altLang="en-US" dirty="0"/>
              <a:t>Click to edit Heading template</a:t>
            </a:r>
          </a:p>
        </p:txBody>
      </p:sp>
    </p:spTree>
    <p:extLst>
      <p:ext uri="{BB962C8B-B14F-4D97-AF65-F5344CB8AC3E}">
        <p14:creationId xmlns:p14="http://schemas.microsoft.com/office/powerpoint/2010/main" val="876595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3"/>
            <a:ext cx="10972800" cy="4525963"/>
          </a:xfrm>
          <a:prstGeom prst="rect">
            <a:avLst/>
          </a:prstGeom>
        </p:spPr>
        <p:txBody>
          <a:bodyPr/>
          <a:lstStyle>
            <a:lvl1pPr>
              <a:defRPr sz="3200" baseline="0">
                <a:solidFill>
                  <a:schemeClr val="bg1"/>
                </a:solidFill>
                <a:latin typeface="Arial" pitchFamily="34" charset="0"/>
              </a:defRPr>
            </a:lvl1pPr>
            <a:lvl2pPr>
              <a:defRPr sz="3200" baseline="0">
                <a:solidFill>
                  <a:schemeClr val="bg1"/>
                </a:solidFill>
                <a:latin typeface="Arial" pitchFamily="34" charset="0"/>
              </a:defRPr>
            </a:lvl2pPr>
            <a:lvl3pPr>
              <a:defRPr sz="3200" baseline="0">
                <a:solidFill>
                  <a:schemeClr val="bg1"/>
                </a:solidFill>
                <a:latin typeface="Arial" pitchFamily="34" charset="0"/>
              </a:defRPr>
            </a:lvl3pPr>
            <a:lvl4pPr>
              <a:defRPr sz="3200" baseline="0">
                <a:solidFill>
                  <a:schemeClr val="bg1"/>
                </a:solidFill>
                <a:latin typeface="Arial" pitchFamily="34" charset="0"/>
              </a:defRPr>
            </a:lvl4pPr>
            <a:lvl5pPr>
              <a:defRPr sz="3200" baseline="0">
                <a:solidFill>
                  <a:schemeClr val="bg1"/>
                </a:solidFill>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2847567B-B706-F656-A19C-835D28890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4" name="Title Placeholder 1">
            <a:extLst>
              <a:ext uri="{FF2B5EF4-FFF2-40B4-BE49-F238E27FC236}">
                <a16:creationId xmlns:a16="http://schemas.microsoft.com/office/drawing/2014/main" id="{1B655036-5512-98D3-C92F-91A7C284DAEF}"/>
              </a:ext>
            </a:extLst>
          </p:cNvPr>
          <p:cNvSpPr>
            <a:spLocks noGrp="1"/>
          </p:cNvSpPr>
          <p:nvPr>
            <p:ph type="title"/>
          </p:nvPr>
        </p:nvSpPr>
        <p:spPr bwMode="auto">
          <a:xfrm>
            <a:off x="609600" y="258762"/>
            <a:ext cx="10972800" cy="579438"/>
          </a:xfrm>
          <a:prstGeom prst="rect">
            <a:avLst/>
          </a:prstGeom>
        </p:spPr>
        <p:txBody>
          <a:bodyPr>
            <a:normAutofit fontScale="92500" lnSpcReduction="10000"/>
          </a:bodyPr>
          <a:lstStyle/>
          <a:p>
            <a:pPr lvl="0" algn="ctr"/>
            <a:r>
              <a:rPr lang="en-US" altLang="en-US" dirty="0"/>
              <a:t>Click to edit Heading template</a:t>
            </a:r>
          </a:p>
        </p:txBody>
      </p:sp>
    </p:spTree>
    <p:extLst>
      <p:ext uri="{BB962C8B-B14F-4D97-AF65-F5344CB8AC3E}">
        <p14:creationId xmlns:p14="http://schemas.microsoft.com/office/powerpoint/2010/main" val="3654984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0DA5C6-9597-B8ED-D484-290988A02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0837" y="-40072"/>
            <a:ext cx="9123227" cy="6059872"/>
          </a:xfrm>
          <a:prstGeom prst="rect">
            <a:avLst/>
          </a:prstGeom>
        </p:spPr>
      </p:pic>
      <p:pic>
        <p:nvPicPr>
          <p:cNvPr id="2" name="Picture 1">
            <a:extLst>
              <a:ext uri="{FF2B5EF4-FFF2-40B4-BE49-F238E27FC236}">
                <a16:creationId xmlns:a16="http://schemas.microsoft.com/office/drawing/2014/main" id="{D58EBFFC-F993-00D4-E8F7-BF20EA0D37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53" y="-40072"/>
            <a:ext cx="12320306" cy="6938144"/>
          </a:xfrm>
          <a:prstGeom prst="rect">
            <a:avLst/>
          </a:prstGeom>
        </p:spPr>
      </p:pic>
      <p:grpSp>
        <p:nvGrpSpPr>
          <p:cNvPr id="6" name="Group 5">
            <a:extLst>
              <a:ext uri="{FF2B5EF4-FFF2-40B4-BE49-F238E27FC236}">
                <a16:creationId xmlns:a16="http://schemas.microsoft.com/office/drawing/2014/main" id="{305A1F4C-275B-5168-82C6-84D2426DDED9}"/>
              </a:ext>
            </a:extLst>
          </p:cNvPr>
          <p:cNvGrpSpPr/>
          <p:nvPr userDrawn="1"/>
        </p:nvGrpSpPr>
        <p:grpSpPr>
          <a:xfrm>
            <a:off x="8458200" y="6134952"/>
            <a:ext cx="3476883" cy="513595"/>
            <a:chOff x="7162800" y="5943600"/>
            <a:chExt cx="4772283" cy="704948"/>
          </a:xfrm>
        </p:grpSpPr>
        <p:pic>
          <p:nvPicPr>
            <p:cNvPr id="22" name="Picture 21">
              <a:extLst>
                <a:ext uri="{FF2B5EF4-FFF2-40B4-BE49-F238E27FC236}">
                  <a16:creationId xmlns:a16="http://schemas.microsoft.com/office/drawing/2014/main" id="{BEC34360-7AF6-D98D-6689-CB1610702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5943600"/>
              <a:ext cx="1686160" cy="704948"/>
            </a:xfrm>
            <a:prstGeom prst="rect">
              <a:avLst/>
            </a:prstGeom>
          </p:spPr>
        </p:pic>
        <p:pic>
          <p:nvPicPr>
            <p:cNvPr id="24" name="Picture 23">
              <a:extLst>
                <a:ext uri="{FF2B5EF4-FFF2-40B4-BE49-F238E27FC236}">
                  <a16:creationId xmlns:a16="http://schemas.microsoft.com/office/drawing/2014/main" id="{DB2AFECA-222F-DAA7-DC01-28B08B6F1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0026" y="5999050"/>
              <a:ext cx="2915057" cy="533474"/>
            </a:xfrm>
            <a:prstGeom prst="rect">
              <a:avLst/>
            </a:prstGeom>
          </p:spPr>
        </p:pic>
      </p:grpSp>
      <p:pic>
        <p:nvPicPr>
          <p:cNvPr id="26" name="Picture 25">
            <a:extLst>
              <a:ext uri="{FF2B5EF4-FFF2-40B4-BE49-F238E27FC236}">
                <a16:creationId xmlns:a16="http://schemas.microsoft.com/office/drawing/2014/main" id="{44795144-72A3-EBF8-A1B5-8893ABF0323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3061" y="228601"/>
            <a:ext cx="2907339" cy="627776"/>
          </a:xfrm>
          <a:prstGeom prst="rect">
            <a:avLst/>
          </a:prstGeom>
        </p:spPr>
      </p:pic>
      <p:sp>
        <p:nvSpPr>
          <p:cNvPr id="11" name="Text Placeholder 10">
            <a:extLst>
              <a:ext uri="{FF2B5EF4-FFF2-40B4-BE49-F238E27FC236}">
                <a16:creationId xmlns:a16="http://schemas.microsoft.com/office/drawing/2014/main" id="{1587D75A-859E-A5D3-3EC4-4A8B0E540554}"/>
              </a:ext>
            </a:extLst>
          </p:cNvPr>
          <p:cNvSpPr>
            <a:spLocks noGrp="1"/>
          </p:cNvSpPr>
          <p:nvPr>
            <p:ph type="body" sz="quarter" idx="10" hasCustomPrompt="1"/>
          </p:nvPr>
        </p:nvSpPr>
        <p:spPr>
          <a:xfrm>
            <a:off x="381000" y="2979003"/>
            <a:ext cx="4114800" cy="1123950"/>
          </a:xfrm>
          <a:prstGeom prst="rect">
            <a:avLst/>
          </a:prstGeom>
        </p:spPr>
        <p:txBody>
          <a:bodyPr/>
          <a:lstStyle>
            <a:lvl1pPr marL="0" indent="0">
              <a:buNone/>
              <a:defRPr sz="6600" spc="300">
                <a:solidFill>
                  <a:srgbClr val="FFC200"/>
                </a:solidFill>
              </a:defRPr>
            </a:lvl1pPr>
            <a:lvl2pPr marL="457200" indent="0">
              <a:buNone/>
              <a:defRPr>
                <a:solidFill>
                  <a:srgbClr val="FFC200"/>
                </a:solidFill>
              </a:defRPr>
            </a:lvl2pPr>
            <a:lvl3pPr marL="914400" indent="0">
              <a:buNone/>
              <a:defRPr>
                <a:solidFill>
                  <a:srgbClr val="FFC200"/>
                </a:solidFill>
              </a:defRPr>
            </a:lvl3pPr>
            <a:lvl4pPr marL="1371600" indent="0">
              <a:buNone/>
              <a:defRPr>
                <a:solidFill>
                  <a:srgbClr val="FFC200"/>
                </a:solidFill>
              </a:defRPr>
            </a:lvl4pPr>
            <a:lvl5pPr marL="1828800" indent="0">
              <a:buNone/>
              <a:defRPr>
                <a:solidFill>
                  <a:srgbClr val="FFC200"/>
                </a:solidFill>
              </a:defRPr>
            </a:lvl5pPr>
          </a:lstStyle>
          <a:p>
            <a:pPr lvl="0"/>
            <a:r>
              <a:rPr lang="en-US" dirty="0"/>
              <a:t>Ethanol</a:t>
            </a:r>
          </a:p>
        </p:txBody>
      </p:sp>
      <p:sp>
        <p:nvSpPr>
          <p:cNvPr id="13" name="Text Placeholder 12">
            <a:extLst>
              <a:ext uri="{FF2B5EF4-FFF2-40B4-BE49-F238E27FC236}">
                <a16:creationId xmlns:a16="http://schemas.microsoft.com/office/drawing/2014/main" id="{9592DD64-9022-B1F0-D8F6-04E5469E079E}"/>
              </a:ext>
            </a:extLst>
          </p:cNvPr>
          <p:cNvSpPr>
            <a:spLocks noGrp="1"/>
          </p:cNvSpPr>
          <p:nvPr>
            <p:ph type="body" sz="quarter" idx="11" hasCustomPrompt="1"/>
          </p:nvPr>
        </p:nvSpPr>
        <p:spPr>
          <a:xfrm>
            <a:off x="381000" y="4141979"/>
            <a:ext cx="4114800" cy="400110"/>
          </a:xfrm>
          <a:prstGeom prst="rect">
            <a:avLst/>
          </a:prstGeom>
          <a:solidFill>
            <a:srgbClr val="FFC200"/>
          </a:solidFill>
        </p:spPr>
        <p:txBody>
          <a:bodyPr wrap="square">
            <a:spAutoFit/>
          </a:bodyPr>
          <a:lstStyle>
            <a:lvl1pPr>
              <a:buNone/>
              <a:defRPr lang="en-US" sz="2000" b="1" spc="300" dirty="0">
                <a:solidFill>
                  <a:srgbClr val="000000"/>
                </a:solidFill>
                <a:latin typeface="+mj-lt"/>
                <a:ea typeface="ＭＳ Ｐゴシック" panose="020B0600070205080204" pitchFamily="34" charset="-128"/>
                <a:cs typeface="Arial" panose="020B0604020202020204" pitchFamily="34" charset="0"/>
              </a:defRPr>
            </a:lvl1pPr>
          </a:lstStyle>
          <a:p>
            <a:pPr lvl="0" algn="ctr">
              <a:spcBef>
                <a:spcPct val="0"/>
              </a:spcBef>
            </a:pPr>
            <a:r>
              <a:rPr lang="en-US" dirty="0"/>
              <a:t>Emergency Response</a:t>
            </a:r>
          </a:p>
        </p:txBody>
      </p:sp>
      <p:sp>
        <p:nvSpPr>
          <p:cNvPr id="18" name="Text Placeholder 17">
            <a:extLst>
              <a:ext uri="{FF2B5EF4-FFF2-40B4-BE49-F238E27FC236}">
                <a16:creationId xmlns:a16="http://schemas.microsoft.com/office/drawing/2014/main" id="{B8D42B6A-6513-EDA4-A5F7-3DED5DF97DEB}"/>
              </a:ext>
            </a:extLst>
          </p:cNvPr>
          <p:cNvSpPr>
            <a:spLocks noGrp="1"/>
          </p:cNvSpPr>
          <p:nvPr>
            <p:ph type="body" sz="quarter" idx="12" hasCustomPrompt="1"/>
          </p:nvPr>
        </p:nvSpPr>
        <p:spPr>
          <a:xfrm>
            <a:off x="381000" y="4610976"/>
            <a:ext cx="4114800" cy="461665"/>
          </a:xfrm>
          <a:prstGeom prst="rect">
            <a:avLst/>
          </a:prstGeom>
          <a:noFill/>
        </p:spPr>
        <p:txBody>
          <a:bodyPr wrap="square" rtlCol="0">
            <a:spAutoFit/>
          </a:bodyPr>
          <a:lstStyle>
            <a:lvl1pPr marL="0" indent="0">
              <a:buNone/>
              <a:defRPr lang="en-US" sz="2400" spc="300" dirty="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stStyle>
          <a:p>
            <a:pPr lvl="0">
              <a:spcBef>
                <a:spcPct val="0"/>
              </a:spcBef>
            </a:pPr>
            <a:r>
              <a:rPr lang="en-US" dirty="0"/>
              <a:t>Module XX: Title</a:t>
            </a:r>
          </a:p>
        </p:txBody>
      </p:sp>
    </p:spTree>
    <p:extLst>
      <p:ext uri="{BB962C8B-B14F-4D97-AF65-F5344CB8AC3E}">
        <p14:creationId xmlns:p14="http://schemas.microsoft.com/office/powerpoint/2010/main" val="3908077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0DA5C6-9597-B8ED-D484-290988A02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0837" y="-40072"/>
            <a:ext cx="9123227" cy="6059872"/>
          </a:xfrm>
          <a:prstGeom prst="rect">
            <a:avLst/>
          </a:prstGeom>
        </p:spPr>
      </p:pic>
      <p:pic>
        <p:nvPicPr>
          <p:cNvPr id="2" name="Picture 1">
            <a:extLst>
              <a:ext uri="{FF2B5EF4-FFF2-40B4-BE49-F238E27FC236}">
                <a16:creationId xmlns:a16="http://schemas.microsoft.com/office/drawing/2014/main" id="{D58EBFFC-F993-00D4-E8F7-BF20EA0D37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53" y="-40072"/>
            <a:ext cx="12320306" cy="6938144"/>
          </a:xfrm>
          <a:prstGeom prst="rect">
            <a:avLst/>
          </a:prstGeom>
        </p:spPr>
      </p:pic>
      <p:grpSp>
        <p:nvGrpSpPr>
          <p:cNvPr id="6" name="Group 5">
            <a:extLst>
              <a:ext uri="{FF2B5EF4-FFF2-40B4-BE49-F238E27FC236}">
                <a16:creationId xmlns:a16="http://schemas.microsoft.com/office/drawing/2014/main" id="{305A1F4C-275B-5168-82C6-84D2426DDED9}"/>
              </a:ext>
            </a:extLst>
          </p:cNvPr>
          <p:cNvGrpSpPr/>
          <p:nvPr userDrawn="1"/>
        </p:nvGrpSpPr>
        <p:grpSpPr>
          <a:xfrm>
            <a:off x="8458200" y="6134952"/>
            <a:ext cx="3476883" cy="513595"/>
            <a:chOff x="7162800" y="5943600"/>
            <a:chExt cx="4772283" cy="704948"/>
          </a:xfrm>
        </p:grpSpPr>
        <p:pic>
          <p:nvPicPr>
            <p:cNvPr id="22" name="Picture 21">
              <a:extLst>
                <a:ext uri="{FF2B5EF4-FFF2-40B4-BE49-F238E27FC236}">
                  <a16:creationId xmlns:a16="http://schemas.microsoft.com/office/drawing/2014/main" id="{BEC34360-7AF6-D98D-6689-CB1610702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5943600"/>
              <a:ext cx="1686160" cy="704948"/>
            </a:xfrm>
            <a:prstGeom prst="rect">
              <a:avLst/>
            </a:prstGeom>
          </p:spPr>
        </p:pic>
        <p:pic>
          <p:nvPicPr>
            <p:cNvPr id="24" name="Picture 23">
              <a:extLst>
                <a:ext uri="{FF2B5EF4-FFF2-40B4-BE49-F238E27FC236}">
                  <a16:creationId xmlns:a16="http://schemas.microsoft.com/office/drawing/2014/main" id="{DB2AFECA-222F-DAA7-DC01-28B08B6F1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0026" y="5999050"/>
              <a:ext cx="2915057" cy="533474"/>
            </a:xfrm>
            <a:prstGeom prst="rect">
              <a:avLst/>
            </a:prstGeom>
          </p:spPr>
        </p:pic>
      </p:grpSp>
      <p:pic>
        <p:nvPicPr>
          <p:cNvPr id="26" name="Picture 25">
            <a:extLst>
              <a:ext uri="{FF2B5EF4-FFF2-40B4-BE49-F238E27FC236}">
                <a16:creationId xmlns:a16="http://schemas.microsoft.com/office/drawing/2014/main" id="{44795144-72A3-EBF8-A1B5-8893ABF0323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3061" y="228601"/>
            <a:ext cx="2907339" cy="627776"/>
          </a:xfrm>
          <a:prstGeom prst="rect">
            <a:avLst/>
          </a:prstGeom>
        </p:spPr>
      </p:pic>
      <p:sp>
        <p:nvSpPr>
          <p:cNvPr id="11" name="Text Placeholder 10">
            <a:extLst>
              <a:ext uri="{FF2B5EF4-FFF2-40B4-BE49-F238E27FC236}">
                <a16:creationId xmlns:a16="http://schemas.microsoft.com/office/drawing/2014/main" id="{1587D75A-859E-A5D3-3EC4-4A8B0E540554}"/>
              </a:ext>
            </a:extLst>
          </p:cNvPr>
          <p:cNvSpPr>
            <a:spLocks noGrp="1"/>
          </p:cNvSpPr>
          <p:nvPr>
            <p:ph type="body" sz="quarter" idx="10" hasCustomPrompt="1"/>
          </p:nvPr>
        </p:nvSpPr>
        <p:spPr>
          <a:xfrm>
            <a:off x="381000" y="2979003"/>
            <a:ext cx="4114800" cy="1123950"/>
          </a:xfrm>
        </p:spPr>
        <p:txBody>
          <a:bodyPr/>
          <a:lstStyle>
            <a:lvl1pPr marL="0" indent="0">
              <a:buNone/>
              <a:defRPr sz="6600" spc="300">
                <a:solidFill>
                  <a:srgbClr val="FFC200"/>
                </a:solidFill>
              </a:defRPr>
            </a:lvl1pPr>
            <a:lvl2pPr marL="457200" indent="0">
              <a:buNone/>
              <a:defRPr>
                <a:solidFill>
                  <a:srgbClr val="FFC200"/>
                </a:solidFill>
              </a:defRPr>
            </a:lvl2pPr>
            <a:lvl3pPr marL="914400" indent="0">
              <a:buNone/>
              <a:defRPr>
                <a:solidFill>
                  <a:srgbClr val="FFC200"/>
                </a:solidFill>
              </a:defRPr>
            </a:lvl3pPr>
            <a:lvl4pPr marL="1371600" indent="0">
              <a:buNone/>
              <a:defRPr>
                <a:solidFill>
                  <a:srgbClr val="FFC200"/>
                </a:solidFill>
              </a:defRPr>
            </a:lvl4pPr>
            <a:lvl5pPr marL="1828800" indent="0">
              <a:buNone/>
              <a:defRPr>
                <a:solidFill>
                  <a:srgbClr val="FFC200"/>
                </a:solidFill>
              </a:defRPr>
            </a:lvl5pPr>
          </a:lstStyle>
          <a:p>
            <a:pPr lvl="0"/>
            <a:r>
              <a:t>Etanol</a:t>
            </a:r>
          </a:p>
        </p:txBody>
      </p:sp>
      <p:sp>
        <p:nvSpPr>
          <p:cNvPr id="13" name="Text Placeholder 12">
            <a:extLst>
              <a:ext uri="{FF2B5EF4-FFF2-40B4-BE49-F238E27FC236}">
                <a16:creationId xmlns:a16="http://schemas.microsoft.com/office/drawing/2014/main" id="{9592DD64-9022-B1F0-D8F6-04E5469E079E}"/>
              </a:ext>
            </a:extLst>
          </p:cNvPr>
          <p:cNvSpPr>
            <a:spLocks noGrp="1"/>
          </p:cNvSpPr>
          <p:nvPr>
            <p:ph type="body" sz="quarter" idx="11" hasCustomPrompt="1"/>
          </p:nvPr>
        </p:nvSpPr>
        <p:spPr>
          <a:xfrm>
            <a:off x="381000" y="4141979"/>
            <a:ext cx="4114800" cy="400110"/>
          </a:xfrm>
          <a:solidFill>
            <a:srgbClr val="FFC200"/>
          </a:solidFill>
        </p:spPr>
        <p:txBody>
          <a:bodyPr wrap="square">
            <a:spAutoFit/>
          </a:bodyPr>
          <a:lstStyle>
            <a:lvl1pPr>
              <a:buNone/>
              <a:defRPr sz="2000" b="1" spc="300">
                <a:solidFill>
                  <a:srgbClr val="000000"/>
                </a:solidFill>
                <a:latin typeface="+mj-lt"/>
                <a:ea typeface="ＭＳ Ｐゴシック" panose="020B0600070205080204" pitchFamily="34" charset="-128"/>
                <a:cs typeface="Arial" panose="020B0604020202020204" pitchFamily="34" charset="0"/>
              </a:defRPr>
            </a:lvl1pPr>
          </a:lstStyle>
          <a:p>
            <a:pPr lvl="0" algn="ctr">
              <a:spcBef>
                <a:spcPct val="0"/>
              </a:spcBef>
            </a:pPr>
            <a:r>
              <a:t>Respuesta de emergencia</a:t>
            </a:r>
          </a:p>
        </p:txBody>
      </p:sp>
      <p:sp>
        <p:nvSpPr>
          <p:cNvPr id="18" name="Text Placeholder 17">
            <a:extLst>
              <a:ext uri="{FF2B5EF4-FFF2-40B4-BE49-F238E27FC236}">
                <a16:creationId xmlns:a16="http://schemas.microsoft.com/office/drawing/2014/main" id="{B8D42B6A-6513-EDA4-A5F7-3DED5DF97DEB}"/>
              </a:ext>
            </a:extLst>
          </p:cNvPr>
          <p:cNvSpPr>
            <a:spLocks noGrp="1"/>
          </p:cNvSpPr>
          <p:nvPr>
            <p:ph type="body" sz="quarter" idx="12" hasCustomPrompt="1"/>
          </p:nvPr>
        </p:nvSpPr>
        <p:spPr>
          <a:xfrm>
            <a:off x="381000" y="4610976"/>
            <a:ext cx="4114800" cy="1200329"/>
          </a:xfrm>
          <a:noFill/>
        </p:spPr>
        <p:txBody>
          <a:bodyPr wrap="square">
            <a:spAutoFit/>
          </a:bodyPr>
          <a:lstStyle>
            <a:lvl1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sz="2400" spc="3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t>Módulo 2: </a:t>
            </a:r>
            <a:r>
              <a:rPr>
                <a:solidFill>
                  <a:srgbClr val="FFFFFF"/>
                </a:solidFill>
              </a:rPr>
              <a:t>Etanol y </a:t>
            </a:r>
            <a:br>
              <a:rPr lang="en-US" altLang="en-US" sz="2400" dirty="0">
                <a:solidFill>
                  <a:srgbClr val="FFFFFF"/>
                </a:solidFill>
                <a:ea typeface="ＭＳ Ｐゴシック" panose="020B0600070205080204" pitchFamily="34" charset="-128"/>
                <a:cs typeface="Arial" panose="020B0604020202020204" pitchFamily="34" charset="0"/>
              </a:rPr>
            </a:br>
            <a:r>
              <a:rPr>
                <a:solidFill>
                  <a:srgbClr val="FFFFFF"/>
                </a:solidFill>
              </a:rPr>
              <a:t>Combustibles mezclados con etanol</a:t>
            </a:r>
          </a:p>
          <a:p>
            <a:pPr lvl="0">
              <a:spcBef>
                <a:spcPct val="0"/>
              </a:spcBef>
            </a:pPr>
            <a:endParaRPr>
              <a:solidFill>
                <a:srgbClr val="FFFFFF"/>
              </a:solidFill>
            </a:endParaRPr>
          </a:p>
        </p:txBody>
      </p:sp>
    </p:spTree>
    <p:extLst>
      <p:ext uri="{BB962C8B-B14F-4D97-AF65-F5344CB8AC3E}">
        <p14:creationId xmlns:p14="http://schemas.microsoft.com/office/powerpoint/2010/main" val="1433006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12192000" cy="6019800"/>
          </a:xfrm>
          <a:prstGeom prst="rect">
            <a:avLst/>
          </a:prstGeom>
        </p:spPr>
        <p:txBody>
          <a:bodyPr/>
          <a:lstStyle/>
          <a:p>
            <a:endParaRPr/>
          </a:p>
        </p:txBody>
      </p:sp>
      <p:sp>
        <p:nvSpPr>
          <p:cNvPr id="4" name="Title Placeholder 1">
            <a:extLst>
              <a:ext uri="{FF2B5EF4-FFF2-40B4-BE49-F238E27FC236}">
                <a16:creationId xmlns:a16="http://schemas.microsoft.com/office/drawing/2014/main" id="{B8B82315-C6E5-6A7B-FCBA-16BB5728FD71}"/>
              </a:ext>
            </a:extLst>
          </p:cNvPr>
          <p:cNvSpPr>
            <a:spLocks noGrp="1"/>
          </p:cNvSpPr>
          <p:nvPr>
            <p:ph type="title"/>
          </p:nvPr>
        </p:nvSpPr>
        <p:spPr bwMode="auto">
          <a:xfrm>
            <a:off x="609600" y="258762"/>
            <a:ext cx="10972800" cy="579438"/>
          </a:xfrm>
          <a:prstGeom prst="rect">
            <a:avLst/>
          </a:prstGeom>
        </p:spPr>
        <p:txBody>
          <a:bodyPr>
            <a:normAutofit fontScale="92500" lnSpcReduction="10000"/>
          </a:bodyPr>
          <a:lstStyle/>
          <a:p>
            <a:pPr lvl="0" algn="ctr"/>
            <a:r>
              <a:t>Haz clic para editar la plantilla del encabezado.</a:t>
            </a:r>
          </a:p>
        </p:txBody>
      </p:sp>
    </p:spTree>
    <p:extLst>
      <p:ext uri="{BB962C8B-B14F-4D97-AF65-F5344CB8AC3E}">
        <p14:creationId xmlns:p14="http://schemas.microsoft.com/office/powerpoint/2010/main" val="333734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11277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7" name="Picture 6">
            <a:extLst>
              <a:ext uri="{FF2B5EF4-FFF2-40B4-BE49-F238E27FC236}">
                <a16:creationId xmlns:a16="http://schemas.microsoft.com/office/drawing/2014/main" id="{4192B560-E015-6516-6B3A-D3E0FEABA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3" name="Title Placeholder 1">
            <a:extLst>
              <a:ext uri="{FF2B5EF4-FFF2-40B4-BE49-F238E27FC236}">
                <a16:creationId xmlns:a16="http://schemas.microsoft.com/office/drawing/2014/main" id="{ECBE688B-E0BB-DBC0-A0D2-C708E476EB8A}"/>
              </a:ext>
            </a:extLst>
          </p:cNvPr>
          <p:cNvSpPr>
            <a:spLocks noGrp="1"/>
          </p:cNvSpPr>
          <p:nvPr>
            <p:ph type="title"/>
          </p:nvPr>
        </p:nvSpPr>
        <p:spPr bwMode="auto">
          <a:xfrm>
            <a:off x="609600" y="258762"/>
            <a:ext cx="10972800" cy="579438"/>
          </a:xfrm>
          <a:prstGeom prst="rect">
            <a:avLst/>
          </a:prstGeom>
        </p:spPr>
        <p:txBody>
          <a:bodyPr>
            <a:normAutofit fontScale="92500" lnSpcReduction="10000"/>
          </a:bodyPr>
          <a:lstStyle/>
          <a:p>
            <a:pPr lvl="0" algn="ctr"/>
            <a:r>
              <a:t>Haz clic para editar la plantilla del encabezado.</a:t>
            </a:r>
          </a:p>
        </p:txBody>
      </p:sp>
    </p:spTree>
    <p:extLst>
      <p:ext uri="{BB962C8B-B14F-4D97-AF65-F5344CB8AC3E}">
        <p14:creationId xmlns:p14="http://schemas.microsoft.com/office/powerpoint/2010/main" val="1132698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0/50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2952" y="838200"/>
            <a:ext cx="6099048" cy="6019800"/>
          </a:xfrm>
          <a:prstGeom prst="rect">
            <a:avLst/>
          </a:prstGeom>
        </p:spPr>
        <p:txBody>
          <a:bodyPr/>
          <a:lstStyle>
            <a:lvl1pPr>
              <a:defRPr>
                <a:solidFill>
                  <a:schemeClr val="tx2"/>
                </a:solidFill>
              </a:defRPr>
            </a:lvl1pPr>
          </a:lstStyle>
          <a:p>
            <a:endParaRPr/>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199" y="1143000"/>
            <a:ext cx="5333999"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2" name="Picture 1">
            <a:extLst>
              <a:ext uri="{FF2B5EF4-FFF2-40B4-BE49-F238E27FC236}">
                <a16:creationId xmlns:a16="http://schemas.microsoft.com/office/drawing/2014/main" id="{4B064B30-91AD-10FE-D71E-B9FD55F4F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6" name="Title Placeholder 1">
            <a:extLst>
              <a:ext uri="{FF2B5EF4-FFF2-40B4-BE49-F238E27FC236}">
                <a16:creationId xmlns:a16="http://schemas.microsoft.com/office/drawing/2014/main" id="{1197D72B-8B17-BD66-4A8A-84D0E38F9FBC}"/>
              </a:ext>
            </a:extLst>
          </p:cNvPr>
          <p:cNvSpPr>
            <a:spLocks noGrp="1"/>
          </p:cNvSpPr>
          <p:nvPr>
            <p:ph type="title"/>
          </p:nvPr>
        </p:nvSpPr>
        <p:spPr bwMode="auto">
          <a:xfrm>
            <a:off x="609600" y="258762"/>
            <a:ext cx="10972800" cy="579438"/>
          </a:xfrm>
          <a:prstGeom prst="rect">
            <a:avLst/>
          </a:prstGeom>
        </p:spPr>
        <p:txBody>
          <a:bodyPr>
            <a:normAutofit fontScale="92500" lnSpcReduction="10000"/>
          </a:bodyPr>
          <a:lstStyle/>
          <a:p>
            <a:pPr lvl="0" algn="ctr"/>
            <a:r>
              <a:t>Haz clic para editar la plantilla del encabezado.</a:t>
            </a:r>
          </a:p>
        </p:txBody>
      </p:sp>
    </p:spTree>
    <p:extLst>
      <p:ext uri="{BB962C8B-B14F-4D97-AF65-F5344CB8AC3E}">
        <p14:creationId xmlns:p14="http://schemas.microsoft.com/office/powerpoint/2010/main" val="2807553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0/50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6099048" cy="6019800"/>
          </a:xfrm>
          <a:prstGeom prst="rect">
            <a:avLst/>
          </a:prstGeom>
        </p:spPr>
        <p:txBody>
          <a:bodyPr/>
          <a:lstStyle>
            <a:lvl1pPr>
              <a:defRPr>
                <a:solidFill>
                  <a:schemeClr val="tx2"/>
                </a:solidFill>
              </a:defRPr>
            </a:lvl1pPr>
          </a:lstStyle>
          <a:p>
            <a:endParaRPr/>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43000"/>
            <a:ext cx="541324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8" name="Picture 7">
            <a:extLst>
              <a:ext uri="{FF2B5EF4-FFF2-40B4-BE49-F238E27FC236}">
                <a16:creationId xmlns:a16="http://schemas.microsoft.com/office/drawing/2014/main" id="{6DF9AEE0-1FFC-AB19-841C-1A793A20A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5" name="Title Placeholder 1">
            <a:extLst>
              <a:ext uri="{FF2B5EF4-FFF2-40B4-BE49-F238E27FC236}">
                <a16:creationId xmlns:a16="http://schemas.microsoft.com/office/drawing/2014/main" id="{1AFCCA2D-1987-71DB-ED12-7DB0736A3181}"/>
              </a:ext>
            </a:extLst>
          </p:cNvPr>
          <p:cNvSpPr>
            <a:spLocks noGrp="1"/>
          </p:cNvSpPr>
          <p:nvPr>
            <p:ph type="title"/>
          </p:nvPr>
        </p:nvSpPr>
        <p:spPr bwMode="auto">
          <a:xfrm>
            <a:off x="609600" y="258762"/>
            <a:ext cx="10972800" cy="579438"/>
          </a:xfrm>
          <a:prstGeom prst="rect">
            <a:avLst/>
          </a:prstGeom>
        </p:spPr>
        <p:txBody>
          <a:bodyPr>
            <a:normAutofit fontScale="92500" lnSpcReduction="10000"/>
          </a:bodyPr>
          <a:lstStyle/>
          <a:p>
            <a:pPr lvl="0" algn="ctr"/>
            <a:r>
              <a:t>Haz clic para editar la plantilla del encabezado.</a:t>
            </a:r>
          </a:p>
        </p:txBody>
      </p:sp>
    </p:spTree>
    <p:extLst>
      <p:ext uri="{BB962C8B-B14F-4D97-AF65-F5344CB8AC3E}">
        <p14:creationId xmlns:p14="http://schemas.microsoft.com/office/powerpoint/2010/main" val="544669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50 Image Left with Bor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09280"/>
            <a:ext cx="5638800" cy="5334000"/>
          </a:xfrm>
          <a:prstGeom prst="rect">
            <a:avLst/>
          </a:prstGeo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09280"/>
            <a:ext cx="541324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E5AE5486-31D7-E7A4-7532-EC7C28FEFF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5" name="Title Placeholder 1">
            <a:extLst>
              <a:ext uri="{FF2B5EF4-FFF2-40B4-BE49-F238E27FC236}">
                <a16:creationId xmlns:a16="http://schemas.microsoft.com/office/drawing/2014/main" id="{981CC8A1-EF66-4C17-4F93-FB543C7D25E0}"/>
              </a:ext>
            </a:extLst>
          </p:cNvPr>
          <p:cNvSpPr>
            <a:spLocks noGrp="1"/>
          </p:cNvSpPr>
          <p:nvPr>
            <p:ph type="title"/>
          </p:nvPr>
        </p:nvSpPr>
        <p:spPr bwMode="auto">
          <a:xfrm>
            <a:off x="609600" y="258762"/>
            <a:ext cx="10972800" cy="579438"/>
          </a:xfrm>
          <a:prstGeom prst="rect">
            <a:avLst/>
          </a:prstGeom>
        </p:spPr>
        <p:txBody>
          <a:bodyPr>
            <a:normAutofit fontScale="92500" lnSpcReduction="10000"/>
          </a:bodyPr>
          <a:lstStyle/>
          <a:p>
            <a:pPr lvl="0" algn="ctr"/>
            <a:r>
              <a:rPr lang="en-US" altLang="en-US" dirty="0"/>
              <a:t>Click to edit Heading template</a:t>
            </a:r>
          </a:p>
        </p:txBody>
      </p:sp>
    </p:spTree>
    <p:extLst>
      <p:ext uri="{BB962C8B-B14F-4D97-AF65-F5344CB8AC3E}">
        <p14:creationId xmlns:p14="http://schemas.microsoft.com/office/powerpoint/2010/main" val="2922650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50 Image Right with Bor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2952" y="1105470"/>
            <a:ext cx="5716991" cy="5334000"/>
          </a:xfrm>
          <a:prstGeom prst="rect">
            <a:avLst/>
          </a:prstGeom>
        </p:spPr>
        <p:txBody>
          <a:bodyPr/>
          <a:lstStyle>
            <a:lvl1pPr>
              <a:defRPr>
                <a:solidFill>
                  <a:schemeClr val="tx2"/>
                </a:solidFill>
              </a:defRPr>
            </a:lvl1pPr>
          </a:lstStyle>
          <a:p>
            <a:endParaRPr/>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376988" y="1105470"/>
            <a:ext cx="5414211"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pic>
        <p:nvPicPr>
          <p:cNvPr id="2" name="Picture 1">
            <a:extLst>
              <a:ext uri="{FF2B5EF4-FFF2-40B4-BE49-F238E27FC236}">
                <a16:creationId xmlns:a16="http://schemas.microsoft.com/office/drawing/2014/main" id="{4B064B30-91AD-10FE-D71E-B9FD55F4F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6" name="Title Placeholder 1">
            <a:extLst>
              <a:ext uri="{FF2B5EF4-FFF2-40B4-BE49-F238E27FC236}">
                <a16:creationId xmlns:a16="http://schemas.microsoft.com/office/drawing/2014/main" id="{735C226F-AB8E-8A53-E770-D38DFD852F57}"/>
              </a:ext>
            </a:extLst>
          </p:cNvPr>
          <p:cNvSpPr>
            <a:spLocks noGrp="1"/>
          </p:cNvSpPr>
          <p:nvPr>
            <p:ph type="title"/>
          </p:nvPr>
        </p:nvSpPr>
        <p:spPr bwMode="auto">
          <a:xfrm>
            <a:off x="609600" y="258762"/>
            <a:ext cx="10972800" cy="579438"/>
          </a:xfrm>
          <a:prstGeom prst="rect">
            <a:avLst/>
          </a:prstGeom>
        </p:spPr>
        <p:txBody>
          <a:bodyPr>
            <a:normAutofit fontScale="92500" lnSpcReduction="10000"/>
          </a:bodyPr>
          <a:lstStyle/>
          <a:p>
            <a:pPr lvl="0" algn="ctr"/>
            <a:r>
              <a:t>Haz clic para editar la plantilla del encabezado.</a:t>
            </a:r>
          </a:p>
        </p:txBody>
      </p:sp>
    </p:spTree>
    <p:extLst>
      <p:ext uri="{BB962C8B-B14F-4D97-AF65-F5344CB8AC3E}">
        <p14:creationId xmlns:p14="http://schemas.microsoft.com/office/powerpoint/2010/main" val="243021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6000" y="1143000"/>
            <a:ext cx="2743200" cy="2590800"/>
          </a:xfrm>
          <a:prstGeom prst="rect">
            <a:avLst/>
          </a:prstGeom>
        </p:spPr>
        <p:txBody>
          <a:bodyPr/>
          <a:lstStyle>
            <a:lvl1pPr>
              <a:defRPr>
                <a:solidFill>
                  <a:schemeClr val="tx2"/>
                </a:solidFill>
              </a:defRPr>
            </a:lvl1pPr>
          </a:lstStyle>
          <a:p>
            <a:endParaRPr/>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533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Haz clic para editar los estilos de texto maestro.</a:t>
            </a:r>
          </a:p>
          <a:p>
            <a:pPr lvl="1"/>
            <a:r>
              <a:t>Segundo nivel</a:t>
            </a:r>
          </a:p>
          <a:p>
            <a:pPr lvl="2"/>
            <a:r>
              <a:t>Tercer nivel</a:t>
            </a:r>
          </a:p>
          <a:p>
            <a:pPr lvl="3"/>
            <a:r>
              <a:t>Cuarto nivel</a:t>
            </a:r>
          </a:p>
          <a:p>
            <a:pPr lvl="4"/>
            <a:r>
              <a:t>Quinto nivel</a:t>
            </a:r>
          </a:p>
        </p:txBody>
      </p:sp>
      <p:sp>
        <p:nvSpPr>
          <p:cNvPr id="2" name="Picture Placeholder 2">
            <a:extLst>
              <a:ext uri="{FF2B5EF4-FFF2-40B4-BE49-F238E27FC236}">
                <a16:creationId xmlns:a16="http://schemas.microsoft.com/office/drawing/2014/main" id="{E699B4E2-3EB6-3682-EE21-9532913CDD85}"/>
              </a:ext>
            </a:extLst>
          </p:cNvPr>
          <p:cNvSpPr>
            <a:spLocks noGrp="1"/>
          </p:cNvSpPr>
          <p:nvPr>
            <p:ph type="pic" sz="quarter" idx="12"/>
          </p:nvPr>
        </p:nvSpPr>
        <p:spPr>
          <a:xfrm>
            <a:off x="8991600" y="1143000"/>
            <a:ext cx="2743200" cy="2590800"/>
          </a:xfrm>
          <a:prstGeom prst="rect">
            <a:avLst/>
          </a:prstGeom>
        </p:spPr>
        <p:txBody>
          <a:bodyPr/>
          <a:lstStyle>
            <a:lvl1pPr>
              <a:defRPr>
                <a:solidFill>
                  <a:schemeClr val="tx2"/>
                </a:solidFill>
              </a:defRPr>
            </a:lvl1pPr>
          </a:lstStyle>
          <a:p>
            <a:endParaRPr/>
          </a:p>
        </p:txBody>
      </p:sp>
      <p:sp>
        <p:nvSpPr>
          <p:cNvPr id="5" name="Picture Placeholder 2">
            <a:extLst>
              <a:ext uri="{FF2B5EF4-FFF2-40B4-BE49-F238E27FC236}">
                <a16:creationId xmlns:a16="http://schemas.microsoft.com/office/drawing/2014/main" id="{8C36E12B-1BF4-2872-E50F-948290F947D8}"/>
              </a:ext>
            </a:extLst>
          </p:cNvPr>
          <p:cNvSpPr>
            <a:spLocks noGrp="1"/>
          </p:cNvSpPr>
          <p:nvPr>
            <p:ph type="pic" sz="quarter" idx="13"/>
          </p:nvPr>
        </p:nvSpPr>
        <p:spPr>
          <a:xfrm>
            <a:off x="6096000" y="3886200"/>
            <a:ext cx="2743200" cy="2590800"/>
          </a:xfrm>
          <a:prstGeom prst="rect">
            <a:avLst/>
          </a:prstGeom>
        </p:spPr>
        <p:txBody>
          <a:bodyPr/>
          <a:lstStyle>
            <a:lvl1pPr>
              <a:defRPr>
                <a:solidFill>
                  <a:schemeClr val="tx2"/>
                </a:solidFill>
              </a:defRPr>
            </a:lvl1pPr>
          </a:lstStyle>
          <a:p>
            <a:endParaRPr/>
          </a:p>
        </p:txBody>
      </p:sp>
      <p:sp>
        <p:nvSpPr>
          <p:cNvPr id="7" name="Picture Placeholder 2">
            <a:extLst>
              <a:ext uri="{FF2B5EF4-FFF2-40B4-BE49-F238E27FC236}">
                <a16:creationId xmlns:a16="http://schemas.microsoft.com/office/drawing/2014/main" id="{17210E64-83A3-5254-4492-49D3A5548DE9}"/>
              </a:ext>
            </a:extLst>
          </p:cNvPr>
          <p:cNvSpPr>
            <a:spLocks noGrp="1"/>
          </p:cNvSpPr>
          <p:nvPr>
            <p:ph type="pic" sz="quarter" idx="14"/>
          </p:nvPr>
        </p:nvSpPr>
        <p:spPr>
          <a:xfrm>
            <a:off x="8991600" y="3886200"/>
            <a:ext cx="2743200" cy="2590800"/>
          </a:xfrm>
          <a:prstGeom prst="rect">
            <a:avLst/>
          </a:prstGeom>
        </p:spPr>
        <p:txBody>
          <a:bodyPr/>
          <a:lstStyle>
            <a:lvl1pPr>
              <a:defRPr>
                <a:solidFill>
                  <a:schemeClr val="tx2"/>
                </a:solidFill>
              </a:defRPr>
            </a:lvl1pPr>
          </a:lstStyle>
          <a:p>
            <a:endParaRPr/>
          </a:p>
        </p:txBody>
      </p:sp>
      <p:pic>
        <p:nvPicPr>
          <p:cNvPr id="8" name="Picture 7">
            <a:extLst>
              <a:ext uri="{FF2B5EF4-FFF2-40B4-BE49-F238E27FC236}">
                <a16:creationId xmlns:a16="http://schemas.microsoft.com/office/drawing/2014/main" id="{08190F37-4184-F707-D569-29F9C344B0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9" name="Title Placeholder 1">
            <a:extLst>
              <a:ext uri="{FF2B5EF4-FFF2-40B4-BE49-F238E27FC236}">
                <a16:creationId xmlns:a16="http://schemas.microsoft.com/office/drawing/2014/main" id="{02C5A937-41ED-57CB-669C-3C6EC4769DB8}"/>
              </a:ext>
            </a:extLst>
          </p:cNvPr>
          <p:cNvSpPr>
            <a:spLocks noGrp="1"/>
          </p:cNvSpPr>
          <p:nvPr>
            <p:ph type="title"/>
          </p:nvPr>
        </p:nvSpPr>
        <p:spPr bwMode="auto">
          <a:xfrm>
            <a:off x="609600" y="258762"/>
            <a:ext cx="10972800" cy="579438"/>
          </a:xfrm>
          <a:prstGeom prst="rect">
            <a:avLst/>
          </a:prstGeom>
        </p:spPr>
        <p:txBody>
          <a:bodyPr>
            <a:normAutofit fontScale="92500" lnSpcReduction="10000"/>
          </a:bodyPr>
          <a:lstStyle/>
          <a:p>
            <a:pPr lvl="0" algn="ctr"/>
            <a:r>
              <a:t>Haz clic para editar la plantilla del encabezado.</a:t>
            </a:r>
          </a:p>
        </p:txBody>
      </p:sp>
    </p:spTree>
    <p:extLst>
      <p:ext uri="{BB962C8B-B14F-4D97-AF65-F5344CB8AC3E}">
        <p14:creationId xmlns:p14="http://schemas.microsoft.com/office/powerpoint/2010/main" val="2723516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26140"/>
            <a:ext cx="2743200" cy="2590800"/>
          </a:xfrm>
          <a:prstGeom prst="rect">
            <a:avLst/>
          </a:prstGeo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26140"/>
            <a:ext cx="5332476"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2">
            <a:extLst>
              <a:ext uri="{FF2B5EF4-FFF2-40B4-BE49-F238E27FC236}">
                <a16:creationId xmlns:a16="http://schemas.microsoft.com/office/drawing/2014/main" id="{E699B4E2-3EB6-3682-EE21-9532913CDD85}"/>
              </a:ext>
            </a:extLst>
          </p:cNvPr>
          <p:cNvSpPr>
            <a:spLocks noGrp="1"/>
          </p:cNvSpPr>
          <p:nvPr>
            <p:ph type="pic" sz="quarter" idx="12"/>
          </p:nvPr>
        </p:nvSpPr>
        <p:spPr>
          <a:xfrm>
            <a:off x="3352800" y="1126140"/>
            <a:ext cx="2743200" cy="2590800"/>
          </a:xfrm>
          <a:prstGeom prst="rect">
            <a:avLst/>
          </a:prstGeom>
        </p:spPr>
        <p:txBody>
          <a:bodyPr/>
          <a:lstStyle>
            <a:lvl1pPr>
              <a:defRPr>
                <a:solidFill>
                  <a:schemeClr val="tx2"/>
                </a:solidFill>
              </a:defRPr>
            </a:lvl1pPr>
          </a:lstStyle>
          <a:p>
            <a:endParaRPr lang="en-US"/>
          </a:p>
        </p:txBody>
      </p:sp>
      <p:sp>
        <p:nvSpPr>
          <p:cNvPr id="5" name="Picture Placeholder 2">
            <a:extLst>
              <a:ext uri="{FF2B5EF4-FFF2-40B4-BE49-F238E27FC236}">
                <a16:creationId xmlns:a16="http://schemas.microsoft.com/office/drawing/2014/main" id="{8C36E12B-1BF4-2872-E50F-948290F947D8}"/>
              </a:ext>
            </a:extLst>
          </p:cNvPr>
          <p:cNvSpPr>
            <a:spLocks noGrp="1"/>
          </p:cNvSpPr>
          <p:nvPr>
            <p:ph type="pic" sz="quarter" idx="13"/>
          </p:nvPr>
        </p:nvSpPr>
        <p:spPr>
          <a:xfrm>
            <a:off x="457200" y="3869340"/>
            <a:ext cx="2743200" cy="2590800"/>
          </a:xfrm>
          <a:prstGeom prst="rect">
            <a:avLst/>
          </a:prstGeom>
        </p:spPr>
        <p:txBody>
          <a:bodyPr/>
          <a:lstStyle>
            <a:lvl1pPr>
              <a:defRPr>
                <a:solidFill>
                  <a:schemeClr val="tx2"/>
                </a:solidFill>
              </a:defRPr>
            </a:lvl1pPr>
          </a:lstStyle>
          <a:p>
            <a:endParaRPr lang="en-US"/>
          </a:p>
        </p:txBody>
      </p:sp>
      <p:sp>
        <p:nvSpPr>
          <p:cNvPr id="7" name="Picture Placeholder 2">
            <a:extLst>
              <a:ext uri="{FF2B5EF4-FFF2-40B4-BE49-F238E27FC236}">
                <a16:creationId xmlns:a16="http://schemas.microsoft.com/office/drawing/2014/main" id="{17210E64-83A3-5254-4492-49D3A5548DE9}"/>
              </a:ext>
            </a:extLst>
          </p:cNvPr>
          <p:cNvSpPr>
            <a:spLocks noGrp="1"/>
          </p:cNvSpPr>
          <p:nvPr>
            <p:ph type="pic" sz="quarter" idx="14"/>
          </p:nvPr>
        </p:nvSpPr>
        <p:spPr>
          <a:xfrm>
            <a:off x="3352800" y="3869340"/>
            <a:ext cx="2743200" cy="2590800"/>
          </a:xfrm>
          <a:prstGeom prst="rect">
            <a:avLst/>
          </a:prstGeom>
        </p:spPr>
        <p:txBody>
          <a:bodyPr/>
          <a:lstStyle>
            <a:lvl1pPr>
              <a:defRPr>
                <a:solidFill>
                  <a:schemeClr val="tx2"/>
                </a:solidFill>
              </a:defRPr>
            </a:lvl1pPr>
          </a:lstStyle>
          <a:p>
            <a:endParaRPr lang="en-US"/>
          </a:p>
        </p:txBody>
      </p:sp>
      <p:pic>
        <p:nvPicPr>
          <p:cNvPr id="6" name="Picture 5">
            <a:extLst>
              <a:ext uri="{FF2B5EF4-FFF2-40B4-BE49-F238E27FC236}">
                <a16:creationId xmlns:a16="http://schemas.microsoft.com/office/drawing/2014/main" id="{613CE84C-9731-8500-6CDF-016EE31B6A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9" name="Title Placeholder 1">
            <a:extLst>
              <a:ext uri="{FF2B5EF4-FFF2-40B4-BE49-F238E27FC236}">
                <a16:creationId xmlns:a16="http://schemas.microsoft.com/office/drawing/2014/main" id="{42F3B6EC-E1AB-E393-7F1F-CE0DA72B0043}"/>
              </a:ext>
            </a:extLst>
          </p:cNvPr>
          <p:cNvSpPr>
            <a:spLocks noGrp="1"/>
          </p:cNvSpPr>
          <p:nvPr>
            <p:ph type="title"/>
          </p:nvPr>
        </p:nvSpPr>
        <p:spPr bwMode="auto">
          <a:xfrm>
            <a:off x="609600" y="258762"/>
            <a:ext cx="10972800" cy="579438"/>
          </a:xfrm>
          <a:prstGeom prst="rect">
            <a:avLst/>
          </a:prstGeom>
        </p:spPr>
        <p:txBody>
          <a:bodyPr>
            <a:normAutofit fontScale="92500" lnSpcReduction="10000"/>
          </a:bodyPr>
          <a:lstStyle/>
          <a:p>
            <a:pPr lvl="0" algn="ctr"/>
            <a:r>
              <a:rPr lang="en-US" altLang="en-US" dirty="0"/>
              <a:t>Click to edit Heading template</a:t>
            </a:r>
          </a:p>
        </p:txBody>
      </p:sp>
    </p:spTree>
    <p:extLst>
      <p:ext uri="{BB962C8B-B14F-4D97-AF65-F5344CB8AC3E}">
        <p14:creationId xmlns:p14="http://schemas.microsoft.com/office/powerpoint/2010/main" val="1438908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2B18BA-E808-FDA9-A129-76171EE0C1E4}"/>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620" y="-5213"/>
            <a:ext cx="12207240" cy="6868427"/>
          </a:xfrm>
          <a:prstGeom prst="rect">
            <a:avLst/>
          </a:prstGeom>
        </p:spPr>
      </p:pic>
    </p:spTree>
    <p:extLst>
      <p:ext uri="{BB962C8B-B14F-4D97-AF65-F5344CB8AC3E}">
        <p14:creationId xmlns:p14="http://schemas.microsoft.com/office/powerpoint/2010/main" val="201254400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Lst>
  <p:txStyles>
    <p:titleStyle>
      <a:lvl1pPr algn="l" rtl="0" eaLnBrk="0" fontAlgn="base" hangingPunct="0">
        <a:spcBef>
          <a:spcPct val="0"/>
        </a:spcBef>
        <a:spcAft>
          <a:spcPct val="0"/>
        </a:spcAft>
        <a:defRPr sz="3600" b="1" kern="1200">
          <a:solidFill>
            <a:schemeClr val="bg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FA13D8-9B72-3F0E-CCA3-D7FA29982C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0" y="-5213"/>
            <a:ext cx="12207240" cy="6868427"/>
          </a:xfrm>
          <a:prstGeom prst="rect">
            <a:avLst/>
          </a:prstGeom>
        </p:spPr>
      </p:pic>
      <p:pic>
        <p:nvPicPr>
          <p:cNvPr id="3" name="Picture 2">
            <a:extLst>
              <a:ext uri="{FF2B5EF4-FFF2-40B4-BE49-F238E27FC236}">
                <a16:creationId xmlns:a16="http://schemas.microsoft.com/office/drawing/2014/main" id="{5988155A-B3F7-9B72-00BF-EECDF2D077B5}"/>
              </a:ext>
            </a:extLst>
          </p:cNvPr>
          <p:cNvPicPr>
            <a:picLocks noChangeAspect="1"/>
          </p:cNvPicPr>
          <p:nvPr userDrawn="1"/>
        </p:nvPicPr>
        <p:blipFill>
          <a:blip r:embed="rId5">
            <a:extLst>
              <a:ext uri="{28A0092B-C50C-407E-A947-70E740481C1C}">
                <a14:useLocalDpi xmlns:a14="http://schemas.microsoft.com/office/drawing/2010/main" val="0"/>
              </a:ext>
            </a:extLst>
          </a:blip>
          <a:srcRect t="18889" b="70972"/>
          <a:stretch>
            <a:fillRect/>
          </a:stretch>
        </p:blipFill>
        <p:spPr>
          <a:xfrm>
            <a:off x="-7620" y="0"/>
            <a:ext cx="12207240" cy="838199"/>
          </a:xfrm>
          <a:prstGeom prst="rect">
            <a:avLst/>
          </a:prstGeom>
        </p:spPr>
      </p:pic>
      <p:sp>
        <p:nvSpPr>
          <p:cNvPr id="1026" name="Title Placeholder 1">
            <a:extLst>
              <a:ext uri="{FF2B5EF4-FFF2-40B4-BE49-F238E27FC236}">
                <a16:creationId xmlns:a16="http://schemas.microsoft.com/office/drawing/2014/main" id="{791253E5-14C8-493C-AF6C-95B3350399BC}"/>
              </a:ext>
            </a:extLst>
          </p:cNvPr>
          <p:cNvSpPr>
            <a:spLocks noGrp="1"/>
          </p:cNvSpPr>
          <p:nvPr>
            <p:ph type="title"/>
          </p:nvPr>
        </p:nvSpPr>
        <p:spPr bwMode="auto">
          <a:xfrm>
            <a:off x="609600" y="838200"/>
            <a:ext cx="1097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t>Haz clic para editar la plantilla del encabezado.</a:t>
            </a:r>
          </a:p>
        </p:txBody>
      </p:sp>
      <p:sp>
        <p:nvSpPr>
          <p:cNvPr id="1027" name="Text Placeholder 2">
            <a:extLst>
              <a:ext uri="{FF2B5EF4-FFF2-40B4-BE49-F238E27FC236}">
                <a16:creationId xmlns:a16="http://schemas.microsoft.com/office/drawing/2014/main" id="{B0AF7D92-3B9F-40DA-A3AD-F57B858FBBA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t>Haz clic para editar los estilos de texto maestro.</a:t>
            </a:r>
          </a:p>
          <a:p>
            <a:pPr lvl="1"/>
            <a:r>
              <a:t>Segundo nivel</a:t>
            </a:r>
          </a:p>
          <a:p>
            <a:pPr lvl="2"/>
            <a:r>
              <a:t>Tercer nivel</a:t>
            </a:r>
          </a:p>
          <a:p>
            <a:pPr lvl="3"/>
            <a:r>
              <a:t>Cuarto nivel</a:t>
            </a:r>
          </a:p>
          <a:p>
            <a:pPr lvl="4"/>
            <a:r>
              <a:t>Quinto nivel</a:t>
            </a:r>
          </a:p>
        </p:txBody>
      </p:sp>
      <p:sp>
        <p:nvSpPr>
          <p:cNvPr id="5" name="Footer Placeholder 4">
            <a:extLst>
              <a:ext uri="{FF2B5EF4-FFF2-40B4-BE49-F238E27FC236}">
                <a16:creationId xmlns:a16="http://schemas.microsoft.com/office/drawing/2014/main" id="{B0F613C1-7C77-450D-99FE-A77C0AA9F01A}"/>
              </a:ext>
            </a:extLst>
          </p:cNvPr>
          <p:cNvSpPr>
            <a:spLocks noGrp="1"/>
          </p:cNvSpPr>
          <p:nvPr>
            <p:ph type="ftr" sz="quarter" idx="3"/>
          </p:nvPr>
        </p:nvSpPr>
        <p:spPr>
          <a:xfrm>
            <a:off x="304800" y="228600"/>
            <a:ext cx="3860800" cy="365125"/>
          </a:xfrm>
          <a:prstGeom prst="rect">
            <a:avLst/>
          </a:prstGeom>
        </p:spPr>
        <p:txBody>
          <a:bodyPr vert="horz" lIns="91440" tIns="45720" rIns="91440" bIns="4572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endParaRPr/>
          </a:p>
        </p:txBody>
      </p:sp>
    </p:spTree>
  </p:cSld>
  <p:clrMap bg1="lt1" tx1="dk1" bg2="lt2" tx2="dk2" accent1="accent1" accent2="accent2" accent3="accent3" accent4="accent4" accent5="accent5" accent6="accent6" hlink="hlink" folHlink="folHlink"/>
  <p:sldLayoutIdLst>
    <p:sldLayoutId id="2147483827" r:id="rId1"/>
  </p:sldLayoutIdLst>
  <p:txStyles>
    <p:titleStyle>
      <a:lvl1pPr algn="l" rtl="0" eaLnBrk="0" fontAlgn="base" hangingPunct="0">
        <a:spcBef>
          <a:spcPct val="0"/>
        </a:spcBef>
        <a:spcAft>
          <a:spcPct val="0"/>
        </a:spcAft>
        <a:defRPr sz="2400" b="1" kern="1200">
          <a:solidFill>
            <a:schemeClr val="bg1"/>
          </a:solidFill>
          <a:latin typeface="Arial"/>
          <a:ea typeface="ＭＳ Ｐゴシック" charset="0"/>
          <a:cs typeface="ＭＳ Ｐゴシック" charset="0"/>
        </a:defRPr>
      </a:lvl1pPr>
      <a:lvl2pPr algn="l" rtl="0" eaLnBrk="0" fontAlgn="base" hangingPunct="0">
        <a:spcBef>
          <a:spcPct val="0"/>
        </a:spcBef>
        <a:spcAft>
          <a:spcPct val="0"/>
        </a:spcAft>
        <a:defRPr sz="2400" b="1">
          <a:solidFill>
            <a:schemeClr val="bg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2400" b="1">
          <a:solidFill>
            <a:schemeClr val="bg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2400" b="1">
          <a:solidFill>
            <a:schemeClr val="bg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2400" b="1">
          <a:solidFill>
            <a:schemeClr val="bg1"/>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44DB4D-087F-CB6C-1B99-1D0E0C8973A9}"/>
              </a:ext>
            </a:extLst>
          </p:cNvPr>
          <p:cNvSpPr txBox="1"/>
          <p:nvPr/>
        </p:nvSpPr>
        <p:spPr>
          <a:xfrm>
            <a:off x="381000" y="2971800"/>
            <a:ext cx="4114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eaLnBrk="0" hangingPunct="0">
              <a:spcBef>
                <a:spcPct val="20000"/>
              </a:spcBef>
              <a:buFont typeface="Arial" panose="020B0604020202020204" pitchFamily="34" charset="0"/>
              <a:buNone/>
              <a:defRPr sz="6600" spc="300">
                <a:solidFill>
                  <a:srgbClr val="FFC200"/>
                </a:solidFill>
                <a:latin typeface="+mn-lt"/>
                <a:ea typeface="ＭＳ Ｐゴシック" charset="0"/>
                <a:cs typeface="ＭＳ Ｐゴシック" charset="0"/>
              </a:defRPr>
            </a:lvl1pPr>
            <a:lvl2pPr indent="0" eaLnBrk="0" hangingPunct="0">
              <a:spcBef>
                <a:spcPct val="20000"/>
              </a:spcBef>
              <a:buFont typeface="Arial" panose="020B0604020202020204" pitchFamily="34" charset="0"/>
              <a:buNone/>
              <a:defRPr sz="2800">
                <a:solidFill>
                  <a:srgbClr val="FFC200"/>
                </a:solidFill>
                <a:latin typeface="+mn-lt"/>
                <a:ea typeface="ＭＳ Ｐゴシック" charset="0"/>
                <a:cs typeface="+mn-cs"/>
              </a:defRPr>
            </a:lvl2pPr>
            <a:lvl3pPr indent="0" eaLnBrk="0" hangingPunct="0">
              <a:spcBef>
                <a:spcPct val="20000"/>
              </a:spcBef>
              <a:buFont typeface="Arial" panose="020B0604020202020204" pitchFamily="34" charset="0"/>
              <a:buNone/>
              <a:defRPr>
                <a:solidFill>
                  <a:srgbClr val="FFC200"/>
                </a:solidFill>
                <a:latin typeface="+mn-lt"/>
                <a:ea typeface="ＭＳ Ｐゴシック" charset="0"/>
                <a:cs typeface="+mn-cs"/>
              </a:defRPr>
            </a:lvl3pPr>
            <a:lvl4pPr indent="0" eaLnBrk="0" hangingPunct="0">
              <a:spcBef>
                <a:spcPct val="20000"/>
              </a:spcBef>
              <a:buFont typeface="Arial" panose="020B0604020202020204" pitchFamily="34" charset="0"/>
              <a:buNone/>
              <a:defRPr sz="2000">
                <a:solidFill>
                  <a:srgbClr val="FFC200"/>
                </a:solidFill>
                <a:latin typeface="+mn-lt"/>
                <a:ea typeface="ＭＳ Ｐゴシック" charset="0"/>
                <a:cs typeface="+mn-cs"/>
              </a:defRPr>
            </a:lvl4pPr>
            <a:lvl5pPr indent="0" eaLnBrk="0" hangingPunct="0">
              <a:spcBef>
                <a:spcPct val="20000"/>
              </a:spcBef>
              <a:buFont typeface="Arial" panose="020B0604020202020204" pitchFamily="34" charset="0"/>
              <a:buNone/>
              <a:defRPr sz="2000">
                <a:solidFill>
                  <a:srgbClr val="FFC200"/>
                </a:solidFill>
                <a:latin typeface="+mn-lt"/>
                <a:ea typeface="ＭＳ Ｐゴシック" charset="0"/>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r>
              <a:t>Etanol</a:t>
            </a:r>
          </a:p>
        </p:txBody>
      </p:sp>
      <p:sp>
        <p:nvSpPr>
          <p:cNvPr id="6" name="TextBox 5">
            <a:extLst>
              <a:ext uri="{FF2B5EF4-FFF2-40B4-BE49-F238E27FC236}">
                <a16:creationId xmlns:a16="http://schemas.microsoft.com/office/drawing/2014/main" id="{4640E9DC-FE17-6B71-D34F-D36BF29D2C06}"/>
              </a:ext>
            </a:extLst>
          </p:cNvPr>
          <p:cNvSpPr txBox="1"/>
          <p:nvPr/>
        </p:nvSpPr>
        <p:spPr>
          <a:xfrm>
            <a:off x="381000" y="4132976"/>
            <a:ext cx="4419600" cy="400110"/>
          </a:xfrm>
          <a:prstGeom prst="rect">
            <a:avLst/>
          </a:prstGeom>
          <a:solidFill>
            <a:srgbClr val="FFC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eaLnBrk="0" hangingPunct="0">
              <a:spcBef>
                <a:spcPct val="20000"/>
              </a:spcBef>
              <a:buFont typeface="Arial" panose="020B0604020202020204" pitchFamily="34" charset="0"/>
              <a:buNone/>
              <a:defRPr sz="2000" b="1" spc="300">
                <a:solidFill>
                  <a:srgbClr val="000000"/>
                </a:solidFill>
                <a:latin typeface="+mj-lt"/>
              </a:defRPr>
            </a:lvl1pPr>
            <a:lvl2pPr marL="742950" indent="-285750" eaLnBrk="0" hangingPunct="0">
              <a:spcBef>
                <a:spcPct val="20000"/>
              </a:spcBef>
              <a:buFont typeface="Arial" panose="020B0604020202020204" pitchFamily="34" charset="0"/>
              <a:buChar char="–"/>
              <a:defRPr sz="2800">
                <a:latin typeface="+mn-lt"/>
                <a:ea typeface="ＭＳ Ｐゴシック" charset="0"/>
                <a:cs typeface="+mn-cs"/>
              </a:defRPr>
            </a:lvl2pPr>
            <a:lvl3pPr marL="1143000" indent="-228600" eaLnBrk="0" hangingPunct="0">
              <a:spcBef>
                <a:spcPct val="20000"/>
              </a:spcBef>
              <a:buFont typeface="Arial" panose="020B0604020202020204" pitchFamily="34" charset="0"/>
              <a:buChar char="•"/>
              <a:defRPr>
                <a:latin typeface="+mn-lt"/>
                <a:ea typeface="ＭＳ Ｐゴシック" charset="0"/>
                <a:cs typeface="+mn-cs"/>
              </a:defRPr>
            </a:lvl3pPr>
            <a:lvl4pPr marL="1600200" indent="-228600" eaLnBrk="0" hangingPunct="0">
              <a:spcBef>
                <a:spcPct val="20000"/>
              </a:spcBef>
              <a:buFont typeface="Arial" panose="020B0604020202020204" pitchFamily="34" charset="0"/>
              <a:buChar char="–"/>
              <a:defRPr sz="2000">
                <a:latin typeface="+mn-lt"/>
                <a:ea typeface="ＭＳ Ｐゴシック" charset="0"/>
                <a:cs typeface="+mn-cs"/>
              </a:defRPr>
            </a:lvl4pPr>
            <a:lvl5pPr marL="2057400" indent="-228600" eaLnBrk="0" hangingPunct="0">
              <a:spcBef>
                <a:spcPct val="20000"/>
              </a:spcBef>
              <a:buFont typeface="Arial" panose="020B0604020202020204" pitchFamily="34" charset="0"/>
              <a:buChar char="»"/>
              <a:defRPr sz="2000">
                <a:latin typeface="+mn-lt"/>
                <a:ea typeface="ＭＳ Ｐゴシック" charset="0"/>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r>
              <a:t>Respuesta de emergencia</a:t>
            </a:r>
          </a:p>
        </p:txBody>
      </p:sp>
      <p:sp>
        <p:nvSpPr>
          <p:cNvPr id="8" name="Text Placeholder 6">
            <a:extLst>
              <a:ext uri="{FF2B5EF4-FFF2-40B4-BE49-F238E27FC236}">
                <a16:creationId xmlns:a16="http://schemas.microsoft.com/office/drawing/2014/main" id="{12E05448-0D94-9609-DCF8-8D574FF15621}"/>
              </a:ext>
            </a:extLst>
          </p:cNvPr>
          <p:cNvSpPr txBox="1">
            <a:spLocks/>
          </p:cNvSpPr>
          <p:nvPr/>
        </p:nvSpPr>
        <p:spPr bwMode="auto">
          <a:xfrm>
            <a:off x="381000" y="4743271"/>
            <a:ext cx="4419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sz="2400" kern="1200" spc="3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dirty="0" err="1"/>
              <a:t>Módulo</a:t>
            </a:r>
            <a:r>
              <a:rPr dirty="0"/>
              <a:t> 5: </a:t>
            </a:r>
            <a:r>
              <a:rPr dirty="0" err="1"/>
              <a:t>Ubicaciones</a:t>
            </a:r>
            <a:r>
              <a:rPr dirty="0"/>
              <a:t> de </a:t>
            </a:r>
            <a:r>
              <a:rPr dirty="0" err="1"/>
              <a:t>almacenamiento</a:t>
            </a:r>
            <a:r>
              <a:rPr dirty="0"/>
              <a:t> </a:t>
            </a:r>
            <a:br>
              <a:rPr lang="es-AR" dirty="0"/>
            </a:br>
            <a:r>
              <a:rPr dirty="0"/>
              <a:t>y </a:t>
            </a:r>
            <a:r>
              <a:rPr dirty="0" err="1"/>
              <a:t>dispensación</a:t>
            </a:r>
            <a:endParaRPr dirty="0"/>
          </a:p>
        </p:txBody>
      </p:sp>
    </p:spTree>
    <p:extLst>
      <p:ext uri="{BB962C8B-B14F-4D97-AF65-F5344CB8AC3E}">
        <p14:creationId xmlns:p14="http://schemas.microsoft.com/office/powerpoint/2010/main" val="140054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0AAEBA-570E-F1F6-9415-946C52131A66}"/>
              </a:ext>
            </a:extLst>
          </p:cNvPr>
          <p:cNvSpPr>
            <a:spLocks noGrp="1"/>
          </p:cNvSpPr>
          <p:nvPr>
            <p:ph type="title"/>
          </p:nvPr>
        </p:nvSpPr>
        <p:spPr/>
        <p:txBody>
          <a:bodyPr>
            <a:noAutofit/>
          </a:bodyPr>
          <a:lstStyle/>
          <a:p>
            <a:pPr algn="ctr">
              <a:defRPr sz="4000"/>
            </a:pPr>
            <a:r>
              <a:t>Dispositivo deflector de espuma</a:t>
            </a:r>
          </a:p>
        </p:txBody>
      </p:sp>
      <p:pic>
        <p:nvPicPr>
          <p:cNvPr id="7" name="Picture 6">
            <a:extLst>
              <a:ext uri="{FF2B5EF4-FFF2-40B4-BE49-F238E27FC236}">
                <a16:creationId xmlns:a16="http://schemas.microsoft.com/office/drawing/2014/main" id="{AF470E9A-2C84-46F3-486B-78D639C08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433" y="1185185"/>
            <a:ext cx="7159411" cy="4772940"/>
          </a:xfrm>
          <a:prstGeom prst="rect">
            <a:avLst/>
          </a:prstGeom>
        </p:spPr>
      </p:pic>
      <p:pic>
        <p:nvPicPr>
          <p:cNvPr id="2" name="Picture 1">
            <a:extLst>
              <a:ext uri="{FF2B5EF4-FFF2-40B4-BE49-F238E27FC236}">
                <a16:creationId xmlns:a16="http://schemas.microsoft.com/office/drawing/2014/main" id="{554163BD-5F05-FE1E-9EC5-4A6A8E8F89E1}"/>
              </a:ext>
            </a:extLst>
          </p:cNvPr>
          <p:cNvPicPr>
            <a:picLocks noChangeAspect="1"/>
          </p:cNvPicPr>
          <p:nvPr/>
        </p:nvPicPr>
        <p:blipFill>
          <a:blip r:embed="rId4">
            <a:extLst>
              <a:ext uri="{28A0092B-C50C-407E-A947-70E740481C1C}">
                <a14:useLocalDpi xmlns:a14="http://schemas.microsoft.com/office/drawing/2010/main" val="0"/>
              </a:ext>
            </a:extLst>
          </a:blip>
          <a:srcRect t="4074" b="4074"/>
          <a:stretch/>
        </p:blipFill>
        <p:spPr>
          <a:xfrm flipH="1">
            <a:off x="1921157" y="990600"/>
            <a:ext cx="3464232" cy="47729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7C04A45-3967-0428-8104-2F684C1E5E2A}"/>
              </a:ext>
            </a:extLst>
          </p:cNvPr>
          <p:cNvPicPr>
            <a:picLocks noGrp="1" noChangeAspect="1"/>
          </p:cNvPicPr>
          <p:nvPr>
            <p:ph type="pic" sz="quarter" idx="4294967295"/>
          </p:nvPr>
        </p:nvPicPr>
        <p:blipFill>
          <a:blip r:embed="rId3"/>
          <a:srcRect l="28609"/>
          <a:stretch>
            <a:fillRect/>
          </a:stretch>
        </p:blipFill>
        <p:spPr>
          <a:xfrm>
            <a:off x="0" y="0"/>
            <a:ext cx="7315200" cy="6858000"/>
          </a:xfrm>
          <a:prstGeom prst="rect">
            <a:avLst/>
          </a:prstGeom>
        </p:spPr>
      </p:pic>
      <p:pic>
        <p:nvPicPr>
          <p:cNvPr id="6" name="Picture 5">
            <a:extLst>
              <a:ext uri="{FF2B5EF4-FFF2-40B4-BE49-F238E27FC236}">
                <a16:creationId xmlns:a16="http://schemas.microsoft.com/office/drawing/2014/main" id="{84361DFD-0E5A-69CA-E17F-65537054B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99360" y="-1"/>
            <a:ext cx="9692640" cy="6935694"/>
          </a:xfrm>
          <a:prstGeom prst="rect">
            <a:avLst/>
          </a:prstGeom>
        </p:spPr>
      </p:pic>
      <p:sp>
        <p:nvSpPr>
          <p:cNvPr id="24578" name="Rectangle 3">
            <a:extLst>
              <a:ext uri="{FF2B5EF4-FFF2-40B4-BE49-F238E27FC236}">
                <a16:creationId xmlns:a16="http://schemas.microsoft.com/office/drawing/2014/main" id="{BA87B0DE-C250-44CE-8B57-C1D612B514FB}"/>
              </a:ext>
            </a:extLst>
          </p:cNvPr>
          <p:cNvSpPr>
            <a:spLocks noGrp="1"/>
          </p:cNvSpPr>
          <p:nvPr>
            <p:ph type="body" sz="quarter" idx="11"/>
          </p:nvPr>
        </p:nvSpPr>
        <p:spPr>
          <a:xfrm>
            <a:off x="5334000" y="1971396"/>
            <a:ext cx="6553200" cy="4131900"/>
          </a:xfrm>
        </p:spPr>
        <p:txBody>
          <a:bodyPr wrap="square">
            <a:spAutoFit/>
          </a:bodyPr>
          <a:lstStyle/>
          <a:p>
            <a:pPr eaLnBrk="1" hangingPunct="1">
              <a:lnSpc>
                <a:spcPct val="90000"/>
              </a:lnSpc>
              <a:defRPr sz="2800">
                <a:ea typeface="ＭＳ Ｐゴシック" panose="020B0600070205080204" pitchFamily="34" charset="-128"/>
              </a:defRPr>
            </a:pPr>
            <a:r>
              <a:rPr sz="2500" dirty="0"/>
              <a:t>La </a:t>
            </a:r>
            <a:r>
              <a:rPr sz="2500" dirty="0" err="1"/>
              <a:t>planificación</a:t>
            </a:r>
            <a:r>
              <a:rPr sz="2500" dirty="0"/>
              <a:t> previa para </a:t>
            </a:r>
            <a:r>
              <a:rPr sz="2500" dirty="0" err="1"/>
              <a:t>posibles</a:t>
            </a:r>
            <a:r>
              <a:rPr sz="2500" dirty="0"/>
              <a:t> </a:t>
            </a:r>
            <a:r>
              <a:rPr sz="2500" dirty="0" err="1"/>
              <a:t>incidentes</a:t>
            </a:r>
            <a:r>
              <a:rPr sz="2500" dirty="0"/>
              <a:t> </a:t>
            </a:r>
            <a:r>
              <a:rPr sz="2500" dirty="0" err="1"/>
              <a:t>en</a:t>
            </a:r>
            <a:r>
              <a:rPr sz="2500" dirty="0"/>
              <a:t> </a:t>
            </a:r>
            <a:r>
              <a:rPr sz="2500" dirty="0" err="1"/>
              <a:t>terminales</a:t>
            </a:r>
            <a:r>
              <a:rPr sz="2500" dirty="0"/>
              <a:t> de </a:t>
            </a:r>
            <a:r>
              <a:rPr sz="2500" dirty="0" err="1"/>
              <a:t>productos</a:t>
            </a:r>
            <a:r>
              <a:rPr sz="2500" dirty="0"/>
              <a:t> </a:t>
            </a:r>
            <a:r>
              <a:rPr sz="2500" dirty="0" err="1"/>
              <a:t>líquidos</a:t>
            </a:r>
            <a:r>
              <a:rPr sz="2500" dirty="0"/>
              <a:t> es </a:t>
            </a:r>
            <a:r>
              <a:rPr sz="2500" dirty="0" err="1"/>
              <a:t>extremadamente</a:t>
            </a:r>
            <a:r>
              <a:rPr sz="2500" dirty="0"/>
              <a:t> </a:t>
            </a:r>
            <a:r>
              <a:rPr sz="2500" dirty="0" err="1"/>
              <a:t>importante</a:t>
            </a:r>
            <a:r>
              <a:rPr sz="2500" dirty="0"/>
              <a:t>.</a:t>
            </a:r>
          </a:p>
          <a:p>
            <a:pPr eaLnBrk="1" hangingPunct="1">
              <a:lnSpc>
                <a:spcPct val="90000"/>
              </a:lnSpc>
              <a:defRPr sz="2800">
                <a:ea typeface="ＭＳ Ｐゴシック" panose="020B0600070205080204" pitchFamily="34" charset="-128"/>
              </a:defRPr>
            </a:pPr>
            <a:r>
              <a:rPr sz="2500" dirty="0"/>
              <a:t>Los </a:t>
            </a:r>
            <a:r>
              <a:rPr sz="2500" dirty="0" err="1"/>
              <a:t>departamentos</a:t>
            </a:r>
            <a:r>
              <a:rPr sz="2500" dirty="0"/>
              <a:t> de </a:t>
            </a:r>
            <a:r>
              <a:rPr sz="2500" dirty="0" err="1"/>
              <a:t>bomberos</a:t>
            </a:r>
            <a:r>
              <a:rPr sz="2500" dirty="0"/>
              <a:t> </a:t>
            </a:r>
            <a:r>
              <a:rPr sz="2500" dirty="0" err="1"/>
              <a:t>que</a:t>
            </a:r>
            <a:r>
              <a:rPr sz="2500" dirty="0"/>
              <a:t> </a:t>
            </a:r>
            <a:r>
              <a:rPr sz="2500" dirty="0" err="1"/>
              <a:t>ayudan</a:t>
            </a:r>
            <a:r>
              <a:rPr sz="2500" dirty="0"/>
              <a:t> a </a:t>
            </a:r>
            <a:r>
              <a:rPr sz="2500" dirty="0" err="1"/>
              <a:t>brindar</a:t>
            </a:r>
            <a:r>
              <a:rPr sz="2500" dirty="0"/>
              <a:t> </a:t>
            </a:r>
            <a:r>
              <a:rPr sz="2500" dirty="0" err="1"/>
              <a:t>protección</a:t>
            </a:r>
            <a:r>
              <a:rPr sz="2500" dirty="0"/>
              <a:t> a las </a:t>
            </a:r>
            <a:r>
              <a:rPr sz="2500" dirty="0" err="1"/>
              <a:t>terminales</a:t>
            </a:r>
            <a:r>
              <a:rPr sz="2500" dirty="0"/>
              <a:t> de </a:t>
            </a:r>
            <a:r>
              <a:rPr sz="2500" dirty="0" err="1"/>
              <a:t>productos</a:t>
            </a:r>
            <a:r>
              <a:rPr sz="2500" dirty="0"/>
              <a:t> </a:t>
            </a:r>
            <a:r>
              <a:rPr sz="2500" dirty="0" err="1"/>
              <a:t>líquidos</a:t>
            </a:r>
            <a:r>
              <a:rPr sz="2500" dirty="0"/>
              <a:t> </a:t>
            </a:r>
            <a:r>
              <a:rPr sz="2500" dirty="0" err="1"/>
              <a:t>deben</a:t>
            </a:r>
            <a:r>
              <a:rPr sz="2500" dirty="0"/>
              <a:t> </a:t>
            </a:r>
            <a:r>
              <a:rPr sz="2500" dirty="0" err="1"/>
              <a:t>contar</a:t>
            </a:r>
            <a:r>
              <a:rPr sz="2500" dirty="0"/>
              <a:t> con: </a:t>
            </a:r>
          </a:p>
          <a:p>
            <a:pPr lvl="1" eaLnBrk="1" hangingPunct="1">
              <a:lnSpc>
                <a:spcPct val="90000"/>
              </a:lnSpc>
              <a:defRPr sz="2600">
                <a:ea typeface="ＭＳ Ｐゴシック" panose="020B0600070205080204" pitchFamily="34" charset="-128"/>
              </a:defRPr>
            </a:pPr>
            <a:r>
              <a:rPr sz="2500" dirty="0" err="1"/>
              <a:t>Acceso</a:t>
            </a:r>
            <a:r>
              <a:rPr sz="2500" dirty="0"/>
              <a:t> a </a:t>
            </a:r>
            <a:r>
              <a:rPr sz="2500" dirty="0" err="1"/>
              <a:t>equipos</a:t>
            </a:r>
            <a:r>
              <a:rPr sz="2500" dirty="0"/>
              <a:t> de </a:t>
            </a:r>
            <a:r>
              <a:rPr sz="2500" dirty="0" err="1"/>
              <a:t>espuma</a:t>
            </a:r>
            <a:r>
              <a:rPr sz="2500" dirty="0"/>
              <a:t> </a:t>
            </a:r>
            <a:r>
              <a:rPr sz="2500" dirty="0" err="1"/>
              <a:t>extintora</a:t>
            </a:r>
            <a:r>
              <a:rPr sz="2500" dirty="0"/>
              <a:t> de alto caudal</a:t>
            </a:r>
          </a:p>
          <a:p>
            <a:pPr lvl="1" eaLnBrk="1" hangingPunct="1">
              <a:lnSpc>
                <a:spcPct val="90000"/>
              </a:lnSpc>
              <a:defRPr sz="2600">
                <a:ea typeface="ＭＳ Ｐゴシック" panose="020B0600070205080204" pitchFamily="34" charset="-128"/>
              </a:defRPr>
            </a:pPr>
            <a:r>
              <a:rPr sz="2500" dirty="0" err="1"/>
              <a:t>Acceso</a:t>
            </a:r>
            <a:r>
              <a:rPr sz="2500" dirty="0"/>
              <a:t> a </a:t>
            </a:r>
            <a:r>
              <a:rPr sz="2500" dirty="0" err="1"/>
              <a:t>grandes</a:t>
            </a:r>
            <a:r>
              <a:rPr sz="2500" dirty="0"/>
              <a:t> </a:t>
            </a:r>
            <a:r>
              <a:rPr sz="2500" dirty="0" err="1"/>
              <a:t>cantidades</a:t>
            </a:r>
            <a:r>
              <a:rPr sz="2500" dirty="0"/>
              <a:t> de </a:t>
            </a:r>
            <a:r>
              <a:rPr sz="2500" dirty="0" err="1"/>
              <a:t>espuma</a:t>
            </a:r>
            <a:r>
              <a:rPr sz="2500" dirty="0"/>
              <a:t> AR compatible disponible</a:t>
            </a:r>
          </a:p>
        </p:txBody>
      </p:sp>
      <p:sp>
        <p:nvSpPr>
          <p:cNvPr id="7" name="Title 6">
            <a:extLst>
              <a:ext uri="{FF2B5EF4-FFF2-40B4-BE49-F238E27FC236}">
                <a16:creationId xmlns:a16="http://schemas.microsoft.com/office/drawing/2014/main" id="{41372E30-4E81-6774-8B80-C1E57F34B6A7}"/>
              </a:ext>
            </a:extLst>
          </p:cNvPr>
          <p:cNvSpPr>
            <a:spLocks noGrp="1"/>
          </p:cNvSpPr>
          <p:nvPr>
            <p:ph type="title"/>
          </p:nvPr>
        </p:nvSpPr>
        <p:spPr>
          <a:xfrm>
            <a:off x="4876800" y="533400"/>
            <a:ext cx="7315200" cy="579438"/>
          </a:xfrm>
        </p:spPr>
        <p:txBody>
          <a:bodyPr>
            <a:noAutofit/>
          </a:bodyPr>
          <a:lstStyle/>
          <a:p>
            <a:pPr>
              <a:defRPr sz="4000"/>
            </a:pPr>
            <a:r>
              <a:rPr dirty="0"/>
              <a:t>Respuesta ante </a:t>
            </a:r>
            <a:r>
              <a:rPr dirty="0" err="1"/>
              <a:t>emergencias</a:t>
            </a:r>
            <a:r>
              <a:rPr dirty="0"/>
              <a:t> </a:t>
            </a:r>
            <a:br>
              <a:rPr lang="en-US" sz="4000" dirty="0"/>
            </a:br>
            <a:r>
              <a:rPr dirty="0" err="1"/>
              <a:t>Planificación</a:t>
            </a:r>
            <a:r>
              <a:rPr dirty="0"/>
              <a:t> previa</a:t>
            </a:r>
          </a:p>
        </p:txBody>
      </p:sp>
      <p:pic>
        <p:nvPicPr>
          <p:cNvPr id="2" name="Picture 1">
            <a:extLst>
              <a:ext uri="{FF2B5EF4-FFF2-40B4-BE49-F238E27FC236}">
                <a16:creationId xmlns:a16="http://schemas.microsoft.com/office/drawing/2014/main" id="{1B63E63F-E137-B20E-0BD4-07D1E53B7E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FEDE483-4C38-9AD4-F4A3-B11650CF2EEE}"/>
              </a:ext>
            </a:extLst>
          </p:cNvPr>
          <p:cNvPicPr>
            <a:picLocks noGrp="1" noChangeAspect="1"/>
          </p:cNvPicPr>
          <p:nvPr>
            <p:ph type="pic" sz="quarter" idx="10"/>
          </p:nvPr>
        </p:nvPicPr>
        <p:blipFill rotWithShape="1">
          <a:blip r:embed="rId3"/>
          <a:srcRect t="1087" r="31751"/>
          <a:stretch>
            <a:fillRect/>
          </a:stretch>
        </p:blipFill>
        <p:spPr>
          <a:xfrm>
            <a:off x="1981200" y="-2"/>
            <a:ext cx="10363200" cy="6935695"/>
          </a:xfrm>
          <a:prstGeom prst="rect">
            <a:avLst/>
          </a:prstGeom>
        </p:spPr>
      </p:pic>
      <p:pic>
        <p:nvPicPr>
          <p:cNvPr id="2" name="Picture 1">
            <a:extLst>
              <a:ext uri="{FF2B5EF4-FFF2-40B4-BE49-F238E27FC236}">
                <a16:creationId xmlns:a16="http://schemas.microsoft.com/office/drawing/2014/main" id="{D566C0AA-75C3-4FEF-4795-310DB7860E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0058400" cy="6935694"/>
          </a:xfrm>
          <a:prstGeom prst="rect">
            <a:avLst/>
          </a:prstGeom>
        </p:spPr>
      </p:pic>
      <p:sp>
        <p:nvSpPr>
          <p:cNvPr id="26626" name="Rectangle 3">
            <a:extLst>
              <a:ext uri="{FF2B5EF4-FFF2-40B4-BE49-F238E27FC236}">
                <a16:creationId xmlns:a16="http://schemas.microsoft.com/office/drawing/2014/main" id="{BAD8CD24-90F8-481D-B092-F3A9866083DC}"/>
              </a:ext>
            </a:extLst>
          </p:cNvPr>
          <p:cNvSpPr>
            <a:spLocks noGrp="1"/>
          </p:cNvSpPr>
          <p:nvPr>
            <p:ph type="body" sz="quarter" idx="11"/>
          </p:nvPr>
        </p:nvSpPr>
        <p:spPr>
          <a:xfrm>
            <a:off x="609600" y="1515412"/>
            <a:ext cx="7772400" cy="4567917"/>
          </a:xfrm>
        </p:spPr>
        <p:txBody>
          <a:bodyPr wrap="square">
            <a:spAutoFit/>
          </a:bodyPr>
          <a:lstStyle/>
          <a:p>
            <a:pPr eaLnBrk="1" hangingPunct="1">
              <a:lnSpc>
                <a:spcPts val="2500"/>
              </a:lnSpc>
              <a:defRPr sz="2800">
                <a:solidFill>
                  <a:srgbClr val="FFB005"/>
                </a:solidFill>
                <a:ea typeface="ＭＳ Ｐゴシック" panose="020B0600070205080204" pitchFamily="34" charset="-128"/>
              </a:defRPr>
            </a:pPr>
            <a:r>
              <a:rPr sz="2500" dirty="0" err="1"/>
              <a:t>Consorcios</a:t>
            </a:r>
            <a:r>
              <a:rPr sz="2500" dirty="0"/>
              <a:t> entre </a:t>
            </a:r>
            <a:r>
              <a:rPr sz="2500" dirty="0" err="1"/>
              <a:t>múltiples</a:t>
            </a:r>
            <a:r>
              <a:rPr sz="2500" dirty="0"/>
              <a:t> </a:t>
            </a:r>
            <a:r>
              <a:rPr sz="2500" dirty="0" err="1"/>
              <a:t>operaciones</a:t>
            </a:r>
            <a:r>
              <a:rPr sz="2500" dirty="0"/>
              <a:t> de </a:t>
            </a:r>
            <a:r>
              <a:rPr sz="2500" dirty="0" err="1"/>
              <a:t>parques</a:t>
            </a:r>
            <a:r>
              <a:rPr sz="2500" dirty="0"/>
              <a:t> de </a:t>
            </a:r>
            <a:r>
              <a:rPr sz="2500" dirty="0" err="1"/>
              <a:t>tanques</a:t>
            </a:r>
            <a:r>
              <a:rPr sz="2500" dirty="0"/>
              <a:t> y </a:t>
            </a:r>
            <a:r>
              <a:rPr sz="2500" dirty="0" err="1"/>
              <a:t>el</a:t>
            </a:r>
            <a:r>
              <a:rPr sz="2500" dirty="0"/>
              <a:t> </a:t>
            </a:r>
            <a:r>
              <a:rPr sz="2500" dirty="0" err="1"/>
              <a:t>departamento</a:t>
            </a:r>
            <a:r>
              <a:rPr sz="2500" dirty="0"/>
              <a:t> de </a:t>
            </a:r>
            <a:r>
              <a:rPr sz="2500" dirty="0" err="1"/>
              <a:t>bomberos</a:t>
            </a:r>
            <a:endParaRPr sz="2500" dirty="0"/>
          </a:p>
          <a:p>
            <a:pPr eaLnBrk="1" hangingPunct="1">
              <a:lnSpc>
                <a:spcPts val="2500"/>
              </a:lnSpc>
              <a:defRPr sz="2800">
                <a:ea typeface="ＭＳ Ｐゴシック" panose="020B0600070205080204" pitchFamily="34" charset="-128"/>
              </a:defRPr>
            </a:pPr>
            <a:r>
              <a:rPr sz="2500" dirty="0"/>
              <a:t>Los </a:t>
            </a:r>
            <a:r>
              <a:rPr sz="2500" dirty="0" err="1"/>
              <a:t>sistemas</a:t>
            </a:r>
            <a:r>
              <a:rPr sz="2500" dirty="0"/>
              <a:t> </a:t>
            </a:r>
            <a:r>
              <a:rPr sz="2500" dirty="0" err="1"/>
              <a:t>fijos</a:t>
            </a:r>
            <a:r>
              <a:rPr sz="2500" dirty="0"/>
              <a:t> de </a:t>
            </a:r>
            <a:r>
              <a:rPr sz="2500" dirty="0" err="1"/>
              <a:t>extinción</a:t>
            </a:r>
            <a:r>
              <a:rPr sz="2500" dirty="0"/>
              <a:t> de </a:t>
            </a:r>
            <a:r>
              <a:rPr sz="2500" dirty="0" err="1"/>
              <a:t>incendios</a:t>
            </a:r>
            <a:r>
              <a:rPr sz="2500" dirty="0"/>
              <a:t> </a:t>
            </a:r>
            <a:br>
              <a:rPr lang="es-AR" sz="2500" dirty="0"/>
            </a:br>
            <a:r>
              <a:rPr sz="2500" dirty="0"/>
              <a:t>son </a:t>
            </a:r>
            <a:r>
              <a:rPr sz="2500" dirty="0" err="1"/>
              <a:t>actualmente</a:t>
            </a:r>
            <a:r>
              <a:rPr sz="2500" dirty="0"/>
              <a:t> la </a:t>
            </a:r>
            <a:r>
              <a:rPr sz="2500" dirty="0" err="1"/>
              <a:t>mejor</a:t>
            </a:r>
            <a:r>
              <a:rPr sz="2500" dirty="0"/>
              <a:t> </a:t>
            </a:r>
            <a:r>
              <a:rPr sz="2500" dirty="0" err="1"/>
              <a:t>protección</a:t>
            </a:r>
            <a:r>
              <a:rPr sz="2500" dirty="0"/>
              <a:t> para </a:t>
            </a:r>
            <a:br>
              <a:rPr lang="es-AR" sz="2500" dirty="0"/>
            </a:br>
            <a:r>
              <a:rPr sz="2500" dirty="0" err="1"/>
              <a:t>los</a:t>
            </a:r>
            <a:r>
              <a:rPr sz="2500" dirty="0"/>
              <a:t> </a:t>
            </a:r>
            <a:r>
              <a:rPr sz="2500" dirty="0" err="1"/>
              <a:t>grandes</a:t>
            </a:r>
            <a:r>
              <a:rPr sz="2500" dirty="0"/>
              <a:t> </a:t>
            </a:r>
            <a:r>
              <a:rPr sz="2500" dirty="0" err="1"/>
              <a:t>depósitos</a:t>
            </a:r>
            <a:r>
              <a:rPr sz="2500" dirty="0"/>
              <a:t> </a:t>
            </a:r>
            <a:br>
              <a:rPr lang="es-AR" sz="2500" dirty="0"/>
            </a:br>
            <a:r>
              <a:rPr sz="2500" dirty="0"/>
              <a:t>de </a:t>
            </a:r>
            <a:r>
              <a:rPr sz="2500" dirty="0" err="1"/>
              <a:t>almacenamiento</a:t>
            </a:r>
            <a:r>
              <a:rPr sz="2500" dirty="0"/>
              <a:t>.</a:t>
            </a:r>
          </a:p>
          <a:p>
            <a:pPr eaLnBrk="1" hangingPunct="1">
              <a:lnSpc>
                <a:spcPts val="2500"/>
              </a:lnSpc>
              <a:defRPr sz="2800">
                <a:ea typeface="ＭＳ Ｐゴシック" panose="020B0600070205080204" pitchFamily="34" charset="-128"/>
              </a:defRPr>
            </a:pPr>
            <a:r>
              <a:rPr sz="2500" dirty="0"/>
              <a:t>El personal del </a:t>
            </a:r>
            <a:r>
              <a:rPr sz="2500" dirty="0" err="1"/>
              <a:t>departamento</a:t>
            </a:r>
            <a:r>
              <a:rPr sz="2500" dirty="0"/>
              <a:t> de </a:t>
            </a:r>
            <a:r>
              <a:rPr sz="2500" dirty="0" err="1"/>
              <a:t>bomberos</a:t>
            </a:r>
            <a:r>
              <a:rPr sz="2500" dirty="0"/>
              <a:t> </a:t>
            </a:r>
            <a:br>
              <a:rPr lang="es-AR" sz="2500" dirty="0"/>
            </a:br>
            <a:r>
              <a:rPr sz="2500" dirty="0" err="1"/>
              <a:t>debe</a:t>
            </a:r>
            <a:r>
              <a:rPr sz="2500" dirty="0"/>
              <a:t> </a:t>
            </a:r>
            <a:r>
              <a:rPr sz="2500" dirty="0" err="1"/>
              <a:t>estar</a:t>
            </a:r>
            <a:r>
              <a:rPr sz="2500" dirty="0"/>
              <a:t> </a:t>
            </a:r>
            <a:r>
              <a:rPr sz="2500" dirty="0" err="1"/>
              <a:t>familiarizado</a:t>
            </a:r>
            <a:r>
              <a:rPr sz="2500" dirty="0"/>
              <a:t> con</a:t>
            </a:r>
            <a:br>
              <a:rPr lang="es-AR" sz="2500" dirty="0"/>
            </a:br>
            <a:r>
              <a:rPr sz="2500" dirty="0" err="1"/>
              <a:t>los</a:t>
            </a:r>
            <a:r>
              <a:rPr sz="2500" dirty="0"/>
              <a:t> </a:t>
            </a:r>
            <a:r>
              <a:rPr sz="2500" dirty="0" err="1"/>
              <a:t>sistemas</a:t>
            </a:r>
            <a:r>
              <a:rPr sz="2500" dirty="0"/>
              <a:t> y </a:t>
            </a:r>
            <a:r>
              <a:rPr sz="2500" dirty="0" err="1"/>
              <a:t>calcular</a:t>
            </a:r>
            <a:r>
              <a:rPr sz="2500" dirty="0"/>
              <a:t> </a:t>
            </a:r>
            <a:r>
              <a:rPr sz="2500" dirty="0" err="1"/>
              <a:t>previamente</a:t>
            </a:r>
            <a:r>
              <a:rPr sz="2500" dirty="0"/>
              <a:t> </a:t>
            </a:r>
            <a:r>
              <a:rPr sz="2500" dirty="0" err="1"/>
              <a:t>los</a:t>
            </a:r>
            <a:br>
              <a:rPr lang="es-AR" sz="2500" dirty="0"/>
            </a:br>
            <a:r>
              <a:rPr sz="2500" dirty="0" err="1"/>
              <a:t>caudales</a:t>
            </a:r>
            <a:r>
              <a:rPr sz="2500" dirty="0"/>
              <a:t> </a:t>
            </a:r>
            <a:r>
              <a:rPr sz="2500" dirty="0" err="1"/>
              <a:t>necesarios</a:t>
            </a:r>
            <a:r>
              <a:rPr sz="2500" dirty="0"/>
              <a:t>. </a:t>
            </a:r>
          </a:p>
          <a:p>
            <a:pPr eaLnBrk="1" hangingPunct="1">
              <a:lnSpc>
                <a:spcPts val="2500"/>
              </a:lnSpc>
              <a:defRPr sz="2800">
                <a:ea typeface="ＭＳ Ｐゴシック" panose="020B0600070205080204" pitchFamily="34" charset="-128"/>
              </a:defRPr>
            </a:pPr>
            <a:r>
              <a:rPr sz="2500" dirty="0" err="1"/>
              <a:t>Planificar</a:t>
            </a:r>
            <a:r>
              <a:rPr sz="2500" dirty="0"/>
              <a:t> </a:t>
            </a:r>
            <a:r>
              <a:rPr sz="2500" dirty="0" err="1"/>
              <a:t>previamente</a:t>
            </a:r>
            <a:r>
              <a:rPr sz="2500" dirty="0"/>
              <a:t> las </a:t>
            </a:r>
            <a:r>
              <a:rPr sz="2500" dirty="0" err="1"/>
              <a:t>operaciones</a:t>
            </a:r>
            <a:r>
              <a:rPr sz="2500" dirty="0"/>
              <a:t> </a:t>
            </a:r>
            <a:br>
              <a:rPr lang="es-AR" sz="2500" dirty="0"/>
            </a:br>
            <a:r>
              <a:rPr sz="2500" dirty="0"/>
              <a:t>de </a:t>
            </a:r>
            <a:r>
              <a:rPr sz="2500" dirty="0" err="1"/>
              <a:t>suministro</a:t>
            </a:r>
            <a:r>
              <a:rPr sz="2500" dirty="0"/>
              <a:t> de </a:t>
            </a:r>
            <a:r>
              <a:rPr sz="2500" dirty="0" err="1"/>
              <a:t>sistemas</a:t>
            </a:r>
            <a:endParaRPr sz="2500" dirty="0"/>
          </a:p>
          <a:p>
            <a:pPr eaLnBrk="1" hangingPunct="1">
              <a:lnSpc>
                <a:spcPts val="2500"/>
              </a:lnSpc>
              <a:defRPr sz="2800">
                <a:ea typeface="ＭＳ Ｐゴシック" panose="020B0600070205080204" pitchFamily="34" charset="-128"/>
              </a:defRPr>
            </a:pPr>
            <a:r>
              <a:rPr sz="2500" dirty="0"/>
              <a:t>Practica </a:t>
            </a:r>
            <a:r>
              <a:rPr sz="2500" dirty="0" err="1"/>
              <a:t>ejercicio</a:t>
            </a:r>
            <a:r>
              <a:rPr sz="2500" dirty="0"/>
              <a:t> al </a:t>
            </a:r>
            <a:r>
              <a:rPr sz="2500" dirty="0" err="1"/>
              <a:t>menos</a:t>
            </a:r>
            <a:r>
              <a:rPr sz="2500" dirty="0"/>
              <a:t> </a:t>
            </a:r>
            <a:r>
              <a:rPr sz="2500" dirty="0" err="1"/>
              <a:t>una</a:t>
            </a:r>
            <a:r>
              <a:rPr sz="2500" dirty="0"/>
              <a:t> </a:t>
            </a:r>
            <a:r>
              <a:rPr sz="2500" dirty="0" err="1"/>
              <a:t>vez</a:t>
            </a:r>
            <a:r>
              <a:rPr sz="2500" dirty="0"/>
              <a:t> al </a:t>
            </a:r>
            <a:r>
              <a:rPr sz="2500" dirty="0" err="1"/>
              <a:t>año</a:t>
            </a:r>
            <a:r>
              <a:rPr sz="2500" dirty="0"/>
              <a:t>.</a:t>
            </a:r>
          </a:p>
        </p:txBody>
      </p:sp>
      <p:sp>
        <p:nvSpPr>
          <p:cNvPr id="6" name="Title 2">
            <a:extLst>
              <a:ext uri="{FF2B5EF4-FFF2-40B4-BE49-F238E27FC236}">
                <a16:creationId xmlns:a16="http://schemas.microsoft.com/office/drawing/2014/main" id="{A2A6B916-781A-36B8-B7A5-F76A09B719E0}"/>
              </a:ext>
            </a:extLst>
          </p:cNvPr>
          <p:cNvSpPr>
            <a:spLocks noGrp="1"/>
          </p:cNvSpPr>
          <p:nvPr>
            <p:ph type="title"/>
          </p:nvPr>
        </p:nvSpPr>
        <p:spPr>
          <a:xfrm>
            <a:off x="609600" y="378811"/>
            <a:ext cx="10972800" cy="579438"/>
          </a:xfrm>
        </p:spPr>
        <p:txBody>
          <a:bodyPr>
            <a:noAutofit/>
          </a:bodyPr>
          <a:lstStyle/>
          <a:p>
            <a:pPr>
              <a:lnSpc>
                <a:spcPts val="4200"/>
              </a:lnSpc>
              <a:defRPr sz="4000"/>
            </a:pPr>
            <a:r>
              <a:rPr dirty="0" err="1"/>
              <a:t>Planificación</a:t>
            </a:r>
            <a:r>
              <a:rPr dirty="0"/>
              <a:t> de </a:t>
            </a:r>
            <a:r>
              <a:rPr dirty="0" err="1"/>
              <a:t>respuesta</a:t>
            </a:r>
            <a:r>
              <a:rPr dirty="0"/>
              <a:t> </a:t>
            </a:r>
            <a:br>
              <a:rPr lang="es-AR" dirty="0"/>
            </a:br>
            <a:r>
              <a:rPr dirty="0"/>
              <a:t>a </a:t>
            </a:r>
            <a:r>
              <a:rPr dirty="0" err="1"/>
              <a:t>emergencias</a:t>
            </a:r>
            <a:endParaRPr dirty="0"/>
          </a:p>
        </p:txBody>
      </p:sp>
      <p:pic>
        <p:nvPicPr>
          <p:cNvPr id="3" name="Picture 2">
            <a:extLst>
              <a:ext uri="{FF2B5EF4-FFF2-40B4-BE49-F238E27FC236}">
                <a16:creationId xmlns:a16="http://schemas.microsoft.com/office/drawing/2014/main" id="{B906A130-33CD-337F-7571-6B6506FD96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6428658"/>
            <a:ext cx="1438729" cy="27694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66AA91D-539C-B474-F909-F97538260A88}"/>
              </a:ext>
            </a:extLst>
          </p:cNvPr>
          <p:cNvPicPr>
            <a:picLocks noGrp="1" noChangeAspect="1"/>
          </p:cNvPicPr>
          <p:nvPr>
            <p:ph type="pic" sz="quarter" idx="10"/>
          </p:nvPr>
        </p:nvPicPr>
        <p:blipFill>
          <a:blip r:embed="rId3"/>
          <a:srcRect l="18525" r="18525"/>
          <a:stretch>
            <a:fillRect/>
          </a:stretch>
        </p:blipFill>
        <p:spPr>
          <a:xfrm>
            <a:off x="6172200" y="762000"/>
            <a:ext cx="2743200" cy="2590800"/>
          </a:xfrm>
          <a:prstGeom prst="rect">
            <a:avLst/>
          </a:prstGeom>
        </p:spPr>
      </p:pic>
      <p:sp>
        <p:nvSpPr>
          <p:cNvPr id="30722" name="Rectangle 3">
            <a:extLst>
              <a:ext uri="{FF2B5EF4-FFF2-40B4-BE49-F238E27FC236}">
                <a16:creationId xmlns:a16="http://schemas.microsoft.com/office/drawing/2014/main" id="{89D75938-20C8-4486-8F3A-C7490E7A26EF}"/>
              </a:ext>
            </a:extLst>
          </p:cNvPr>
          <p:cNvSpPr>
            <a:spLocks noGrp="1"/>
          </p:cNvSpPr>
          <p:nvPr>
            <p:ph type="body" sz="quarter" idx="11"/>
          </p:nvPr>
        </p:nvSpPr>
        <p:spPr>
          <a:xfrm>
            <a:off x="533400" y="1692563"/>
            <a:ext cx="5181600" cy="4632037"/>
          </a:xfrm>
        </p:spPr>
        <p:txBody>
          <a:bodyPr wrap="square">
            <a:spAutoFit/>
          </a:bodyPr>
          <a:lstStyle/>
          <a:p>
            <a:pPr marL="0" indent="0" eaLnBrk="1" hangingPunct="1">
              <a:lnSpc>
                <a:spcPct val="90000"/>
              </a:lnSpc>
              <a:buFont typeface="Arial" panose="020B0604020202020204" pitchFamily="34" charset="0"/>
              <a:buNone/>
              <a:defRPr sz="2800" b="1">
                <a:solidFill>
                  <a:srgbClr val="FFB005"/>
                </a:solidFill>
                <a:ea typeface="ＭＳ Ｐゴシック" panose="020B0600070205080204" pitchFamily="34" charset="-128"/>
              </a:defRPr>
            </a:pPr>
            <a:r>
              <a:rPr sz="2500" dirty="0" err="1"/>
              <a:t>Desafíos</a:t>
            </a:r>
            <a:r>
              <a:rPr sz="2500" dirty="0"/>
              <a:t> </a:t>
            </a:r>
            <a:r>
              <a:rPr sz="2500" dirty="0" err="1"/>
              <a:t>en</a:t>
            </a:r>
            <a:r>
              <a:rPr sz="2500" dirty="0"/>
              <a:t> la </a:t>
            </a:r>
            <a:r>
              <a:rPr sz="2500" dirty="0" err="1"/>
              <a:t>respuesta</a:t>
            </a:r>
            <a:r>
              <a:rPr sz="2500" dirty="0"/>
              <a:t> a </a:t>
            </a:r>
            <a:r>
              <a:rPr sz="2500" dirty="0" err="1"/>
              <a:t>emergencias</a:t>
            </a:r>
            <a:r>
              <a:rPr sz="2500" dirty="0"/>
              <a:t>:</a:t>
            </a:r>
          </a:p>
          <a:p>
            <a:pPr lvl="1" eaLnBrk="1" hangingPunct="1">
              <a:lnSpc>
                <a:spcPct val="90000"/>
              </a:lnSpc>
              <a:defRPr sz="2600">
                <a:ea typeface="ＭＳ Ｐゴシック" panose="020B0600070205080204" pitchFamily="34" charset="-128"/>
              </a:defRPr>
            </a:pPr>
            <a:r>
              <a:rPr sz="2500" dirty="0" err="1"/>
              <a:t>Acceso</a:t>
            </a:r>
            <a:r>
              <a:rPr sz="2500" dirty="0"/>
              <a:t> </a:t>
            </a:r>
            <a:r>
              <a:rPr sz="2500" dirty="0" err="1"/>
              <a:t>limitado</a:t>
            </a:r>
            <a:r>
              <a:rPr sz="2500" dirty="0"/>
              <a:t> para </a:t>
            </a:r>
            <a:r>
              <a:rPr sz="2500" dirty="0" err="1"/>
              <a:t>equipos</a:t>
            </a:r>
            <a:r>
              <a:rPr sz="2500" dirty="0"/>
              <a:t> de </a:t>
            </a:r>
            <a:r>
              <a:rPr sz="2500" dirty="0" err="1"/>
              <a:t>extinción</a:t>
            </a:r>
            <a:r>
              <a:rPr sz="2500" dirty="0"/>
              <a:t> de </a:t>
            </a:r>
            <a:r>
              <a:rPr sz="2500" dirty="0" err="1"/>
              <a:t>incendios</a:t>
            </a:r>
            <a:endParaRPr sz="2500" dirty="0"/>
          </a:p>
          <a:p>
            <a:pPr lvl="1" eaLnBrk="1" hangingPunct="1">
              <a:lnSpc>
                <a:spcPct val="90000"/>
              </a:lnSpc>
              <a:defRPr sz="2600">
                <a:ea typeface="ＭＳ Ｐゴシック" panose="020B0600070205080204" pitchFamily="34" charset="-128"/>
              </a:defRPr>
            </a:pPr>
            <a:r>
              <a:rPr sz="2500" dirty="0" err="1"/>
              <a:t>Suministro</a:t>
            </a:r>
            <a:r>
              <a:rPr sz="2500" dirty="0"/>
              <a:t> </a:t>
            </a:r>
            <a:r>
              <a:rPr sz="2500" dirty="0" err="1"/>
              <a:t>insuficiente</a:t>
            </a:r>
            <a:r>
              <a:rPr sz="2500" dirty="0"/>
              <a:t> de </a:t>
            </a:r>
            <a:r>
              <a:rPr sz="2500" dirty="0" err="1"/>
              <a:t>agua</a:t>
            </a:r>
            <a:r>
              <a:rPr sz="2500" dirty="0"/>
              <a:t> </a:t>
            </a:r>
            <a:r>
              <a:rPr sz="2500" dirty="0" err="1"/>
              <a:t>en</a:t>
            </a:r>
            <a:r>
              <a:rPr sz="2500" dirty="0"/>
              <a:t> la zona</a:t>
            </a:r>
          </a:p>
          <a:p>
            <a:pPr lvl="1" eaLnBrk="1" hangingPunct="1">
              <a:lnSpc>
                <a:spcPct val="90000"/>
              </a:lnSpc>
              <a:defRPr sz="2600">
                <a:ea typeface="ＭＳ Ｐゴシック" panose="020B0600070205080204" pitchFamily="34" charset="-128"/>
              </a:defRPr>
            </a:pPr>
            <a:r>
              <a:rPr sz="2500" dirty="0" err="1"/>
              <a:t>Diques</a:t>
            </a:r>
            <a:r>
              <a:rPr sz="2500" dirty="0"/>
              <a:t> de </a:t>
            </a:r>
            <a:r>
              <a:rPr sz="2500" dirty="0" err="1"/>
              <a:t>contención</a:t>
            </a:r>
            <a:r>
              <a:rPr sz="2500" dirty="0"/>
              <a:t> y sus </a:t>
            </a:r>
            <a:r>
              <a:rPr sz="2500" dirty="0" err="1"/>
              <a:t>sistemas</a:t>
            </a:r>
            <a:endParaRPr sz="2500" dirty="0"/>
          </a:p>
          <a:p>
            <a:pPr lvl="1" eaLnBrk="1" hangingPunct="1">
              <a:lnSpc>
                <a:spcPct val="90000"/>
              </a:lnSpc>
              <a:defRPr sz="2600">
                <a:ea typeface="ＭＳ Ｐゴシック" panose="020B0600070205080204" pitchFamily="34" charset="-128"/>
              </a:defRPr>
            </a:pPr>
            <a:r>
              <a:rPr sz="2500" dirty="0" err="1"/>
              <a:t>Kilómetros</a:t>
            </a:r>
            <a:r>
              <a:rPr sz="2500" dirty="0"/>
              <a:t> de </a:t>
            </a:r>
            <a:r>
              <a:rPr sz="2500" dirty="0" err="1"/>
              <a:t>tuberías</a:t>
            </a:r>
            <a:r>
              <a:rPr sz="2500" dirty="0"/>
              <a:t> de </a:t>
            </a:r>
            <a:r>
              <a:rPr sz="2500" dirty="0" err="1"/>
              <a:t>producto</a:t>
            </a:r>
            <a:r>
              <a:rPr sz="2500" dirty="0"/>
              <a:t> </a:t>
            </a:r>
            <a:r>
              <a:rPr sz="2500" dirty="0" err="1"/>
              <a:t>expuestas</a:t>
            </a:r>
            <a:endParaRPr sz="2500" dirty="0"/>
          </a:p>
          <a:p>
            <a:pPr lvl="1" eaLnBrk="1" hangingPunct="1">
              <a:lnSpc>
                <a:spcPct val="90000"/>
              </a:lnSpc>
              <a:defRPr sz="2600">
                <a:ea typeface="ＭＳ Ｐゴシック" panose="020B0600070205080204" pitchFamily="34" charset="-128"/>
              </a:defRPr>
            </a:pPr>
            <a:r>
              <a:rPr sz="2500" dirty="0" err="1"/>
              <a:t>Instalaciones</a:t>
            </a:r>
            <a:r>
              <a:rPr sz="2500" dirty="0"/>
              <a:t> de </a:t>
            </a:r>
            <a:r>
              <a:rPr sz="2500" dirty="0" err="1"/>
              <a:t>estanterías</a:t>
            </a:r>
            <a:r>
              <a:rPr sz="2500" dirty="0"/>
              <a:t> de carga</a:t>
            </a:r>
          </a:p>
        </p:txBody>
      </p:sp>
      <p:pic>
        <p:nvPicPr>
          <p:cNvPr id="13" name="Picture Placeholder 12">
            <a:extLst>
              <a:ext uri="{FF2B5EF4-FFF2-40B4-BE49-F238E27FC236}">
                <a16:creationId xmlns:a16="http://schemas.microsoft.com/office/drawing/2014/main" id="{A981B421-A497-2F6B-B223-5035D07EC483}"/>
              </a:ext>
            </a:extLst>
          </p:cNvPr>
          <p:cNvPicPr>
            <a:picLocks noGrp="1" noChangeAspect="1"/>
          </p:cNvPicPr>
          <p:nvPr>
            <p:ph type="pic" sz="quarter" idx="12"/>
          </p:nvPr>
        </p:nvPicPr>
        <p:blipFill>
          <a:blip r:embed="rId4"/>
          <a:srcRect l="10329" r="10329"/>
          <a:stretch>
            <a:fillRect/>
          </a:stretch>
        </p:blipFill>
        <p:spPr>
          <a:xfrm>
            <a:off x="9067800" y="762000"/>
            <a:ext cx="2743200" cy="2590800"/>
          </a:xfrm>
          <a:prstGeom prst="rect">
            <a:avLst/>
          </a:prstGeom>
        </p:spPr>
      </p:pic>
      <p:pic>
        <p:nvPicPr>
          <p:cNvPr id="14" name="Picture Placeholder 13">
            <a:extLst>
              <a:ext uri="{FF2B5EF4-FFF2-40B4-BE49-F238E27FC236}">
                <a16:creationId xmlns:a16="http://schemas.microsoft.com/office/drawing/2014/main" id="{00CF4B2D-5EE1-EF9D-263B-029E6A2E6606}"/>
              </a:ext>
            </a:extLst>
          </p:cNvPr>
          <p:cNvPicPr>
            <a:picLocks noGrp="1" noChangeAspect="1"/>
          </p:cNvPicPr>
          <p:nvPr>
            <p:ph type="pic" sz="quarter" idx="13"/>
          </p:nvPr>
        </p:nvPicPr>
        <p:blipFill>
          <a:blip r:embed="rId5"/>
          <a:srcRect l="20226" r="20226"/>
          <a:stretch>
            <a:fillRect/>
          </a:stretch>
        </p:blipFill>
        <p:spPr>
          <a:xfrm>
            <a:off x="6172200" y="3505200"/>
            <a:ext cx="2743200" cy="2590800"/>
          </a:xfrm>
          <a:prstGeom prst="rect">
            <a:avLst/>
          </a:prstGeom>
        </p:spPr>
      </p:pic>
      <p:pic>
        <p:nvPicPr>
          <p:cNvPr id="15" name="Picture Placeholder 14">
            <a:extLst>
              <a:ext uri="{FF2B5EF4-FFF2-40B4-BE49-F238E27FC236}">
                <a16:creationId xmlns:a16="http://schemas.microsoft.com/office/drawing/2014/main" id="{E01104AC-322E-0010-C753-915C9F74C324}"/>
              </a:ext>
            </a:extLst>
          </p:cNvPr>
          <p:cNvPicPr>
            <a:picLocks noGrp="1" noChangeAspect="1"/>
          </p:cNvPicPr>
          <p:nvPr>
            <p:ph type="pic" sz="quarter" idx="14"/>
          </p:nvPr>
        </p:nvPicPr>
        <p:blipFill>
          <a:blip r:embed="rId6"/>
          <a:srcRect l="10294" r="10294"/>
          <a:stretch>
            <a:fillRect/>
          </a:stretch>
        </p:blipFill>
        <p:spPr>
          <a:xfrm>
            <a:off x="9067800" y="3505200"/>
            <a:ext cx="2743200" cy="2590800"/>
          </a:xfrm>
          <a:prstGeom prst="rect">
            <a:avLst/>
          </a:prstGeom>
        </p:spPr>
      </p:pic>
      <p:sp>
        <p:nvSpPr>
          <p:cNvPr id="2" name="Title 2">
            <a:extLst>
              <a:ext uri="{FF2B5EF4-FFF2-40B4-BE49-F238E27FC236}">
                <a16:creationId xmlns:a16="http://schemas.microsoft.com/office/drawing/2014/main" id="{D8560952-6480-493E-35A2-C3384F5956AA}"/>
              </a:ext>
            </a:extLst>
          </p:cNvPr>
          <p:cNvSpPr>
            <a:spLocks noGrp="1"/>
          </p:cNvSpPr>
          <p:nvPr>
            <p:ph type="title"/>
          </p:nvPr>
        </p:nvSpPr>
        <p:spPr>
          <a:xfrm>
            <a:off x="533400" y="762000"/>
            <a:ext cx="10972800" cy="579438"/>
          </a:xfrm>
        </p:spPr>
        <p:txBody>
          <a:bodyPr>
            <a:noAutofit/>
          </a:bodyPr>
          <a:lstStyle/>
          <a:p>
            <a:pPr>
              <a:defRPr sz="4000"/>
            </a:pPr>
            <a:r>
              <a:rPr spc="-40" dirty="0" err="1"/>
              <a:t>Consideraciones</a:t>
            </a:r>
            <a:r>
              <a:rPr spc="-40" dirty="0"/>
              <a:t> clave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10BFE12-DAAF-93D3-A2E2-9FAA52AEA443}"/>
              </a:ext>
            </a:extLst>
          </p:cNvPr>
          <p:cNvPicPr>
            <a:picLocks noGrp="1" noChangeAspect="1"/>
          </p:cNvPicPr>
          <p:nvPr>
            <p:ph type="pic" sz="quarter" idx="10"/>
          </p:nvPr>
        </p:nvPicPr>
        <p:blipFill rotWithShape="1">
          <a:blip r:embed="rId3"/>
          <a:srcRect l="5289" r="5289"/>
          <a:stretch>
            <a:fillRect/>
          </a:stretch>
        </p:blipFill>
        <p:spPr>
          <a:xfrm>
            <a:off x="-1" y="0"/>
            <a:ext cx="12192001" cy="6858001"/>
          </a:xfrm>
          <a:prstGeom prst="rect">
            <a:avLst/>
          </a:prstGeom>
        </p:spPr>
      </p:pic>
      <p:grpSp>
        <p:nvGrpSpPr>
          <p:cNvPr id="4" name="Group 3">
            <a:extLst>
              <a:ext uri="{FF2B5EF4-FFF2-40B4-BE49-F238E27FC236}">
                <a16:creationId xmlns:a16="http://schemas.microsoft.com/office/drawing/2014/main" id="{04F119E7-7556-D8A9-C6BB-78507130E40E}"/>
              </a:ext>
            </a:extLst>
          </p:cNvPr>
          <p:cNvGrpSpPr/>
          <p:nvPr/>
        </p:nvGrpSpPr>
        <p:grpSpPr>
          <a:xfrm flipH="1">
            <a:off x="1207051" y="-2771"/>
            <a:ext cx="10984949" cy="6863542"/>
            <a:chOff x="0" y="213360"/>
            <a:chExt cx="10984949" cy="6863542"/>
          </a:xfrm>
        </p:grpSpPr>
        <p:sp>
          <p:nvSpPr>
            <p:cNvPr id="5" name="Rectangle 4">
              <a:extLst>
                <a:ext uri="{FF2B5EF4-FFF2-40B4-BE49-F238E27FC236}">
                  <a16:creationId xmlns:a16="http://schemas.microsoft.com/office/drawing/2014/main" id="{8B1530A7-6F6C-FF36-B6EC-00B27BC5D8CF}"/>
                </a:ext>
              </a:extLst>
            </p:cNvPr>
            <p:cNvSpPr/>
            <p:nvPr/>
          </p:nvSpPr>
          <p:spPr>
            <a:xfrm>
              <a:off x="0" y="213360"/>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6" name="Rectangle 5">
              <a:extLst>
                <a:ext uri="{FF2B5EF4-FFF2-40B4-BE49-F238E27FC236}">
                  <a16:creationId xmlns:a16="http://schemas.microsoft.com/office/drawing/2014/main" id="{0324D6A7-AA34-90FB-4E33-AA7E5F7B0F2E}"/>
                </a:ext>
              </a:extLst>
            </p:cNvPr>
            <p:cNvSpPr/>
            <p:nvPr/>
          </p:nvSpPr>
          <p:spPr>
            <a:xfrm>
              <a:off x="0" y="213360"/>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grpSp>
      <p:sp>
        <p:nvSpPr>
          <p:cNvPr id="32770" name="Rectangle 3">
            <a:extLst>
              <a:ext uri="{FF2B5EF4-FFF2-40B4-BE49-F238E27FC236}">
                <a16:creationId xmlns:a16="http://schemas.microsoft.com/office/drawing/2014/main" id="{8C711645-7DD8-4F8F-958C-FBB173651C25}"/>
              </a:ext>
            </a:extLst>
          </p:cNvPr>
          <p:cNvSpPr>
            <a:spLocks noGrp="1"/>
          </p:cNvSpPr>
          <p:nvPr>
            <p:ph type="body" sz="quarter" idx="11"/>
          </p:nvPr>
        </p:nvSpPr>
        <p:spPr>
          <a:xfrm>
            <a:off x="6096000" y="2835497"/>
            <a:ext cx="5791200" cy="2893100"/>
          </a:xfrm>
        </p:spPr>
        <p:txBody>
          <a:bodyPr wrap="square">
            <a:spAutoFit/>
          </a:bodyPr>
          <a:lstStyle/>
          <a:p>
            <a:pPr eaLnBrk="1" hangingPunct="1">
              <a:lnSpc>
                <a:spcPct val="90000"/>
              </a:lnSpc>
              <a:defRPr sz="2800">
                <a:ea typeface="ＭＳ Ｐゴシック" panose="020B0600070205080204" pitchFamily="34" charset="-128"/>
              </a:defRPr>
            </a:pPr>
            <a:r>
              <a:rPr dirty="0" err="1"/>
              <a:t>Relaciones</a:t>
            </a:r>
            <a:r>
              <a:rPr dirty="0"/>
              <a:t> </a:t>
            </a:r>
            <a:r>
              <a:rPr dirty="0" err="1"/>
              <a:t>laborales</a:t>
            </a:r>
            <a:r>
              <a:rPr dirty="0"/>
              <a:t> </a:t>
            </a:r>
            <a:r>
              <a:rPr dirty="0" err="1"/>
              <a:t>preestablecidas</a:t>
            </a:r>
            <a:r>
              <a:rPr dirty="0"/>
              <a:t> entre </a:t>
            </a:r>
            <a:r>
              <a:rPr dirty="0" err="1"/>
              <a:t>el</a:t>
            </a:r>
            <a:r>
              <a:rPr dirty="0"/>
              <a:t> </a:t>
            </a:r>
            <a:r>
              <a:rPr dirty="0" err="1"/>
              <a:t>departamento</a:t>
            </a:r>
            <a:r>
              <a:rPr dirty="0"/>
              <a:t> de </a:t>
            </a:r>
            <a:r>
              <a:rPr dirty="0" err="1"/>
              <a:t>bomberos</a:t>
            </a:r>
            <a:r>
              <a:rPr dirty="0"/>
              <a:t> y </a:t>
            </a:r>
            <a:r>
              <a:rPr dirty="0" err="1"/>
              <a:t>los</a:t>
            </a:r>
            <a:r>
              <a:rPr dirty="0"/>
              <a:t> </a:t>
            </a:r>
            <a:r>
              <a:rPr dirty="0" err="1"/>
              <a:t>operadores</a:t>
            </a:r>
            <a:r>
              <a:rPr dirty="0"/>
              <a:t> de las </a:t>
            </a:r>
            <a:r>
              <a:rPr dirty="0" err="1"/>
              <a:t>instalaciones</a:t>
            </a:r>
            <a:r>
              <a:rPr dirty="0"/>
              <a:t>.</a:t>
            </a:r>
          </a:p>
          <a:p>
            <a:pPr eaLnBrk="1" hangingPunct="1">
              <a:lnSpc>
                <a:spcPct val="90000"/>
              </a:lnSpc>
              <a:defRPr sz="2800">
                <a:ea typeface="ＭＳ Ｐゴシック" panose="020B0600070205080204" pitchFamily="34" charset="-128"/>
              </a:defRPr>
            </a:pPr>
            <a:r>
              <a:rPr dirty="0"/>
              <a:t>La </a:t>
            </a:r>
            <a:r>
              <a:rPr dirty="0" err="1"/>
              <a:t>planificación</a:t>
            </a:r>
            <a:r>
              <a:rPr dirty="0"/>
              <a:t> previa </a:t>
            </a:r>
            <a:r>
              <a:rPr dirty="0" err="1"/>
              <a:t>cooperativa</a:t>
            </a:r>
            <a:r>
              <a:rPr dirty="0"/>
              <a:t> es </a:t>
            </a:r>
            <a:r>
              <a:rPr dirty="0" err="1"/>
              <a:t>extremadamente</a:t>
            </a:r>
            <a:r>
              <a:rPr dirty="0"/>
              <a:t> </a:t>
            </a:r>
            <a:r>
              <a:rPr dirty="0" err="1"/>
              <a:t>importante</a:t>
            </a:r>
            <a:r>
              <a:rPr dirty="0"/>
              <a:t>.</a:t>
            </a:r>
          </a:p>
        </p:txBody>
      </p:sp>
      <p:sp>
        <p:nvSpPr>
          <p:cNvPr id="32773" name="Rectangle 2">
            <a:extLst>
              <a:ext uri="{FF2B5EF4-FFF2-40B4-BE49-F238E27FC236}">
                <a16:creationId xmlns:a16="http://schemas.microsoft.com/office/drawing/2014/main" id="{A19A027B-5668-4DDA-B1EA-390FED7277C6}"/>
              </a:ext>
            </a:extLst>
          </p:cNvPr>
          <p:cNvSpPr>
            <a:spLocks noChangeArrowheads="1"/>
          </p:cNvSpPr>
          <p:nvPr/>
        </p:nvSpPr>
        <p:spPr bwMode="auto">
          <a:xfrm>
            <a:off x="6096000" y="1937194"/>
            <a:ext cx="5791200" cy="707886"/>
          </a:xfrm>
          <a:prstGeom prst="rect">
            <a:avLst/>
          </a:prstGeom>
        </p:spPr>
        <p:txBody>
          <a:bodyPr>
            <a:spAutoFit/>
          </a:bodyPr>
          <a:lstStyle/>
          <a:p>
            <a:pPr>
              <a:defRPr sz="4000" b="1">
                <a:solidFill>
                  <a:schemeClr val="bg1"/>
                </a:solidFill>
                <a:latin typeface="Arial"/>
                <a:ea typeface="ＭＳ Ｐゴシック" charset="0"/>
                <a:cs typeface="Arial"/>
              </a:defRPr>
            </a:pPr>
            <a:r>
              <a:t>Relaciones laborales</a:t>
            </a:r>
          </a:p>
        </p:txBody>
      </p:sp>
      <p:pic>
        <p:nvPicPr>
          <p:cNvPr id="2" name="Picture 1">
            <a:extLst>
              <a:ext uri="{FF2B5EF4-FFF2-40B4-BE49-F238E27FC236}">
                <a16:creationId xmlns:a16="http://schemas.microsoft.com/office/drawing/2014/main" id="{60CAC04A-B35C-45CE-D40E-5FE80F747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E63A1-BD6E-DCA7-BBC0-0054B2115D3A}"/>
              </a:ext>
            </a:extLst>
          </p:cNvPr>
          <p:cNvPicPr>
            <a:picLocks noChangeAspect="1"/>
          </p:cNvPicPr>
          <p:nvPr/>
        </p:nvPicPr>
        <p:blipFill>
          <a:blip r:embed="rId3">
            <a:extLst>
              <a:ext uri="{28A0092B-C50C-407E-A947-70E740481C1C}">
                <a14:useLocalDpi xmlns:a14="http://schemas.microsoft.com/office/drawing/2010/main" val="0"/>
              </a:ext>
            </a:extLst>
          </a:blip>
          <a:srcRect l="625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9DDD35C-AA61-D3CB-1E5F-9EED76A78363}"/>
              </a:ext>
            </a:extLst>
          </p:cNvPr>
          <p:cNvSpPr/>
          <p:nvPr/>
        </p:nvSpPr>
        <p:spPr>
          <a:xfrm rot="10800000" flipH="1">
            <a:off x="-228600" y="-5542"/>
            <a:ext cx="10219871"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34818" name="Rectangle 3">
            <a:extLst>
              <a:ext uri="{FF2B5EF4-FFF2-40B4-BE49-F238E27FC236}">
                <a16:creationId xmlns:a16="http://schemas.microsoft.com/office/drawing/2014/main" id="{FFB3423C-DB29-4653-A6FA-F8BB008B254E}"/>
              </a:ext>
            </a:extLst>
          </p:cNvPr>
          <p:cNvSpPr>
            <a:spLocks noGrp="1"/>
          </p:cNvSpPr>
          <p:nvPr>
            <p:ph type="body" sz="quarter" idx="11"/>
          </p:nvPr>
        </p:nvSpPr>
        <p:spPr>
          <a:xfrm>
            <a:off x="457200" y="1676400"/>
            <a:ext cx="6172200" cy="5334000"/>
          </a:xfrm>
        </p:spPr>
        <p:txBody>
          <a:bodyPr/>
          <a:lstStyle/>
          <a:p>
            <a:pPr eaLnBrk="1" hangingPunct="1">
              <a:lnSpc>
                <a:spcPct val="90000"/>
              </a:lnSpc>
              <a:defRPr sz="2800">
                <a:ea typeface="ＭＳ Ｐゴシック" panose="020B0600070205080204" pitchFamily="34" charset="-128"/>
              </a:defRPr>
            </a:pPr>
            <a:r>
              <a:rPr sz="2500" dirty="0"/>
              <a:t>Las </a:t>
            </a:r>
            <a:r>
              <a:rPr sz="2500" dirty="0" err="1"/>
              <a:t>instalaciones</a:t>
            </a:r>
            <a:r>
              <a:rPr sz="2500" dirty="0"/>
              <a:t> de </a:t>
            </a:r>
            <a:r>
              <a:rPr sz="2500" dirty="0" err="1"/>
              <a:t>almacenamiento</a:t>
            </a:r>
            <a:r>
              <a:rPr sz="2500" dirty="0"/>
              <a:t> </a:t>
            </a:r>
            <a:br>
              <a:rPr lang="es-AR" sz="2500" dirty="0"/>
            </a:br>
            <a:r>
              <a:rPr sz="2500" dirty="0"/>
              <a:t>y </a:t>
            </a:r>
            <a:r>
              <a:rPr sz="2500" dirty="0" err="1"/>
              <a:t>distribución</a:t>
            </a:r>
            <a:r>
              <a:rPr sz="2500" dirty="0"/>
              <a:t> a </a:t>
            </a:r>
            <a:r>
              <a:rPr sz="2500" dirty="0" err="1"/>
              <a:t>granel</a:t>
            </a:r>
            <a:r>
              <a:rPr sz="2500" dirty="0"/>
              <a:t> de </a:t>
            </a:r>
            <a:r>
              <a:rPr sz="2500" dirty="0" err="1"/>
              <a:t>menor</a:t>
            </a:r>
            <a:r>
              <a:rPr sz="2500" dirty="0"/>
              <a:t> </a:t>
            </a:r>
            <a:r>
              <a:rPr sz="2500" dirty="0" err="1"/>
              <a:t>tamaño</a:t>
            </a:r>
            <a:r>
              <a:rPr sz="2500" dirty="0"/>
              <a:t> </a:t>
            </a:r>
            <a:r>
              <a:rPr sz="2500" dirty="0" err="1"/>
              <a:t>pueden</a:t>
            </a:r>
            <a:r>
              <a:rPr sz="2500" dirty="0"/>
              <a:t> </a:t>
            </a:r>
            <a:r>
              <a:rPr sz="2500" dirty="0" err="1"/>
              <a:t>plantear</a:t>
            </a:r>
            <a:r>
              <a:rPr sz="2500" dirty="0"/>
              <a:t> </a:t>
            </a:r>
            <a:r>
              <a:rPr sz="2500" dirty="0" err="1"/>
              <a:t>desafíos</a:t>
            </a:r>
            <a:r>
              <a:rPr sz="2500" dirty="0"/>
              <a:t> </a:t>
            </a:r>
            <a:r>
              <a:rPr sz="2500" dirty="0" err="1"/>
              <a:t>únicos</a:t>
            </a:r>
            <a:r>
              <a:rPr sz="2500" dirty="0"/>
              <a:t> para </a:t>
            </a:r>
            <a:r>
              <a:rPr sz="2500" dirty="0" err="1"/>
              <a:t>los</a:t>
            </a:r>
            <a:r>
              <a:rPr sz="2500" dirty="0"/>
              <a:t> </a:t>
            </a:r>
            <a:r>
              <a:rPr sz="2500" dirty="0" err="1"/>
              <a:t>departamentos</a:t>
            </a:r>
            <a:r>
              <a:rPr sz="2500" dirty="0"/>
              <a:t> de </a:t>
            </a:r>
            <a:r>
              <a:rPr sz="2500" dirty="0" err="1"/>
              <a:t>bomberos</a:t>
            </a:r>
            <a:r>
              <a:rPr sz="2500" dirty="0"/>
              <a:t> locales.</a:t>
            </a:r>
          </a:p>
          <a:p>
            <a:pPr lvl="1" eaLnBrk="1" hangingPunct="1">
              <a:lnSpc>
                <a:spcPct val="90000"/>
              </a:lnSpc>
              <a:defRPr sz="2600">
                <a:ea typeface="ＭＳ Ｐゴシック" panose="020B0600070205080204" pitchFamily="34" charset="-128"/>
              </a:defRPr>
            </a:pPr>
            <a:r>
              <a:rPr sz="2500" dirty="0"/>
              <a:t>Las </a:t>
            </a:r>
            <a:r>
              <a:rPr sz="2500" dirty="0" err="1"/>
              <a:t>posibilidades</a:t>
            </a:r>
            <a:r>
              <a:rPr sz="2500" dirty="0"/>
              <a:t> </a:t>
            </a:r>
            <a:r>
              <a:rPr sz="2500" dirty="0" err="1"/>
              <a:t>incluyen</a:t>
            </a:r>
            <a:r>
              <a:rPr sz="2500" dirty="0"/>
              <a:t>:</a:t>
            </a:r>
          </a:p>
          <a:p>
            <a:pPr lvl="2" eaLnBrk="1" hangingPunct="1">
              <a:lnSpc>
                <a:spcPct val="90000"/>
              </a:lnSpc>
              <a:defRPr>
                <a:ea typeface="ＭＳ Ｐゴシック" panose="020B0600070205080204" pitchFamily="34" charset="-128"/>
              </a:defRPr>
            </a:pPr>
            <a:r>
              <a:rPr sz="2500" dirty="0"/>
              <a:t>Sin </a:t>
            </a:r>
            <a:r>
              <a:rPr sz="2500" dirty="0" err="1"/>
              <a:t>protección</a:t>
            </a:r>
            <a:r>
              <a:rPr sz="2500" dirty="0"/>
              <a:t> contra </a:t>
            </a:r>
            <a:r>
              <a:rPr sz="2500" dirty="0" err="1"/>
              <a:t>incendios</a:t>
            </a:r>
            <a:endParaRPr sz="2500" dirty="0"/>
          </a:p>
          <a:p>
            <a:pPr lvl="2" eaLnBrk="1" hangingPunct="1">
              <a:lnSpc>
                <a:spcPct val="90000"/>
              </a:lnSpc>
              <a:defRPr>
                <a:ea typeface="ＭＳ Ｐゴシック" panose="020B0600070205080204" pitchFamily="34" charset="-128"/>
              </a:defRPr>
            </a:pPr>
            <a:r>
              <a:rPr sz="2500" dirty="0"/>
              <a:t>Sin personal</a:t>
            </a:r>
          </a:p>
          <a:p>
            <a:pPr lvl="2" eaLnBrk="1" hangingPunct="1">
              <a:lnSpc>
                <a:spcPct val="90000"/>
              </a:lnSpc>
              <a:defRPr>
                <a:ea typeface="ＭＳ Ｐゴシック" panose="020B0600070205080204" pitchFamily="34" charset="-128"/>
              </a:defRPr>
            </a:pPr>
            <a:r>
              <a:rPr sz="2500" dirty="0" err="1"/>
              <a:t>Recursos</a:t>
            </a:r>
            <a:r>
              <a:rPr sz="2500" dirty="0"/>
              <a:t> </a:t>
            </a:r>
            <a:r>
              <a:rPr sz="2500" dirty="0" err="1"/>
              <a:t>limitados</a:t>
            </a:r>
            <a:r>
              <a:rPr sz="2500" dirty="0"/>
              <a:t> del sitio</a:t>
            </a:r>
          </a:p>
          <a:p>
            <a:pPr eaLnBrk="1" hangingPunct="1">
              <a:lnSpc>
                <a:spcPct val="90000"/>
              </a:lnSpc>
              <a:defRPr sz="2800">
                <a:ea typeface="ＭＳ Ｐゴシック" panose="020B0600070205080204" pitchFamily="34" charset="-128"/>
              </a:defRPr>
            </a:pPr>
            <a:r>
              <a:rPr sz="2500" dirty="0"/>
              <a:t>Combustibles </a:t>
            </a:r>
            <a:r>
              <a:rPr sz="2500" dirty="0" err="1"/>
              <a:t>líquidos</a:t>
            </a:r>
            <a:r>
              <a:rPr sz="2500" dirty="0"/>
              <a:t> </a:t>
            </a:r>
            <a:r>
              <a:rPr sz="2500" dirty="0" err="1"/>
              <a:t>inflamables</a:t>
            </a:r>
            <a:r>
              <a:rPr sz="2500" dirty="0"/>
              <a:t> </a:t>
            </a:r>
            <a:r>
              <a:rPr sz="2500" dirty="0" err="1"/>
              <a:t>almacenados</a:t>
            </a:r>
            <a:r>
              <a:rPr sz="2500" dirty="0"/>
              <a:t> </a:t>
            </a:r>
            <a:r>
              <a:rPr sz="2500" dirty="0" err="1"/>
              <a:t>en</a:t>
            </a:r>
            <a:r>
              <a:rPr sz="2500" dirty="0"/>
              <a:t> </a:t>
            </a:r>
            <a:r>
              <a:rPr sz="2500" dirty="0" err="1"/>
              <a:t>instalaciones</a:t>
            </a:r>
            <a:r>
              <a:rPr sz="2500" dirty="0"/>
              <a:t> </a:t>
            </a:r>
            <a:r>
              <a:rPr sz="2500" dirty="0" err="1"/>
              <a:t>en</a:t>
            </a:r>
            <a:r>
              <a:rPr sz="2500" dirty="0"/>
              <a:t> </a:t>
            </a:r>
            <a:r>
              <a:rPr sz="2500" dirty="0" err="1"/>
              <a:t>cantidades</a:t>
            </a:r>
            <a:r>
              <a:rPr sz="2500" dirty="0"/>
              <a:t> </a:t>
            </a:r>
            <a:r>
              <a:rPr sz="2500" dirty="0" err="1"/>
              <a:t>modestas</a:t>
            </a:r>
            <a:endParaRPr sz="2500" dirty="0"/>
          </a:p>
        </p:txBody>
      </p:sp>
      <p:sp>
        <p:nvSpPr>
          <p:cNvPr id="2" name="Title 1">
            <a:extLst>
              <a:ext uri="{FF2B5EF4-FFF2-40B4-BE49-F238E27FC236}">
                <a16:creationId xmlns:a16="http://schemas.microsoft.com/office/drawing/2014/main" id="{D68E24C8-93CA-DBC2-9504-3983310F913E}"/>
              </a:ext>
            </a:extLst>
          </p:cNvPr>
          <p:cNvSpPr>
            <a:spLocks noGrp="1"/>
          </p:cNvSpPr>
          <p:nvPr>
            <p:ph type="title"/>
          </p:nvPr>
        </p:nvSpPr>
        <p:spPr>
          <a:xfrm>
            <a:off x="609600" y="914400"/>
            <a:ext cx="11430000" cy="579438"/>
          </a:xfrm>
        </p:spPr>
        <p:txBody>
          <a:bodyPr>
            <a:noAutofit/>
          </a:bodyPr>
          <a:lstStyle/>
          <a:p>
            <a:pPr>
              <a:defRPr sz="4000"/>
            </a:pPr>
            <a:r>
              <a:rPr dirty="0" err="1"/>
              <a:t>Consideraciones</a:t>
            </a:r>
            <a:r>
              <a:rPr dirty="0"/>
              <a:t> </a:t>
            </a:r>
            <a:r>
              <a:rPr dirty="0" err="1"/>
              <a:t>sobre</a:t>
            </a:r>
            <a:r>
              <a:rPr dirty="0"/>
              <a:t> </a:t>
            </a:r>
            <a:r>
              <a:rPr dirty="0" err="1"/>
              <a:t>el</a:t>
            </a:r>
            <a:r>
              <a:rPr dirty="0"/>
              <a:t> </a:t>
            </a:r>
            <a:r>
              <a:rPr dirty="0" err="1"/>
              <a:t>tamaño</a:t>
            </a:r>
            <a:r>
              <a:rPr dirty="0"/>
              <a:t> del terminal</a:t>
            </a:r>
          </a:p>
        </p:txBody>
      </p:sp>
      <p:pic>
        <p:nvPicPr>
          <p:cNvPr id="3" name="Picture 2">
            <a:extLst>
              <a:ext uri="{FF2B5EF4-FFF2-40B4-BE49-F238E27FC236}">
                <a16:creationId xmlns:a16="http://schemas.microsoft.com/office/drawing/2014/main" id="{3F051747-E085-0F1B-CD09-5781E11B6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71" y="6428658"/>
            <a:ext cx="1438729" cy="27694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5471B0-1F18-FCFE-CA97-3C5F599A5B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6"/>
            <a:ext cx="12192000" cy="6852047"/>
          </a:xfrm>
          <a:prstGeom prst="rect">
            <a:avLst/>
          </a:prstGeom>
        </p:spPr>
      </p:pic>
      <p:pic>
        <p:nvPicPr>
          <p:cNvPr id="9" name="Picture 8">
            <a:extLst>
              <a:ext uri="{FF2B5EF4-FFF2-40B4-BE49-F238E27FC236}">
                <a16:creationId xmlns:a16="http://schemas.microsoft.com/office/drawing/2014/main" id="{3AA323A4-BD15-FF9B-A8E1-6E834B69706A}"/>
              </a:ext>
            </a:extLst>
          </p:cNvPr>
          <p:cNvPicPr>
            <a:picLocks noChangeAspect="1"/>
          </p:cNvPicPr>
          <p:nvPr/>
        </p:nvPicPr>
        <p:blipFill>
          <a:blip r:embed="rId4">
            <a:extLst>
              <a:ext uri="{28A0092B-C50C-407E-A947-70E740481C1C}">
                <a14:useLocalDpi xmlns:a14="http://schemas.microsoft.com/office/drawing/2010/main" val="0"/>
              </a:ext>
            </a:extLst>
          </a:blip>
          <a:srcRect l="15448"/>
          <a:stretch>
            <a:fillRect/>
          </a:stretch>
        </p:blipFill>
        <p:spPr>
          <a:xfrm flipH="1">
            <a:off x="3581400" y="-38100"/>
            <a:ext cx="8778240" cy="7353300"/>
          </a:xfrm>
          <a:prstGeom prst="rect">
            <a:avLst/>
          </a:prstGeom>
        </p:spPr>
      </p:pic>
      <p:sp>
        <p:nvSpPr>
          <p:cNvPr id="36867" name="Content Placeholder 2">
            <a:extLst>
              <a:ext uri="{FF2B5EF4-FFF2-40B4-BE49-F238E27FC236}">
                <a16:creationId xmlns:a16="http://schemas.microsoft.com/office/drawing/2014/main" id="{003AF9C1-59D9-451F-8D71-61D87A4778DB}"/>
              </a:ext>
            </a:extLst>
          </p:cNvPr>
          <p:cNvSpPr>
            <a:spLocks noGrp="1"/>
          </p:cNvSpPr>
          <p:nvPr>
            <p:ph type="body" sz="quarter" idx="11"/>
          </p:nvPr>
        </p:nvSpPr>
        <p:spPr>
          <a:xfrm>
            <a:off x="4879340" y="1776262"/>
            <a:ext cx="7467600" cy="5334000"/>
          </a:xfrm>
        </p:spPr>
        <p:txBody>
          <a:bodyPr/>
          <a:lstStyle/>
          <a:p>
            <a:pPr>
              <a:lnSpc>
                <a:spcPts val="2600"/>
              </a:lnSpc>
              <a:defRPr sz="2800">
                <a:ea typeface="ＭＳ Ｐゴシック" panose="020B0600070205080204" pitchFamily="34" charset="-128"/>
              </a:defRPr>
            </a:pPr>
            <a:r>
              <a:rPr sz="2400" dirty="0"/>
              <a:t>Las </a:t>
            </a:r>
            <a:r>
              <a:rPr sz="2400" dirty="0" err="1"/>
              <a:t>grandes</a:t>
            </a:r>
            <a:r>
              <a:rPr sz="2400" dirty="0"/>
              <a:t> </a:t>
            </a:r>
            <a:r>
              <a:rPr sz="2400" dirty="0" err="1"/>
              <a:t>instalaciones</a:t>
            </a:r>
            <a:r>
              <a:rPr sz="2400" dirty="0"/>
              <a:t> de </a:t>
            </a:r>
            <a:r>
              <a:rPr sz="2400" dirty="0" err="1"/>
              <a:t>almacenamiento</a:t>
            </a:r>
            <a:r>
              <a:rPr sz="2400" dirty="0"/>
              <a:t> </a:t>
            </a:r>
            <a:br>
              <a:rPr lang="es-AR" sz="2400" dirty="0"/>
            </a:br>
            <a:r>
              <a:rPr sz="2400" dirty="0"/>
              <a:t>y </a:t>
            </a:r>
            <a:r>
              <a:rPr sz="2400" dirty="0" err="1"/>
              <a:t>distribución</a:t>
            </a:r>
            <a:r>
              <a:rPr sz="2400" dirty="0"/>
              <a:t> también </a:t>
            </a:r>
            <a:r>
              <a:rPr sz="2400" dirty="0" err="1"/>
              <a:t>plantean</a:t>
            </a:r>
            <a:r>
              <a:rPr sz="2400" dirty="0"/>
              <a:t> </a:t>
            </a:r>
            <a:r>
              <a:rPr sz="2400" dirty="0" err="1"/>
              <a:t>desafíos</a:t>
            </a:r>
            <a:r>
              <a:rPr sz="2400" dirty="0"/>
              <a:t> </a:t>
            </a:r>
            <a:r>
              <a:rPr sz="2400" dirty="0" err="1"/>
              <a:t>únicos</a:t>
            </a:r>
            <a:r>
              <a:rPr sz="2400" dirty="0"/>
              <a:t> para </a:t>
            </a:r>
            <a:r>
              <a:rPr sz="2400" dirty="0" err="1"/>
              <a:t>los</a:t>
            </a:r>
            <a:r>
              <a:rPr sz="2400" dirty="0"/>
              <a:t> </a:t>
            </a:r>
            <a:r>
              <a:rPr sz="2400" dirty="0" err="1"/>
              <a:t>departamentos</a:t>
            </a:r>
            <a:r>
              <a:rPr sz="2400" dirty="0"/>
              <a:t> de </a:t>
            </a:r>
            <a:r>
              <a:rPr sz="2400" dirty="0" err="1"/>
              <a:t>bomberos</a:t>
            </a:r>
            <a:r>
              <a:rPr sz="2400" dirty="0"/>
              <a:t> locales.</a:t>
            </a:r>
          </a:p>
          <a:p>
            <a:pPr lvl="1">
              <a:lnSpc>
                <a:spcPts val="2600"/>
              </a:lnSpc>
              <a:defRPr sz="2600">
                <a:ea typeface="ＭＳ Ｐゴシック" panose="020B0600070205080204" pitchFamily="34" charset="-128"/>
              </a:defRPr>
            </a:pPr>
            <a:r>
              <a:rPr sz="2400" dirty="0"/>
              <a:t>Las </a:t>
            </a:r>
            <a:r>
              <a:rPr sz="2400" dirty="0" err="1"/>
              <a:t>posibilidades</a:t>
            </a:r>
            <a:r>
              <a:rPr sz="2400" dirty="0"/>
              <a:t> </a:t>
            </a:r>
            <a:r>
              <a:rPr sz="2400" dirty="0" err="1"/>
              <a:t>incluyen</a:t>
            </a:r>
            <a:r>
              <a:rPr sz="2400" dirty="0"/>
              <a:t>:</a:t>
            </a:r>
          </a:p>
          <a:p>
            <a:pPr lvl="2">
              <a:lnSpc>
                <a:spcPts val="2600"/>
              </a:lnSpc>
              <a:defRPr>
                <a:ea typeface="ＭＳ Ｐゴシック" panose="020B0600070205080204" pitchFamily="34" charset="-128"/>
              </a:defRPr>
            </a:pPr>
            <a:r>
              <a:rPr dirty="0" err="1"/>
              <a:t>Magnitud</a:t>
            </a:r>
            <a:r>
              <a:rPr dirty="0"/>
              <a:t> de la </a:t>
            </a:r>
            <a:r>
              <a:rPr dirty="0" err="1"/>
              <a:t>emergencia</a:t>
            </a:r>
            <a:r>
              <a:rPr dirty="0"/>
              <a:t> </a:t>
            </a:r>
            <a:r>
              <a:rPr dirty="0" err="1"/>
              <a:t>por</a:t>
            </a:r>
            <a:r>
              <a:rPr dirty="0"/>
              <a:t> </a:t>
            </a:r>
            <a:r>
              <a:rPr dirty="0" err="1"/>
              <a:t>incendio</a:t>
            </a:r>
            <a:endParaRPr dirty="0"/>
          </a:p>
          <a:p>
            <a:pPr lvl="2">
              <a:lnSpc>
                <a:spcPts val="2600"/>
              </a:lnSpc>
              <a:defRPr>
                <a:ea typeface="ＭＳ Ｐゴシック" panose="020B0600070205080204" pitchFamily="34" charset="-128"/>
              </a:defRPr>
            </a:pPr>
            <a:r>
              <a:rPr dirty="0" err="1"/>
              <a:t>Situación</a:t>
            </a:r>
            <a:r>
              <a:rPr dirty="0"/>
              <a:t> de </a:t>
            </a:r>
            <a:r>
              <a:rPr dirty="0" err="1"/>
              <a:t>emergencia</a:t>
            </a:r>
            <a:r>
              <a:rPr dirty="0"/>
              <a:t> multidimensional</a:t>
            </a:r>
          </a:p>
          <a:p>
            <a:pPr lvl="2">
              <a:lnSpc>
                <a:spcPts val="2600"/>
              </a:lnSpc>
              <a:defRPr>
                <a:ea typeface="ＭＳ Ｐゴシック" panose="020B0600070205080204" pitchFamily="34" charset="-128"/>
              </a:defRPr>
            </a:pPr>
            <a:r>
              <a:rPr dirty="0"/>
              <a:t>Se </a:t>
            </a:r>
            <a:r>
              <a:rPr dirty="0" err="1"/>
              <a:t>necesitan</a:t>
            </a:r>
            <a:r>
              <a:rPr dirty="0"/>
              <a:t> </a:t>
            </a:r>
            <a:r>
              <a:rPr dirty="0" err="1"/>
              <a:t>recursos</a:t>
            </a:r>
            <a:r>
              <a:rPr dirty="0"/>
              <a:t> de </a:t>
            </a:r>
            <a:r>
              <a:rPr dirty="0" err="1"/>
              <a:t>múltiples</a:t>
            </a:r>
            <a:r>
              <a:rPr dirty="0"/>
              <a:t> </a:t>
            </a:r>
            <a:r>
              <a:rPr dirty="0" err="1"/>
              <a:t>tipos</a:t>
            </a:r>
            <a:r>
              <a:rPr dirty="0"/>
              <a:t> </a:t>
            </a:r>
            <a:br>
              <a:rPr lang="es-AR" dirty="0"/>
            </a:br>
            <a:r>
              <a:rPr dirty="0"/>
              <a:t>y </a:t>
            </a:r>
            <a:r>
              <a:rPr dirty="0" err="1"/>
              <a:t>en</a:t>
            </a:r>
            <a:r>
              <a:rPr dirty="0"/>
              <a:t> </a:t>
            </a:r>
            <a:r>
              <a:rPr dirty="0" err="1"/>
              <a:t>grandes</a:t>
            </a:r>
            <a:r>
              <a:rPr dirty="0"/>
              <a:t> </a:t>
            </a:r>
            <a:r>
              <a:rPr dirty="0" err="1"/>
              <a:t>cantidades</a:t>
            </a:r>
            <a:r>
              <a:rPr dirty="0"/>
              <a:t>.</a:t>
            </a:r>
          </a:p>
          <a:p>
            <a:pPr>
              <a:lnSpc>
                <a:spcPts val="2600"/>
              </a:lnSpc>
              <a:defRPr sz="2800">
                <a:ea typeface="ＭＳ Ｐゴシック" panose="020B0600070205080204" pitchFamily="34" charset="-128"/>
              </a:defRPr>
            </a:pPr>
            <a:r>
              <a:rPr sz="2400" dirty="0"/>
              <a:t>Combustibles </a:t>
            </a:r>
            <a:r>
              <a:rPr sz="2400" dirty="0" err="1"/>
              <a:t>líquidos</a:t>
            </a:r>
            <a:r>
              <a:rPr sz="2400" dirty="0"/>
              <a:t> </a:t>
            </a:r>
            <a:r>
              <a:rPr sz="2400" dirty="0" err="1"/>
              <a:t>inflamables</a:t>
            </a:r>
            <a:r>
              <a:rPr sz="2400" dirty="0"/>
              <a:t> </a:t>
            </a:r>
            <a:r>
              <a:rPr sz="2400" dirty="0" err="1"/>
              <a:t>almacenados</a:t>
            </a:r>
            <a:r>
              <a:rPr sz="2400" dirty="0"/>
              <a:t> </a:t>
            </a:r>
            <a:br>
              <a:rPr lang="es-AR" sz="2400" dirty="0"/>
            </a:br>
            <a:r>
              <a:rPr sz="2400" dirty="0" err="1"/>
              <a:t>en</a:t>
            </a:r>
            <a:r>
              <a:rPr sz="2400" dirty="0"/>
              <a:t> </a:t>
            </a:r>
            <a:r>
              <a:rPr sz="2400" dirty="0" err="1"/>
              <a:t>instalaciones</a:t>
            </a:r>
            <a:r>
              <a:rPr sz="2400" dirty="0"/>
              <a:t> </a:t>
            </a:r>
            <a:r>
              <a:rPr sz="2400" dirty="0" err="1"/>
              <a:t>en</a:t>
            </a:r>
            <a:r>
              <a:rPr sz="2400" dirty="0"/>
              <a:t> </a:t>
            </a:r>
            <a:r>
              <a:rPr sz="2400" dirty="0" err="1"/>
              <a:t>cantidades</a:t>
            </a:r>
            <a:r>
              <a:rPr sz="2400" dirty="0"/>
              <a:t> </a:t>
            </a:r>
            <a:r>
              <a:rPr sz="2400" dirty="0" err="1"/>
              <a:t>significativas</a:t>
            </a:r>
            <a:endParaRPr sz="2400" dirty="0">
              <a:ea typeface="ＭＳ Ｐゴシック" panose="020B0600070205080204" pitchFamily="34" charset="-128"/>
            </a:endParaRPr>
          </a:p>
        </p:txBody>
      </p:sp>
      <p:sp>
        <p:nvSpPr>
          <p:cNvPr id="3" name="Title 1">
            <a:extLst>
              <a:ext uri="{FF2B5EF4-FFF2-40B4-BE49-F238E27FC236}">
                <a16:creationId xmlns:a16="http://schemas.microsoft.com/office/drawing/2014/main" id="{1FB16B8C-6BCE-B2D2-C6CD-BA95A5DE6F24}"/>
              </a:ext>
            </a:extLst>
          </p:cNvPr>
          <p:cNvSpPr>
            <a:spLocks noGrp="1"/>
          </p:cNvSpPr>
          <p:nvPr>
            <p:ph type="title"/>
          </p:nvPr>
        </p:nvSpPr>
        <p:spPr>
          <a:xfrm>
            <a:off x="4724400" y="481907"/>
            <a:ext cx="8229600" cy="579437"/>
          </a:xfrm>
        </p:spPr>
        <p:txBody>
          <a:bodyPr>
            <a:noAutofit/>
          </a:bodyPr>
          <a:lstStyle/>
          <a:p>
            <a:pPr>
              <a:lnSpc>
                <a:spcPts val="4300"/>
              </a:lnSpc>
              <a:defRPr sz="4000"/>
            </a:pPr>
            <a:r>
              <a:rPr dirty="0" err="1"/>
              <a:t>Consideraciones</a:t>
            </a:r>
            <a:r>
              <a:rPr dirty="0"/>
              <a:t> </a:t>
            </a:r>
            <a:r>
              <a:rPr dirty="0" err="1"/>
              <a:t>sobre</a:t>
            </a:r>
            <a:r>
              <a:rPr dirty="0"/>
              <a:t> </a:t>
            </a:r>
            <a:br>
              <a:rPr lang="es-AR" dirty="0"/>
            </a:br>
            <a:r>
              <a:rPr dirty="0" err="1"/>
              <a:t>el</a:t>
            </a:r>
            <a:r>
              <a:rPr dirty="0"/>
              <a:t> </a:t>
            </a:r>
            <a:r>
              <a:rPr dirty="0" err="1"/>
              <a:t>tamaño</a:t>
            </a:r>
            <a:r>
              <a:rPr dirty="0"/>
              <a:t> del terminal</a:t>
            </a:r>
          </a:p>
        </p:txBody>
      </p:sp>
      <p:pic>
        <p:nvPicPr>
          <p:cNvPr id="2" name="Picture 1">
            <a:extLst>
              <a:ext uri="{FF2B5EF4-FFF2-40B4-BE49-F238E27FC236}">
                <a16:creationId xmlns:a16="http://schemas.microsoft.com/office/drawing/2014/main" id="{88DA8293-6710-EA56-6614-3CCCEC5EF9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6">
            <a:extLst>
              <a:ext uri="{FF2B5EF4-FFF2-40B4-BE49-F238E27FC236}">
                <a16:creationId xmlns:a16="http://schemas.microsoft.com/office/drawing/2014/main" id="{3E77CB40-9458-47E3-A8AE-45B395B3E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752600"/>
            <a:ext cx="3043933" cy="3043933"/>
          </a:xfrm>
          <a:prstGeom prst="rect">
            <a:avLst/>
          </a:prstGeom>
          <a:extLst>
            <a:ext uri="{909E8E84-426E-40DD-AFC4-6F175D3DCCD1}">
              <a14:hiddenFill xmlns:a14="http://schemas.microsoft.com/office/drawing/2010/main">
                <a:solidFill>
                  <a:srgbClr val="FFFFFF"/>
                </a:solidFill>
              </a14:hiddenFill>
            </a:ext>
          </a:extLst>
        </p:spPr>
      </p:pic>
      <p:pic>
        <p:nvPicPr>
          <p:cNvPr id="36870" name="Picture 4">
            <a:extLst>
              <a:ext uri="{FF2B5EF4-FFF2-40B4-BE49-F238E27FC236}">
                <a16:creationId xmlns:a16="http://schemas.microsoft.com/office/drawing/2014/main" id="{54F5E760-3085-4279-9F7E-823BDC437B60}"/>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8353" t="-603" r="8693" b="603"/>
          <a:stretch>
            <a:fillRect/>
          </a:stretch>
        </p:blipFill>
        <p:spPr bwMode="auto">
          <a:xfrm>
            <a:off x="5867400" y="1752600"/>
            <a:ext cx="3383280" cy="3043933"/>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6847DA0-7D11-7C21-B506-76A223BD957B}"/>
              </a:ext>
            </a:extLst>
          </p:cNvPr>
          <p:cNvSpPr>
            <a:spLocks noGrp="1"/>
          </p:cNvSpPr>
          <p:nvPr>
            <p:ph type="title"/>
          </p:nvPr>
        </p:nvSpPr>
        <p:spPr>
          <a:xfrm>
            <a:off x="609600" y="258762"/>
            <a:ext cx="10972800" cy="579438"/>
          </a:xfrm>
        </p:spPr>
        <p:txBody>
          <a:bodyPr>
            <a:noAutofit/>
          </a:bodyPr>
          <a:lstStyle/>
          <a:p>
            <a:pPr algn="ctr">
              <a:defRPr sz="4000"/>
            </a:pPr>
            <a:r>
              <a:t>Discusión en grupo</a:t>
            </a:r>
          </a:p>
        </p:txBody>
      </p:sp>
      <p:pic>
        <p:nvPicPr>
          <p:cNvPr id="36867" name="Picture 5">
            <a:extLst>
              <a:ext uri="{FF2B5EF4-FFF2-40B4-BE49-F238E27FC236}">
                <a16:creationId xmlns:a16="http://schemas.microsoft.com/office/drawing/2014/main" id="{9F1F1E5D-97DB-4CC5-86EF-940ED134EB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9144000" y="1752600"/>
            <a:ext cx="3043933" cy="3043933"/>
          </a:xfrm>
          <a:prstGeom prst="rect">
            <a:avLst/>
          </a:prstGeom>
          <a:extLst>
            <a:ext uri="{909E8E84-426E-40DD-AFC4-6F175D3DCCD1}">
              <a14:hiddenFill xmlns:a14="http://schemas.microsoft.com/office/drawing/2010/main">
                <a:solidFill>
                  <a:srgbClr val="FFFFFF"/>
                </a:solidFill>
              </a14:hiddenFill>
            </a:ext>
          </a:extLst>
        </p:spPr>
      </p:pic>
      <p:pic>
        <p:nvPicPr>
          <p:cNvPr id="36869" name="Picture 7">
            <a:extLst>
              <a:ext uri="{FF2B5EF4-FFF2-40B4-BE49-F238E27FC236}">
                <a16:creationId xmlns:a16="http://schemas.microsoft.com/office/drawing/2014/main" id="{441E891C-71F5-4EA6-995B-5A0A89224F18}"/>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a:fillRect/>
          </a:stretch>
        </p:blipFill>
        <p:spPr bwMode="auto">
          <a:xfrm>
            <a:off x="3048000" y="1752600"/>
            <a:ext cx="3043933" cy="3043933"/>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a:extLst>
              <a:ext uri="{FF2B5EF4-FFF2-40B4-BE49-F238E27FC236}">
                <a16:creationId xmlns:a16="http://schemas.microsoft.com/office/drawing/2014/main" id="{794DC3CF-541A-495F-8DFF-658BE419941D}"/>
              </a:ext>
            </a:extLst>
          </p:cNvPr>
          <p:cNvSpPr>
            <a:spLocks noGrp="1"/>
          </p:cNvSpPr>
          <p:nvPr>
            <p:ph type="body" sz="quarter" idx="11"/>
          </p:nvPr>
        </p:nvSpPr>
        <p:spPr>
          <a:xfrm>
            <a:off x="457200" y="2560638"/>
            <a:ext cx="3810000" cy="3785652"/>
          </a:xfrm>
        </p:spPr>
        <p:txBody>
          <a:bodyPr wrap="square">
            <a:spAutoFit/>
          </a:bodyPr>
          <a:lstStyle/>
          <a:p>
            <a:pPr eaLnBrk="1" hangingPunct="1">
              <a:lnSpc>
                <a:spcPct val="90000"/>
              </a:lnSpc>
              <a:defRPr sz="2800">
                <a:ea typeface="ＭＳ Ｐゴシック" panose="020B0600070205080204" pitchFamily="34" charset="-128"/>
              </a:defRPr>
            </a:pPr>
            <a:r>
              <a:rPr sz="2500" dirty="0" err="1"/>
              <a:t>Almacenamiento</a:t>
            </a:r>
            <a:r>
              <a:rPr sz="2500" dirty="0"/>
              <a:t> </a:t>
            </a:r>
            <a:br>
              <a:rPr lang="es-AR" sz="2500" dirty="0"/>
            </a:br>
            <a:r>
              <a:rPr sz="2500" dirty="0"/>
              <a:t>de </a:t>
            </a:r>
            <a:r>
              <a:rPr sz="2500" dirty="0" err="1"/>
              <a:t>etanol</a:t>
            </a:r>
            <a:r>
              <a:rPr sz="2500" dirty="0"/>
              <a:t> </a:t>
            </a:r>
            <a:r>
              <a:rPr sz="2500" dirty="0" err="1"/>
              <a:t>en</a:t>
            </a:r>
            <a:r>
              <a:rPr sz="2500" dirty="0"/>
              <a:t> la planta de </a:t>
            </a:r>
            <a:r>
              <a:rPr sz="2500" dirty="0" err="1"/>
              <a:t>producción</a:t>
            </a:r>
            <a:r>
              <a:rPr sz="2500" dirty="0"/>
              <a:t>:</a:t>
            </a:r>
          </a:p>
          <a:p>
            <a:pPr lvl="1" eaLnBrk="1" hangingPunct="1">
              <a:lnSpc>
                <a:spcPct val="90000"/>
              </a:lnSpc>
              <a:defRPr sz="2600">
                <a:ea typeface="ＭＳ Ｐゴシック" panose="020B0600070205080204" pitchFamily="34" charset="-128"/>
              </a:defRPr>
            </a:pPr>
            <a:r>
              <a:rPr sz="2500" dirty="0"/>
              <a:t>Tanques de </a:t>
            </a:r>
            <a:r>
              <a:rPr sz="2500" dirty="0" err="1"/>
              <a:t>etanol</a:t>
            </a:r>
            <a:r>
              <a:rPr sz="2500" dirty="0"/>
              <a:t> (1 y 2)  </a:t>
            </a:r>
          </a:p>
          <a:p>
            <a:pPr lvl="1" eaLnBrk="1" hangingPunct="1">
              <a:lnSpc>
                <a:spcPct val="90000"/>
              </a:lnSpc>
              <a:defRPr sz="2600">
                <a:ea typeface="ＭＳ Ｐゴシック" panose="020B0600070205080204" pitchFamily="34" charset="-128"/>
              </a:defRPr>
            </a:pPr>
            <a:r>
              <a:rPr sz="2500" dirty="0"/>
              <a:t>Tanque </a:t>
            </a:r>
            <a:r>
              <a:rPr sz="2500" dirty="0" err="1"/>
              <a:t>desnaturalizante</a:t>
            </a:r>
            <a:r>
              <a:rPr sz="2500" dirty="0"/>
              <a:t> (3)</a:t>
            </a:r>
          </a:p>
          <a:p>
            <a:pPr eaLnBrk="1" hangingPunct="1">
              <a:lnSpc>
                <a:spcPct val="90000"/>
              </a:lnSpc>
              <a:defRPr sz="2800">
                <a:ea typeface="ＭＳ Ｐゴシック" panose="020B0600070205080204" pitchFamily="34" charset="-128"/>
              </a:defRPr>
            </a:pPr>
            <a:r>
              <a:rPr sz="2500" dirty="0"/>
              <a:t>Los </a:t>
            </a:r>
            <a:r>
              <a:rPr sz="2500" dirty="0" err="1"/>
              <a:t>tanques</a:t>
            </a:r>
            <a:r>
              <a:rPr sz="2500" dirty="0"/>
              <a:t> se </a:t>
            </a:r>
            <a:r>
              <a:rPr sz="2500" dirty="0" err="1"/>
              <a:t>identifican</a:t>
            </a:r>
            <a:r>
              <a:rPr sz="2500" dirty="0"/>
              <a:t> </a:t>
            </a:r>
            <a:r>
              <a:rPr sz="2500" dirty="0" err="1"/>
              <a:t>mediante</a:t>
            </a:r>
            <a:r>
              <a:rPr sz="2500" dirty="0"/>
              <a:t> </a:t>
            </a:r>
            <a:r>
              <a:rPr sz="2500" dirty="0" err="1"/>
              <a:t>marcas</a:t>
            </a:r>
            <a:r>
              <a:rPr sz="2500" dirty="0"/>
              <a:t>.</a:t>
            </a:r>
            <a:endParaRPr sz="2500" dirty="0">
              <a:ea typeface="ＭＳ Ｐゴシック" panose="020B0600070205080204" pitchFamily="34" charset="-128"/>
            </a:endParaRPr>
          </a:p>
        </p:txBody>
      </p:sp>
      <p:pic>
        <p:nvPicPr>
          <p:cNvPr id="3" name="Picture 2">
            <a:extLst>
              <a:ext uri="{FF2B5EF4-FFF2-40B4-BE49-F238E27FC236}">
                <a16:creationId xmlns:a16="http://schemas.microsoft.com/office/drawing/2014/main" id="{454C1ED5-1354-04E9-3262-626E2E94D39C}"/>
              </a:ext>
            </a:extLst>
          </p:cNvPr>
          <p:cNvPicPr>
            <a:picLocks noChangeAspect="1"/>
          </p:cNvPicPr>
          <p:nvPr/>
        </p:nvPicPr>
        <p:blipFill>
          <a:blip r:embed="rId3">
            <a:extLst>
              <a:ext uri="{28A0092B-C50C-407E-A947-70E740481C1C}">
                <a14:useLocalDpi xmlns:a14="http://schemas.microsoft.com/office/drawing/2010/main" val="0"/>
              </a:ext>
            </a:extLst>
          </a:blip>
          <a:srcRect l="11465" r="7727"/>
          <a:stretch>
            <a:fillRect/>
          </a:stretch>
        </p:blipFill>
        <p:spPr>
          <a:xfrm>
            <a:off x="4724400" y="0"/>
            <a:ext cx="7620000" cy="6858000"/>
          </a:xfrm>
          <a:prstGeom prst="rect">
            <a:avLst/>
          </a:prstGeom>
        </p:spPr>
      </p:pic>
      <p:sp>
        <p:nvSpPr>
          <p:cNvPr id="40965" name="Text Box 6">
            <a:extLst>
              <a:ext uri="{FF2B5EF4-FFF2-40B4-BE49-F238E27FC236}">
                <a16:creationId xmlns:a16="http://schemas.microsoft.com/office/drawing/2014/main" id="{CE8E7FA1-8DAD-4215-A6C3-EC5DEDFE4D6C}"/>
              </a:ext>
            </a:extLst>
          </p:cNvPr>
          <p:cNvSpPr txBox="1">
            <a:spLocks noChangeArrowheads="1"/>
          </p:cNvSpPr>
          <p:nvPr/>
        </p:nvSpPr>
        <p:spPr bwMode="auto">
          <a:xfrm>
            <a:off x="6477000" y="807720"/>
            <a:ext cx="640080" cy="640080"/>
          </a:xfrm>
          <a:prstGeom prst="ellipse">
            <a:avLst/>
          </a:prstGeom>
          <a:solidFill>
            <a:srgbClr val="FFB005"/>
          </a:solidFill>
          <a:ln w="9525">
            <a:solidFill>
              <a:srgbClr val="000000"/>
            </a:solidFill>
            <a:miter lim="800000"/>
            <a:headEnd/>
            <a:tailEnd/>
          </a:ln>
          <a:effectLst>
            <a:outerShdw blurRad="63500" sx="102000" sy="102000" algn="ctr" rotWithShape="0">
              <a:prstClr val="black">
                <a:alpha val="40000"/>
              </a:prstClr>
            </a:outerShdw>
          </a:effectLst>
        </p:spPr>
        <p:txBody>
          <a:bodyPr lIns="0" tIns="0" rIns="0" bIns="0" anchor="ctr" anchorCtr="0">
            <a:normAutofit fontScale="92500" lnSpcReduction="10000"/>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b="1">
                <a:solidFill>
                  <a:schemeClr val="tx1"/>
                </a:solidFill>
              </a:defRPr>
            </a:pPr>
            <a:r>
              <a:t>1</a:t>
            </a:r>
          </a:p>
        </p:txBody>
      </p:sp>
      <p:sp>
        <p:nvSpPr>
          <p:cNvPr id="40966" name="Text Box 7">
            <a:extLst>
              <a:ext uri="{FF2B5EF4-FFF2-40B4-BE49-F238E27FC236}">
                <a16:creationId xmlns:a16="http://schemas.microsoft.com/office/drawing/2014/main" id="{FA042E72-27B7-49D8-B410-F82102351A98}"/>
              </a:ext>
            </a:extLst>
          </p:cNvPr>
          <p:cNvSpPr txBox="1">
            <a:spLocks noChangeArrowheads="1"/>
          </p:cNvSpPr>
          <p:nvPr/>
        </p:nvSpPr>
        <p:spPr bwMode="auto">
          <a:xfrm>
            <a:off x="10820400" y="874879"/>
            <a:ext cx="640080" cy="640080"/>
          </a:xfrm>
          <a:prstGeom prst="ellipse">
            <a:avLst/>
          </a:prstGeom>
          <a:solidFill>
            <a:srgbClr val="FFB005"/>
          </a:solidFill>
          <a:ln w="9525">
            <a:solidFill>
              <a:srgbClr val="000000"/>
            </a:solidFill>
            <a:miter lim="800000"/>
            <a:headEnd/>
            <a:tailEnd/>
          </a:ln>
          <a:effectLst>
            <a:outerShdw blurRad="63500" sx="102000" sy="102000" algn="ctr" rotWithShape="0">
              <a:prstClr val="black">
                <a:alpha val="40000"/>
              </a:prstClr>
            </a:outerShdw>
          </a:effectLst>
        </p:spPr>
        <p:txBody>
          <a:bodyPr lIns="0" tIns="0" rIns="0" bIns="0" anchor="ctr" anchorCtr="0">
            <a:normAutofit fontScale="92500" lnSpcReduction="10000"/>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b="1">
                <a:solidFill>
                  <a:schemeClr val="tx1"/>
                </a:solidFill>
              </a:defRPr>
            </a:pPr>
            <a:r>
              <a:t>2</a:t>
            </a:r>
          </a:p>
        </p:txBody>
      </p:sp>
      <p:sp>
        <p:nvSpPr>
          <p:cNvPr id="40967" name="Text Box 8">
            <a:extLst>
              <a:ext uri="{FF2B5EF4-FFF2-40B4-BE49-F238E27FC236}">
                <a16:creationId xmlns:a16="http://schemas.microsoft.com/office/drawing/2014/main" id="{CEA37E98-8B61-410D-9DA5-13B91341D2CD}"/>
              </a:ext>
            </a:extLst>
          </p:cNvPr>
          <p:cNvSpPr txBox="1">
            <a:spLocks noChangeArrowheads="1"/>
          </p:cNvSpPr>
          <p:nvPr/>
        </p:nvSpPr>
        <p:spPr bwMode="auto">
          <a:xfrm>
            <a:off x="8699500" y="2667000"/>
            <a:ext cx="640080" cy="640080"/>
          </a:xfrm>
          <a:prstGeom prst="ellipse">
            <a:avLst/>
          </a:prstGeom>
          <a:solidFill>
            <a:srgbClr val="FFB005"/>
          </a:solidFill>
          <a:ln w="9525">
            <a:solidFill>
              <a:srgbClr val="000000"/>
            </a:solidFill>
            <a:miter lim="800000"/>
            <a:headEnd/>
            <a:tailEnd/>
          </a:ln>
          <a:effectLst>
            <a:outerShdw blurRad="63500" sx="102000" sy="102000" algn="ctr" rotWithShape="0">
              <a:prstClr val="black">
                <a:alpha val="40000"/>
              </a:prstClr>
            </a:outerShdw>
          </a:effectLst>
        </p:spPr>
        <p:txBody>
          <a:bodyPr lIns="0" tIns="0" rIns="0" bIns="0" anchor="ctr" anchorCtr="0">
            <a:normAutofit fontScale="92500" lnSpcReduction="10000"/>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b="1">
                <a:solidFill>
                  <a:schemeClr val="tx1"/>
                </a:solidFill>
              </a:defRPr>
            </a:pPr>
            <a:r>
              <a:rPr dirty="0"/>
              <a:t>3</a:t>
            </a:r>
          </a:p>
        </p:txBody>
      </p:sp>
      <p:sp>
        <p:nvSpPr>
          <p:cNvPr id="2" name="Title 1">
            <a:extLst>
              <a:ext uri="{FF2B5EF4-FFF2-40B4-BE49-F238E27FC236}">
                <a16:creationId xmlns:a16="http://schemas.microsoft.com/office/drawing/2014/main" id="{DF9B68B2-C041-04A6-55DF-4910E2707F39}"/>
              </a:ext>
            </a:extLst>
          </p:cNvPr>
          <p:cNvSpPr txBox="1">
            <a:spLocks/>
          </p:cNvSpPr>
          <p:nvPr/>
        </p:nvSpPr>
        <p:spPr bwMode="auto">
          <a:xfrm>
            <a:off x="381000" y="457200"/>
            <a:ext cx="4343400" cy="1646238"/>
          </a:xfrm>
          <a:prstGeom prst="rect">
            <a:avLst/>
          </a:prstGeom>
        </p:spPr>
        <p:txBody>
          <a:bodyPr>
            <a:noAutofit/>
          </a:bodyPr>
          <a:lstStyle>
            <a:lvl1pPr algn="l" rtl="0" eaLnBrk="0" fontAlgn="base" hangingPunct="0">
              <a:spcBef>
                <a:spcPct val="0"/>
              </a:spcBef>
              <a:spcAft>
                <a:spcPct val="0"/>
              </a:spcAft>
              <a:defRPr sz="3600" b="1" kern="1200">
                <a:solidFill>
                  <a:schemeClr val="bg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ts val="4400"/>
              </a:lnSpc>
              <a:defRPr sz="4000"/>
            </a:pPr>
            <a:r>
              <a:rPr dirty="0" err="1"/>
              <a:t>Almacenamiento</a:t>
            </a:r>
            <a:r>
              <a:rPr dirty="0"/>
              <a:t> </a:t>
            </a:r>
            <a:r>
              <a:rPr dirty="0" err="1"/>
              <a:t>en</a:t>
            </a:r>
            <a:r>
              <a:rPr dirty="0"/>
              <a:t> </a:t>
            </a:r>
            <a:r>
              <a:rPr dirty="0" err="1"/>
              <a:t>una</a:t>
            </a:r>
            <a:r>
              <a:rPr dirty="0"/>
              <a:t> planta </a:t>
            </a:r>
            <a:br>
              <a:rPr lang="es-AR" dirty="0"/>
            </a:br>
            <a:r>
              <a:rPr dirty="0"/>
              <a:t>de </a:t>
            </a:r>
            <a:r>
              <a:rPr dirty="0" err="1"/>
              <a:t>producción</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D470F68-54DE-9E95-921E-A27A2334D0D1}"/>
              </a:ext>
            </a:extLst>
          </p:cNvPr>
          <p:cNvPicPr>
            <a:picLocks noGrp="1" noChangeAspect="1"/>
          </p:cNvPicPr>
          <p:nvPr>
            <p:ph type="pic" sz="quarter" idx="10"/>
          </p:nvPr>
        </p:nvPicPr>
        <p:blipFill>
          <a:blip r:embed="rId3"/>
          <a:stretch>
            <a:fillRect/>
          </a:stretch>
        </p:blipFill>
        <p:spPr>
          <a:xfrm>
            <a:off x="1137" y="-595"/>
            <a:ext cx="10303133" cy="6858594"/>
          </a:xfrm>
          <a:prstGeom prst="rect">
            <a:avLst/>
          </a:prstGeom>
        </p:spPr>
      </p:pic>
      <p:grpSp>
        <p:nvGrpSpPr>
          <p:cNvPr id="2" name="Group 1">
            <a:extLst>
              <a:ext uri="{FF2B5EF4-FFF2-40B4-BE49-F238E27FC236}">
                <a16:creationId xmlns:a16="http://schemas.microsoft.com/office/drawing/2014/main" id="{9079FD1A-DB7C-2624-1864-EB2A5AE2C094}"/>
              </a:ext>
            </a:extLst>
          </p:cNvPr>
          <p:cNvGrpSpPr/>
          <p:nvPr/>
        </p:nvGrpSpPr>
        <p:grpSpPr>
          <a:xfrm flipH="1">
            <a:off x="-1295400" y="-2771"/>
            <a:ext cx="13487400" cy="6863542"/>
            <a:chOff x="0" y="213360"/>
            <a:chExt cx="10984949" cy="6863542"/>
          </a:xfrm>
        </p:grpSpPr>
        <p:sp>
          <p:nvSpPr>
            <p:cNvPr id="3" name="Rectangle 2">
              <a:extLst>
                <a:ext uri="{FF2B5EF4-FFF2-40B4-BE49-F238E27FC236}">
                  <a16:creationId xmlns:a16="http://schemas.microsoft.com/office/drawing/2014/main" id="{5F73A1C3-171D-1DA8-D9CA-1A13C8AA72A9}"/>
                </a:ext>
              </a:extLst>
            </p:cNvPr>
            <p:cNvSpPr/>
            <p:nvPr/>
          </p:nvSpPr>
          <p:spPr>
            <a:xfrm>
              <a:off x="0" y="213360"/>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4" name="Rectangle 3">
              <a:extLst>
                <a:ext uri="{FF2B5EF4-FFF2-40B4-BE49-F238E27FC236}">
                  <a16:creationId xmlns:a16="http://schemas.microsoft.com/office/drawing/2014/main" id="{764A3374-856B-8A45-0F16-3EF0F045B00E}"/>
                </a:ext>
              </a:extLst>
            </p:cNvPr>
            <p:cNvSpPr/>
            <p:nvPr/>
          </p:nvSpPr>
          <p:spPr>
            <a:xfrm>
              <a:off x="0" y="213360"/>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grpSp>
      <p:sp>
        <p:nvSpPr>
          <p:cNvPr id="43010" name="Rectangle 3">
            <a:extLst>
              <a:ext uri="{FF2B5EF4-FFF2-40B4-BE49-F238E27FC236}">
                <a16:creationId xmlns:a16="http://schemas.microsoft.com/office/drawing/2014/main" id="{CA15CC6D-1864-46DD-A2BE-5DBACBDDAB26}"/>
              </a:ext>
            </a:extLst>
          </p:cNvPr>
          <p:cNvSpPr>
            <a:spLocks noGrp="1"/>
          </p:cNvSpPr>
          <p:nvPr>
            <p:ph type="body" sz="quarter" idx="11"/>
          </p:nvPr>
        </p:nvSpPr>
        <p:spPr>
          <a:xfrm>
            <a:off x="4742807" y="2071690"/>
            <a:ext cx="6858000" cy="5334000"/>
          </a:xfrm>
        </p:spPr>
        <p:txBody>
          <a:bodyPr/>
          <a:lstStyle/>
          <a:p>
            <a:pPr eaLnBrk="1" hangingPunct="1">
              <a:lnSpc>
                <a:spcPct val="90000"/>
              </a:lnSpc>
              <a:defRPr sz="2800">
                <a:ea typeface="ＭＳ Ｐゴシック" panose="020B0600070205080204" pitchFamily="34" charset="-128"/>
              </a:defRPr>
            </a:pPr>
            <a:r>
              <a:rPr sz="2500" dirty="0" err="1"/>
              <a:t>Aproximadamente</a:t>
            </a:r>
            <a:r>
              <a:rPr sz="2500" dirty="0"/>
              <a:t> 150.000 </a:t>
            </a:r>
            <a:r>
              <a:rPr sz="2500" dirty="0" err="1"/>
              <a:t>estaciones</a:t>
            </a:r>
            <a:r>
              <a:rPr sz="2500" dirty="0"/>
              <a:t> </a:t>
            </a:r>
            <a:br>
              <a:rPr lang="es-AR" sz="2500" dirty="0"/>
            </a:br>
            <a:r>
              <a:rPr sz="2500" dirty="0"/>
              <a:t>de </a:t>
            </a:r>
            <a:r>
              <a:rPr sz="2500" dirty="0" err="1"/>
              <a:t>servicio</a:t>
            </a:r>
            <a:r>
              <a:rPr sz="2500" dirty="0"/>
              <a:t> </a:t>
            </a:r>
            <a:r>
              <a:rPr sz="2500" dirty="0" err="1"/>
              <a:t>minoristas</a:t>
            </a:r>
            <a:endParaRPr sz="2500" dirty="0"/>
          </a:p>
          <a:p>
            <a:pPr eaLnBrk="1" hangingPunct="1">
              <a:lnSpc>
                <a:spcPct val="90000"/>
              </a:lnSpc>
              <a:defRPr sz="2800">
                <a:ea typeface="ＭＳ Ｐゴシック" panose="020B0600070205080204" pitchFamily="34" charset="-128"/>
              </a:defRPr>
            </a:pPr>
            <a:r>
              <a:rPr sz="2500" dirty="0" err="1"/>
              <a:t>Configuraciones</a:t>
            </a:r>
            <a:r>
              <a:rPr sz="2500" dirty="0"/>
              <a:t> de </a:t>
            </a:r>
            <a:r>
              <a:rPr sz="2500" dirty="0" err="1"/>
              <a:t>almacenamiento</a:t>
            </a:r>
            <a:r>
              <a:rPr sz="2500" dirty="0"/>
              <a:t> </a:t>
            </a:r>
            <a:br>
              <a:rPr lang="es-AR" sz="2500" dirty="0"/>
            </a:br>
            <a:r>
              <a:rPr sz="2500" dirty="0"/>
              <a:t>de combustible para </a:t>
            </a:r>
            <a:r>
              <a:rPr sz="2500" dirty="0" err="1"/>
              <a:t>venta</a:t>
            </a:r>
            <a:r>
              <a:rPr sz="2500" dirty="0"/>
              <a:t> </a:t>
            </a:r>
            <a:r>
              <a:rPr sz="2500" dirty="0" err="1"/>
              <a:t>minorista</a:t>
            </a:r>
            <a:r>
              <a:rPr sz="2500" dirty="0"/>
              <a:t>:</a:t>
            </a:r>
          </a:p>
          <a:p>
            <a:pPr lvl="1" eaLnBrk="1" hangingPunct="1">
              <a:lnSpc>
                <a:spcPct val="90000"/>
              </a:lnSpc>
              <a:defRPr sz="2600">
                <a:ea typeface="ＭＳ Ｐゴシック" panose="020B0600070205080204" pitchFamily="34" charset="-128"/>
              </a:defRPr>
            </a:pPr>
            <a:r>
              <a:rPr sz="2500" dirty="0"/>
              <a:t>Tanques </a:t>
            </a:r>
            <a:r>
              <a:rPr sz="2500" dirty="0" err="1"/>
              <a:t>subterráneos</a:t>
            </a:r>
            <a:r>
              <a:rPr sz="2500" dirty="0"/>
              <a:t> </a:t>
            </a:r>
            <a:r>
              <a:rPr sz="2500" dirty="0" err="1"/>
              <a:t>más</a:t>
            </a:r>
            <a:r>
              <a:rPr sz="2500" dirty="0"/>
              <a:t> </a:t>
            </a:r>
            <a:r>
              <a:rPr sz="2500" dirty="0" err="1"/>
              <a:t>comunes</a:t>
            </a:r>
            <a:endParaRPr sz="2500" dirty="0"/>
          </a:p>
          <a:p>
            <a:pPr lvl="1" eaLnBrk="1" hangingPunct="1">
              <a:lnSpc>
                <a:spcPct val="90000"/>
              </a:lnSpc>
              <a:defRPr sz="2600">
                <a:ea typeface="ＭＳ Ｐゴシック" panose="020B0600070205080204" pitchFamily="34" charset="-128"/>
              </a:defRPr>
            </a:pPr>
            <a:r>
              <a:rPr sz="2500" dirty="0"/>
              <a:t>Tanques de </a:t>
            </a:r>
            <a:r>
              <a:rPr sz="2500" dirty="0" err="1"/>
              <a:t>acero</a:t>
            </a:r>
            <a:r>
              <a:rPr sz="2500" dirty="0"/>
              <a:t> de </a:t>
            </a:r>
            <a:r>
              <a:rPr sz="2500" dirty="0" err="1"/>
              <a:t>pequeño</a:t>
            </a:r>
            <a:r>
              <a:rPr sz="2500" dirty="0"/>
              <a:t> </a:t>
            </a:r>
            <a:r>
              <a:rPr sz="2500" dirty="0" err="1"/>
              <a:t>volumen</a:t>
            </a:r>
            <a:r>
              <a:rPr sz="2500" dirty="0"/>
              <a:t> </a:t>
            </a:r>
            <a:r>
              <a:rPr sz="2500" dirty="0" err="1"/>
              <a:t>sobre</a:t>
            </a:r>
            <a:r>
              <a:rPr sz="2500" dirty="0"/>
              <a:t> </a:t>
            </a:r>
            <a:r>
              <a:rPr sz="2500" dirty="0" err="1"/>
              <a:t>el</a:t>
            </a:r>
            <a:r>
              <a:rPr sz="2500" dirty="0"/>
              <a:t> </a:t>
            </a:r>
            <a:r>
              <a:rPr sz="2500" dirty="0" err="1"/>
              <a:t>suelo</a:t>
            </a:r>
            <a:endParaRPr sz="2500" dirty="0"/>
          </a:p>
          <a:p>
            <a:pPr eaLnBrk="1" hangingPunct="1">
              <a:lnSpc>
                <a:spcPct val="90000"/>
              </a:lnSpc>
              <a:defRPr sz="2800">
                <a:ea typeface="ＭＳ Ｐゴシック" panose="020B0600070205080204" pitchFamily="34" charset="-128"/>
              </a:defRPr>
            </a:pPr>
            <a:r>
              <a:rPr sz="2500" dirty="0"/>
              <a:t>Los </a:t>
            </a:r>
            <a:r>
              <a:rPr sz="2500" dirty="0" err="1"/>
              <a:t>tanques</a:t>
            </a:r>
            <a:r>
              <a:rPr sz="2500" dirty="0"/>
              <a:t> </a:t>
            </a:r>
            <a:r>
              <a:rPr sz="2500" dirty="0" err="1"/>
              <a:t>tienen</a:t>
            </a:r>
            <a:r>
              <a:rPr sz="2500" dirty="0"/>
              <a:t> un </a:t>
            </a:r>
            <a:r>
              <a:rPr sz="2500" dirty="0" err="1"/>
              <a:t>diseño</a:t>
            </a:r>
            <a:r>
              <a:rPr sz="2500" dirty="0"/>
              <a:t> vertical </a:t>
            </a:r>
            <a:br>
              <a:rPr lang="es-AR" sz="2500" dirty="0"/>
            </a:br>
            <a:r>
              <a:rPr sz="2500" dirty="0"/>
              <a:t>u horizontal.</a:t>
            </a:r>
          </a:p>
          <a:p>
            <a:pPr eaLnBrk="1" hangingPunct="1">
              <a:lnSpc>
                <a:spcPct val="90000"/>
              </a:lnSpc>
              <a:defRPr sz="2800">
                <a:ea typeface="ＭＳ Ｐゴシック" panose="020B0600070205080204" pitchFamily="34" charset="-128"/>
              </a:defRPr>
            </a:pPr>
            <a:r>
              <a:rPr sz="2500" dirty="0" err="1"/>
              <a:t>Llenado</a:t>
            </a:r>
            <a:r>
              <a:rPr sz="2500" dirty="0"/>
              <a:t> </a:t>
            </a:r>
            <a:r>
              <a:rPr sz="2500" dirty="0" err="1"/>
              <a:t>por</a:t>
            </a:r>
            <a:r>
              <a:rPr sz="2500" dirty="0"/>
              <a:t> </a:t>
            </a:r>
            <a:r>
              <a:rPr sz="2500" dirty="0" err="1"/>
              <a:t>camiones</a:t>
            </a:r>
            <a:r>
              <a:rPr sz="2500" dirty="0"/>
              <a:t> cisterna de carga </a:t>
            </a:r>
            <a:br>
              <a:rPr lang="es-AR" sz="2500" dirty="0"/>
            </a:br>
            <a:r>
              <a:rPr sz="2500" dirty="0"/>
              <a:t>de </a:t>
            </a:r>
            <a:r>
              <a:rPr sz="2500" dirty="0" err="1"/>
              <a:t>carretera</a:t>
            </a:r>
            <a:endParaRPr sz="2500" dirty="0"/>
          </a:p>
        </p:txBody>
      </p:sp>
      <p:sp>
        <p:nvSpPr>
          <p:cNvPr id="5" name="Title 1">
            <a:extLst>
              <a:ext uri="{FF2B5EF4-FFF2-40B4-BE49-F238E27FC236}">
                <a16:creationId xmlns:a16="http://schemas.microsoft.com/office/drawing/2014/main" id="{5DAED8F1-CA5B-AF8A-B254-898283132019}"/>
              </a:ext>
            </a:extLst>
          </p:cNvPr>
          <p:cNvSpPr>
            <a:spLocks noGrp="1"/>
          </p:cNvSpPr>
          <p:nvPr>
            <p:ph type="title"/>
          </p:nvPr>
        </p:nvSpPr>
        <p:spPr>
          <a:xfrm>
            <a:off x="4968359" y="533400"/>
            <a:ext cx="6632448" cy="579438"/>
          </a:xfrm>
        </p:spPr>
        <p:txBody>
          <a:bodyPr>
            <a:noAutofit/>
          </a:bodyPr>
          <a:lstStyle/>
          <a:p>
            <a:pPr>
              <a:defRPr sz="4000"/>
            </a:pPr>
            <a:r>
              <a:rPr dirty="0" err="1"/>
              <a:t>Estaciones</a:t>
            </a:r>
            <a:r>
              <a:rPr dirty="0"/>
              <a:t> de </a:t>
            </a:r>
            <a:r>
              <a:rPr dirty="0" err="1"/>
              <a:t>dispensación</a:t>
            </a:r>
            <a:r>
              <a:rPr dirty="0"/>
              <a:t> </a:t>
            </a:r>
            <a:r>
              <a:rPr dirty="0" err="1"/>
              <a:t>minorista</a:t>
            </a:r>
            <a:endParaRPr dirty="0"/>
          </a:p>
        </p:txBody>
      </p:sp>
      <p:pic>
        <p:nvPicPr>
          <p:cNvPr id="7" name="Picture 6">
            <a:extLst>
              <a:ext uri="{FF2B5EF4-FFF2-40B4-BE49-F238E27FC236}">
                <a16:creationId xmlns:a16="http://schemas.microsoft.com/office/drawing/2014/main" id="{58A063B6-372B-A0B2-CA0A-E701B057F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210C2DC-B902-4D6C-95BF-B4B1BD3E9D37}"/>
              </a:ext>
            </a:extLst>
          </p:cNvPr>
          <p:cNvCxnSpPr>
            <a:cxnSpLocks/>
            <a:stCxn id="10" idx="1"/>
            <a:endCxn id="13" idx="3"/>
          </p:cNvCxnSpPr>
          <p:nvPr/>
        </p:nvCxnSpPr>
        <p:spPr>
          <a:xfrm flipV="1">
            <a:off x="2564698" y="3276653"/>
            <a:ext cx="7204694"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5DEC168-E976-7DBF-5418-8E2A591C767C}"/>
              </a:ext>
            </a:extLst>
          </p:cNvPr>
          <p:cNvSpPr txBox="1">
            <a:spLocks noChangeArrowheads="1"/>
          </p:cNvSpPr>
          <p:nvPr/>
        </p:nvSpPr>
        <p:spPr bwMode="auto">
          <a:xfrm>
            <a:off x="457200" y="851118"/>
            <a:ext cx="11353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lgn="ctr">
              <a:buFont typeface="Arial" panose="020B0604020202020204" pitchFamily="34" charset="0"/>
              <a:buNone/>
              <a:defRPr sz="2800">
                <a:solidFill>
                  <a:schemeClr val="bg1"/>
                </a:solidFill>
              </a:defRPr>
            </a:pPr>
            <a:r>
              <a:rPr dirty="0"/>
              <a:t>Al </a:t>
            </a:r>
            <a:r>
              <a:rPr dirty="0" err="1"/>
              <a:t>finalizar</a:t>
            </a:r>
            <a:r>
              <a:rPr dirty="0"/>
              <a:t> </a:t>
            </a:r>
            <a:r>
              <a:rPr dirty="0" err="1"/>
              <a:t>este</a:t>
            </a:r>
            <a:r>
              <a:rPr dirty="0"/>
              <a:t> </a:t>
            </a:r>
            <a:r>
              <a:rPr dirty="0" err="1"/>
              <a:t>módulo</a:t>
            </a:r>
            <a:r>
              <a:rPr dirty="0"/>
              <a:t>, </a:t>
            </a:r>
            <a:r>
              <a:rPr dirty="0" err="1"/>
              <a:t>los</a:t>
            </a:r>
            <a:r>
              <a:rPr dirty="0"/>
              <a:t> </a:t>
            </a:r>
            <a:r>
              <a:rPr dirty="0" err="1"/>
              <a:t>participantes</a:t>
            </a:r>
            <a:r>
              <a:rPr dirty="0"/>
              <a:t> </a:t>
            </a:r>
            <a:r>
              <a:rPr dirty="0" err="1"/>
              <a:t>deberían</a:t>
            </a:r>
            <a:r>
              <a:rPr dirty="0"/>
              <a:t> ser </a:t>
            </a:r>
            <a:r>
              <a:rPr dirty="0" err="1"/>
              <a:t>capaces</a:t>
            </a:r>
            <a:r>
              <a:rPr dirty="0"/>
              <a:t> de </a:t>
            </a:r>
            <a:r>
              <a:rPr dirty="0" err="1"/>
              <a:t>hablar</a:t>
            </a:r>
            <a:r>
              <a:rPr dirty="0"/>
              <a:t> </a:t>
            </a:r>
            <a:r>
              <a:rPr dirty="0" err="1"/>
              <a:t>sobre</a:t>
            </a:r>
            <a:r>
              <a:rPr dirty="0"/>
              <a:t> </a:t>
            </a:r>
            <a:r>
              <a:rPr dirty="0" err="1"/>
              <a:t>los</a:t>
            </a:r>
            <a:r>
              <a:rPr dirty="0"/>
              <a:t> </a:t>
            </a:r>
            <a:r>
              <a:rPr dirty="0" err="1"/>
              <a:t>lugares</a:t>
            </a:r>
            <a:r>
              <a:rPr dirty="0"/>
              <a:t> </a:t>
            </a:r>
            <a:r>
              <a:rPr dirty="0" err="1"/>
              <a:t>comunes</a:t>
            </a:r>
            <a:r>
              <a:rPr dirty="0"/>
              <a:t> de </a:t>
            </a:r>
            <a:r>
              <a:rPr dirty="0" err="1"/>
              <a:t>almacenamiento</a:t>
            </a:r>
            <a:r>
              <a:rPr dirty="0"/>
              <a:t> y </a:t>
            </a:r>
            <a:r>
              <a:rPr dirty="0" err="1"/>
              <a:t>dispensación</a:t>
            </a:r>
            <a:r>
              <a:rPr dirty="0"/>
              <a:t> de combustibles </a:t>
            </a:r>
            <a:r>
              <a:rPr dirty="0" err="1"/>
              <a:t>mezclados</a:t>
            </a:r>
            <a:r>
              <a:rPr dirty="0"/>
              <a:t> con </a:t>
            </a:r>
            <a:r>
              <a:rPr dirty="0" err="1"/>
              <a:t>etanol</a:t>
            </a:r>
            <a:r>
              <a:rPr dirty="0"/>
              <a:t> y </a:t>
            </a:r>
            <a:r>
              <a:rPr dirty="0" err="1"/>
              <a:t>tendrán</a:t>
            </a:r>
            <a:r>
              <a:rPr dirty="0"/>
              <a:t> un </a:t>
            </a:r>
            <a:r>
              <a:rPr dirty="0" err="1"/>
              <a:t>conocimiento</a:t>
            </a:r>
            <a:r>
              <a:rPr dirty="0"/>
              <a:t> </a:t>
            </a:r>
            <a:r>
              <a:rPr dirty="0" err="1"/>
              <a:t>básico</a:t>
            </a:r>
            <a:r>
              <a:rPr dirty="0"/>
              <a:t> de </a:t>
            </a:r>
            <a:r>
              <a:rPr dirty="0" err="1"/>
              <a:t>estos</a:t>
            </a:r>
            <a:r>
              <a:rPr dirty="0"/>
              <a:t> sitios de </a:t>
            </a:r>
            <a:r>
              <a:rPr dirty="0" err="1"/>
              <a:t>almacenamiento</a:t>
            </a:r>
            <a:r>
              <a:rPr dirty="0"/>
              <a:t> y </a:t>
            </a:r>
            <a:r>
              <a:rPr dirty="0" err="1"/>
              <a:t>dispensación</a:t>
            </a:r>
            <a:r>
              <a:rPr dirty="0"/>
              <a:t>.</a:t>
            </a:r>
          </a:p>
        </p:txBody>
      </p:sp>
      <p:grpSp>
        <p:nvGrpSpPr>
          <p:cNvPr id="8" name="Group 7">
            <a:extLst>
              <a:ext uri="{FF2B5EF4-FFF2-40B4-BE49-F238E27FC236}">
                <a16:creationId xmlns:a16="http://schemas.microsoft.com/office/drawing/2014/main" id="{B20CF696-96F4-2006-0324-C51A5ED6978D}"/>
              </a:ext>
            </a:extLst>
          </p:cNvPr>
          <p:cNvGrpSpPr/>
          <p:nvPr/>
        </p:nvGrpSpPr>
        <p:grpSpPr>
          <a:xfrm>
            <a:off x="2362200" y="2781353"/>
            <a:ext cx="990600" cy="990600"/>
            <a:chOff x="2766060" y="1752600"/>
            <a:chExt cx="990600" cy="990600"/>
          </a:xfrm>
        </p:grpSpPr>
        <p:sp>
          <p:nvSpPr>
            <p:cNvPr id="9" name="Oval 8">
              <a:extLst>
                <a:ext uri="{FF2B5EF4-FFF2-40B4-BE49-F238E27FC236}">
                  <a16:creationId xmlns:a16="http://schemas.microsoft.com/office/drawing/2014/main" id="{83C18EA6-CDE5-3796-B2F0-6BC5D784971C}"/>
                </a:ext>
              </a:extLst>
            </p:cNvPr>
            <p:cNvSpPr/>
            <p:nvPr/>
          </p:nvSpPr>
          <p:spPr>
            <a:xfrm>
              <a:off x="2766060" y="1752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10" name="Picture 9">
              <a:extLst>
                <a:ext uri="{FF2B5EF4-FFF2-40B4-BE49-F238E27FC236}">
                  <a16:creationId xmlns:a16="http://schemas.microsoft.com/office/drawing/2014/main" id="{B2B0E3A3-4AA0-9896-EAF8-A16DBC5805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68558" y="1931778"/>
              <a:ext cx="585604" cy="632245"/>
            </a:xfrm>
            <a:prstGeom prst="rect">
              <a:avLst/>
            </a:prstGeom>
            <a:solidFill>
              <a:srgbClr val="FFC200"/>
            </a:solidFill>
          </p:spPr>
        </p:pic>
      </p:grpSp>
      <p:grpSp>
        <p:nvGrpSpPr>
          <p:cNvPr id="11" name="Group 10">
            <a:extLst>
              <a:ext uri="{FF2B5EF4-FFF2-40B4-BE49-F238E27FC236}">
                <a16:creationId xmlns:a16="http://schemas.microsoft.com/office/drawing/2014/main" id="{5CB99C3E-E13A-EE09-6BD0-6C3F3B05A3CD}"/>
              </a:ext>
            </a:extLst>
          </p:cNvPr>
          <p:cNvGrpSpPr/>
          <p:nvPr/>
        </p:nvGrpSpPr>
        <p:grpSpPr>
          <a:xfrm>
            <a:off x="8955397" y="2781353"/>
            <a:ext cx="990600" cy="990600"/>
            <a:chOff x="4655820" y="1752600"/>
            <a:chExt cx="990600" cy="990600"/>
          </a:xfrm>
        </p:grpSpPr>
        <p:sp>
          <p:nvSpPr>
            <p:cNvPr id="12" name="Oval 11">
              <a:extLst>
                <a:ext uri="{FF2B5EF4-FFF2-40B4-BE49-F238E27FC236}">
                  <a16:creationId xmlns:a16="http://schemas.microsoft.com/office/drawing/2014/main" id="{F89B6204-528E-5FDD-7077-D323138A8CB3}"/>
                </a:ext>
              </a:extLst>
            </p:cNvPr>
            <p:cNvSpPr/>
            <p:nvPr/>
          </p:nvSpPr>
          <p:spPr>
            <a:xfrm>
              <a:off x="4655820" y="1752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13" name="Picture 12">
              <a:extLst>
                <a:ext uri="{FF2B5EF4-FFF2-40B4-BE49-F238E27FC236}">
                  <a16:creationId xmlns:a16="http://schemas.microsoft.com/office/drawing/2014/main" id="{CC05DBCD-171E-F87D-5AF9-558B675874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32425" y="1929205"/>
              <a:ext cx="637390" cy="637390"/>
            </a:xfrm>
            <a:prstGeom prst="rect">
              <a:avLst/>
            </a:prstGeom>
            <a:solidFill>
              <a:srgbClr val="FFC200"/>
            </a:solidFill>
          </p:spPr>
        </p:pic>
      </p:grpSp>
      <p:grpSp>
        <p:nvGrpSpPr>
          <p:cNvPr id="14" name="Group 13">
            <a:extLst>
              <a:ext uri="{FF2B5EF4-FFF2-40B4-BE49-F238E27FC236}">
                <a16:creationId xmlns:a16="http://schemas.microsoft.com/office/drawing/2014/main" id="{A83DA7AB-16E7-6CBA-DB15-64FBA4470AF7}"/>
              </a:ext>
            </a:extLst>
          </p:cNvPr>
          <p:cNvGrpSpPr/>
          <p:nvPr/>
        </p:nvGrpSpPr>
        <p:grpSpPr>
          <a:xfrm>
            <a:off x="5638800" y="2781353"/>
            <a:ext cx="990600" cy="990600"/>
            <a:chOff x="6545580" y="1752600"/>
            <a:chExt cx="990600" cy="990600"/>
          </a:xfrm>
        </p:grpSpPr>
        <p:sp>
          <p:nvSpPr>
            <p:cNvPr id="15" name="Oval 14">
              <a:extLst>
                <a:ext uri="{FF2B5EF4-FFF2-40B4-BE49-F238E27FC236}">
                  <a16:creationId xmlns:a16="http://schemas.microsoft.com/office/drawing/2014/main" id="{3E69AEA0-7329-51A7-A338-7D04427644CF}"/>
                </a:ext>
              </a:extLst>
            </p:cNvPr>
            <p:cNvSpPr/>
            <p:nvPr/>
          </p:nvSpPr>
          <p:spPr>
            <a:xfrm>
              <a:off x="6545580" y="1752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16" name="Picture 15">
              <a:extLst>
                <a:ext uri="{FF2B5EF4-FFF2-40B4-BE49-F238E27FC236}">
                  <a16:creationId xmlns:a16="http://schemas.microsoft.com/office/drawing/2014/main" id="{3C0F1DEB-3199-0F45-D30E-C0A318CFF23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91256" y="1898276"/>
              <a:ext cx="699249" cy="699249"/>
            </a:xfrm>
            <a:prstGeom prst="rect">
              <a:avLst/>
            </a:prstGeom>
            <a:solidFill>
              <a:srgbClr val="FFC200"/>
            </a:solidFill>
          </p:spPr>
        </p:pic>
      </p:grpSp>
      <p:sp>
        <p:nvSpPr>
          <p:cNvPr id="24" name="TextBox 23">
            <a:extLst>
              <a:ext uri="{FF2B5EF4-FFF2-40B4-BE49-F238E27FC236}">
                <a16:creationId xmlns:a16="http://schemas.microsoft.com/office/drawing/2014/main" id="{F327A9BC-61C1-90E8-E7BF-CBA326E3B1C8}"/>
              </a:ext>
            </a:extLst>
          </p:cNvPr>
          <p:cNvSpPr txBox="1"/>
          <p:nvPr/>
        </p:nvSpPr>
        <p:spPr>
          <a:xfrm>
            <a:off x="1614860" y="3846255"/>
            <a:ext cx="2610162" cy="2246769"/>
          </a:xfrm>
          <a:prstGeom prst="rect">
            <a:avLst/>
          </a:prstGeom>
          <a:noFill/>
        </p:spPr>
        <p:txBody>
          <a:bodyPr wrap="square">
            <a:spAutoFit/>
          </a:bodyPr>
          <a:lstStyle/>
          <a:p>
            <a:pPr marL="57150" indent="0" algn="ctr">
              <a:buNone/>
              <a:defRPr sz="2200">
                <a:solidFill>
                  <a:schemeClr val="bg1"/>
                </a:solidFill>
              </a:defRPr>
            </a:pPr>
            <a:r>
              <a:rPr sz="2000" dirty="0"/>
              <a:t>Describe </a:t>
            </a:r>
            <a:r>
              <a:rPr sz="2000" dirty="0" err="1"/>
              <a:t>los</a:t>
            </a:r>
            <a:r>
              <a:rPr sz="2000" dirty="0"/>
              <a:t> cuatro </a:t>
            </a:r>
            <a:r>
              <a:rPr sz="2000" dirty="0" err="1"/>
              <a:t>tipos</a:t>
            </a:r>
            <a:r>
              <a:rPr sz="2000" dirty="0"/>
              <a:t> </a:t>
            </a:r>
            <a:r>
              <a:rPr sz="2000" dirty="0" err="1"/>
              <a:t>comunes</a:t>
            </a:r>
            <a:r>
              <a:rPr sz="2000" dirty="0"/>
              <a:t> de </a:t>
            </a:r>
            <a:r>
              <a:rPr sz="2000" dirty="0" err="1"/>
              <a:t>tanques</a:t>
            </a:r>
            <a:r>
              <a:rPr sz="2000" dirty="0"/>
              <a:t> de </a:t>
            </a:r>
            <a:r>
              <a:rPr sz="2000" dirty="0" err="1"/>
              <a:t>almacenamiento</a:t>
            </a:r>
            <a:r>
              <a:rPr sz="2000" dirty="0"/>
              <a:t> </a:t>
            </a:r>
            <a:r>
              <a:rPr sz="2000" dirty="0" err="1"/>
              <a:t>en</a:t>
            </a:r>
            <a:r>
              <a:rPr sz="2000" dirty="0"/>
              <a:t> las </a:t>
            </a:r>
            <a:r>
              <a:rPr sz="2000" dirty="0" err="1"/>
              <a:t>instalaciones</a:t>
            </a:r>
            <a:r>
              <a:rPr sz="2000" dirty="0"/>
              <a:t> de </a:t>
            </a:r>
            <a:r>
              <a:rPr sz="2000" dirty="0" err="1"/>
              <a:t>almacenamiento</a:t>
            </a:r>
            <a:r>
              <a:rPr sz="2000" dirty="0"/>
              <a:t> de </a:t>
            </a:r>
            <a:r>
              <a:rPr sz="2000" dirty="0" err="1"/>
              <a:t>tanques</a:t>
            </a:r>
            <a:r>
              <a:rPr sz="2000" dirty="0"/>
              <a:t>.</a:t>
            </a:r>
          </a:p>
        </p:txBody>
      </p:sp>
      <p:sp>
        <p:nvSpPr>
          <p:cNvPr id="26" name="TextBox 25">
            <a:extLst>
              <a:ext uri="{FF2B5EF4-FFF2-40B4-BE49-F238E27FC236}">
                <a16:creationId xmlns:a16="http://schemas.microsoft.com/office/drawing/2014/main" id="{5243532D-E4E4-DA9D-BE9F-F91FDA85D77D}"/>
              </a:ext>
            </a:extLst>
          </p:cNvPr>
          <p:cNvSpPr txBox="1"/>
          <p:nvPr/>
        </p:nvSpPr>
        <p:spPr>
          <a:xfrm>
            <a:off x="7937229" y="3846255"/>
            <a:ext cx="3026936" cy="2554545"/>
          </a:xfrm>
          <a:prstGeom prst="rect">
            <a:avLst/>
          </a:prstGeom>
          <a:noFill/>
        </p:spPr>
        <p:txBody>
          <a:bodyPr wrap="square">
            <a:spAutoFit/>
          </a:bodyPr>
          <a:lstStyle/>
          <a:p>
            <a:pPr marL="57150" indent="0" algn="ctr">
              <a:buNone/>
              <a:defRPr sz="2200">
                <a:solidFill>
                  <a:schemeClr val="bg1"/>
                </a:solidFill>
              </a:defRPr>
            </a:pPr>
            <a:r>
              <a:rPr sz="2000" dirty="0"/>
              <a:t>Prepare </a:t>
            </a:r>
            <a:r>
              <a:rPr sz="2000" dirty="0" err="1"/>
              <a:t>una</a:t>
            </a:r>
            <a:r>
              <a:rPr sz="2000" dirty="0"/>
              <a:t> </a:t>
            </a:r>
            <a:r>
              <a:rPr sz="2000" dirty="0" err="1"/>
              <a:t>lista</a:t>
            </a:r>
            <a:r>
              <a:rPr sz="2000" dirty="0"/>
              <a:t> de </a:t>
            </a:r>
            <a:r>
              <a:rPr sz="2000" dirty="0" err="1"/>
              <a:t>los</a:t>
            </a:r>
            <a:r>
              <a:rPr sz="2000" dirty="0"/>
              <a:t> </a:t>
            </a:r>
            <a:r>
              <a:rPr sz="2000" dirty="0" err="1"/>
              <a:t>organismos</a:t>
            </a:r>
            <a:r>
              <a:rPr sz="2000" dirty="0"/>
              <a:t> </a:t>
            </a:r>
            <a:r>
              <a:rPr sz="2000" dirty="0" err="1"/>
              <a:t>que</a:t>
            </a:r>
            <a:r>
              <a:rPr sz="2000" dirty="0"/>
              <a:t> </a:t>
            </a:r>
            <a:r>
              <a:rPr sz="2000" dirty="0" err="1"/>
              <a:t>podrían</a:t>
            </a:r>
            <a:r>
              <a:rPr sz="2000" dirty="0"/>
              <a:t> ser </a:t>
            </a:r>
            <a:r>
              <a:rPr sz="2000" dirty="0" err="1"/>
              <a:t>requeridos</a:t>
            </a:r>
            <a:r>
              <a:rPr sz="2000" dirty="0"/>
              <a:t> para </a:t>
            </a:r>
            <a:r>
              <a:rPr sz="2000" dirty="0" err="1"/>
              <a:t>brindar</a:t>
            </a:r>
            <a:r>
              <a:rPr sz="2000" dirty="0"/>
              <a:t> </a:t>
            </a:r>
            <a:r>
              <a:rPr sz="2000" dirty="0" err="1"/>
              <a:t>apoyo</a:t>
            </a:r>
            <a:r>
              <a:rPr sz="2000" dirty="0"/>
              <a:t> </a:t>
            </a:r>
            <a:r>
              <a:rPr sz="2000" dirty="0" err="1"/>
              <a:t>durante</a:t>
            </a:r>
            <a:r>
              <a:rPr sz="2000" dirty="0"/>
              <a:t> un </a:t>
            </a:r>
            <a:r>
              <a:rPr sz="2000" dirty="0" err="1"/>
              <a:t>incidente</a:t>
            </a:r>
            <a:r>
              <a:rPr sz="2000" dirty="0"/>
              <a:t> </a:t>
            </a:r>
            <a:r>
              <a:rPr sz="2000" dirty="0" err="1"/>
              <a:t>en</a:t>
            </a:r>
            <a:r>
              <a:rPr sz="2000" dirty="0"/>
              <a:t> un </a:t>
            </a:r>
            <a:r>
              <a:rPr sz="2000" dirty="0" err="1"/>
              <a:t>lugar</a:t>
            </a:r>
            <a:r>
              <a:rPr sz="2000" dirty="0"/>
              <a:t> de </a:t>
            </a:r>
            <a:r>
              <a:rPr sz="2000" dirty="0" err="1"/>
              <a:t>almacenamiento</a:t>
            </a:r>
            <a:r>
              <a:rPr sz="2000" dirty="0"/>
              <a:t> o </a:t>
            </a:r>
            <a:r>
              <a:rPr sz="2000" dirty="0" err="1"/>
              <a:t>distribución</a:t>
            </a:r>
            <a:r>
              <a:rPr sz="2000" dirty="0"/>
              <a:t> de combustible.</a:t>
            </a:r>
          </a:p>
        </p:txBody>
      </p:sp>
      <p:sp>
        <p:nvSpPr>
          <p:cNvPr id="27" name="TextBox 26">
            <a:extLst>
              <a:ext uri="{FF2B5EF4-FFF2-40B4-BE49-F238E27FC236}">
                <a16:creationId xmlns:a16="http://schemas.microsoft.com/office/drawing/2014/main" id="{5F948681-E453-E7B2-7339-73A8A603FCFA}"/>
              </a:ext>
            </a:extLst>
          </p:cNvPr>
          <p:cNvSpPr txBox="1"/>
          <p:nvPr/>
        </p:nvSpPr>
        <p:spPr>
          <a:xfrm>
            <a:off x="4620632" y="3846255"/>
            <a:ext cx="3026936" cy="2554545"/>
          </a:xfrm>
          <a:prstGeom prst="rect">
            <a:avLst/>
          </a:prstGeom>
          <a:noFill/>
        </p:spPr>
        <p:txBody>
          <a:bodyPr wrap="square">
            <a:spAutoFit/>
          </a:bodyPr>
          <a:lstStyle/>
          <a:p>
            <a:pPr marL="57150" indent="0" algn="ctr">
              <a:buNone/>
              <a:defRPr sz="2200">
                <a:solidFill>
                  <a:schemeClr val="bg1"/>
                </a:solidFill>
              </a:defRPr>
            </a:pPr>
            <a:r>
              <a:rPr sz="2000" dirty="0" err="1"/>
              <a:t>Enumere</a:t>
            </a:r>
            <a:r>
              <a:rPr sz="2000" dirty="0"/>
              <a:t> </a:t>
            </a:r>
            <a:r>
              <a:rPr sz="2000" dirty="0" err="1"/>
              <a:t>los</a:t>
            </a:r>
            <a:r>
              <a:rPr sz="2000" dirty="0"/>
              <a:t> </a:t>
            </a:r>
            <a:r>
              <a:rPr sz="2000" dirty="0" err="1"/>
              <a:t>posibles</a:t>
            </a:r>
            <a:r>
              <a:rPr sz="2000" dirty="0"/>
              <a:t> </a:t>
            </a:r>
            <a:r>
              <a:rPr sz="2000" dirty="0" err="1"/>
              <a:t>beneficios</a:t>
            </a:r>
            <a:r>
              <a:rPr sz="2000" dirty="0"/>
              <a:t> y </a:t>
            </a:r>
            <a:r>
              <a:rPr sz="2000" dirty="0" err="1"/>
              <a:t>desafíos</a:t>
            </a:r>
            <a:r>
              <a:rPr sz="2000" dirty="0"/>
              <a:t> </a:t>
            </a:r>
            <a:r>
              <a:rPr sz="2000" dirty="0" err="1"/>
              <a:t>asociados</a:t>
            </a:r>
            <a:r>
              <a:rPr sz="2000" dirty="0"/>
              <a:t> con </a:t>
            </a:r>
            <a:r>
              <a:rPr sz="2000" dirty="0" err="1"/>
              <a:t>los</a:t>
            </a:r>
            <a:r>
              <a:rPr sz="2000" dirty="0"/>
              <a:t> </a:t>
            </a:r>
            <a:r>
              <a:rPr sz="2000" dirty="0" err="1"/>
              <a:t>sistemas</a:t>
            </a:r>
            <a:r>
              <a:rPr sz="2000" dirty="0"/>
              <a:t> </a:t>
            </a:r>
            <a:r>
              <a:rPr sz="2000" dirty="0" err="1"/>
              <a:t>fijos</a:t>
            </a:r>
            <a:r>
              <a:rPr sz="2000" dirty="0"/>
              <a:t> de </a:t>
            </a:r>
            <a:r>
              <a:rPr sz="2000" dirty="0" err="1"/>
              <a:t>extinción</a:t>
            </a:r>
            <a:r>
              <a:rPr sz="2000" dirty="0"/>
              <a:t> de </a:t>
            </a:r>
            <a:r>
              <a:rPr sz="2000" dirty="0" err="1"/>
              <a:t>incendios</a:t>
            </a:r>
            <a:r>
              <a:rPr sz="2000" dirty="0"/>
              <a:t> </a:t>
            </a:r>
            <a:r>
              <a:rPr sz="2000" dirty="0" err="1"/>
              <a:t>en</a:t>
            </a:r>
            <a:r>
              <a:rPr sz="2000" dirty="0"/>
              <a:t> las </a:t>
            </a:r>
            <a:r>
              <a:rPr sz="2000" dirty="0" err="1"/>
              <a:t>instalaciones</a:t>
            </a:r>
            <a:r>
              <a:rPr sz="2000" dirty="0"/>
              <a:t> de </a:t>
            </a:r>
            <a:r>
              <a:rPr sz="2000" dirty="0" err="1"/>
              <a:t>almacenamiento</a:t>
            </a:r>
            <a:r>
              <a:rPr sz="2000" dirty="0"/>
              <a:t> de combustible.</a:t>
            </a:r>
          </a:p>
        </p:txBody>
      </p:sp>
      <p:sp>
        <p:nvSpPr>
          <p:cNvPr id="19" name="Title 18">
            <a:extLst>
              <a:ext uri="{FF2B5EF4-FFF2-40B4-BE49-F238E27FC236}">
                <a16:creationId xmlns:a16="http://schemas.microsoft.com/office/drawing/2014/main" id="{6CE62B4C-B0A6-CAC4-6CB1-FDE85E5FBC91}"/>
              </a:ext>
            </a:extLst>
          </p:cNvPr>
          <p:cNvSpPr>
            <a:spLocks noGrp="1"/>
          </p:cNvSpPr>
          <p:nvPr>
            <p:ph type="title"/>
          </p:nvPr>
        </p:nvSpPr>
        <p:spPr/>
        <p:txBody>
          <a:bodyPr>
            <a:noAutofit/>
          </a:bodyPr>
          <a:lstStyle/>
          <a:p>
            <a:pPr algn="ctr">
              <a:defRPr sz="4000"/>
            </a:pPr>
            <a:r>
              <a:t>Objetivos</a:t>
            </a:r>
          </a:p>
        </p:txBody>
      </p:sp>
      <p:pic>
        <p:nvPicPr>
          <p:cNvPr id="3" name="Picture 2">
            <a:extLst>
              <a:ext uri="{FF2B5EF4-FFF2-40B4-BE49-F238E27FC236}">
                <a16:creationId xmlns:a16="http://schemas.microsoft.com/office/drawing/2014/main" id="{7BAF70DE-02D3-36B0-9753-84516504E8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3E3CF331-9900-240B-C4C6-244C8E3B716B}"/>
              </a:ext>
            </a:extLst>
          </p:cNvPr>
          <p:cNvPicPr>
            <a:picLocks noGrp="1" noChangeAspect="1"/>
          </p:cNvPicPr>
          <p:nvPr>
            <p:ph type="pic" sz="quarter" idx="10"/>
          </p:nvPr>
        </p:nvPicPr>
        <p:blipFill rotWithShape="1">
          <a:blip r:embed="rId3"/>
          <a:srcRect l="17103" r="11449"/>
          <a:stretch>
            <a:fillRect/>
          </a:stretch>
        </p:blipFill>
        <p:spPr>
          <a:xfrm>
            <a:off x="0" y="0"/>
            <a:ext cx="7350417" cy="6858000"/>
          </a:xfrm>
          <a:prstGeom prst="rect">
            <a:avLst/>
          </a:prstGeom>
        </p:spPr>
      </p:pic>
      <p:pic>
        <p:nvPicPr>
          <p:cNvPr id="5" name="Picture 4">
            <a:extLst>
              <a:ext uri="{FF2B5EF4-FFF2-40B4-BE49-F238E27FC236}">
                <a16:creationId xmlns:a16="http://schemas.microsoft.com/office/drawing/2014/main" id="{C92C443E-FD3E-9185-2D40-6BB0B866CD36}"/>
              </a:ext>
            </a:extLst>
          </p:cNvPr>
          <p:cNvPicPr>
            <a:picLocks noChangeAspect="1"/>
          </p:cNvPicPr>
          <p:nvPr/>
        </p:nvPicPr>
        <p:blipFill>
          <a:blip r:embed="rId4">
            <a:extLst>
              <a:ext uri="{28A0092B-C50C-407E-A947-70E740481C1C}">
                <a14:useLocalDpi xmlns:a14="http://schemas.microsoft.com/office/drawing/2010/main" val="0"/>
              </a:ext>
            </a:extLst>
          </a:blip>
          <a:srcRect r="7796"/>
          <a:stretch>
            <a:fillRect/>
          </a:stretch>
        </p:blipFill>
        <p:spPr>
          <a:xfrm>
            <a:off x="4905891" y="0"/>
            <a:ext cx="7350417" cy="6858000"/>
          </a:xfrm>
          <a:prstGeom prst="rect">
            <a:avLst/>
          </a:prstGeom>
        </p:spPr>
      </p:pic>
      <p:sp>
        <p:nvSpPr>
          <p:cNvPr id="25602" name="Rectangle 3">
            <a:extLst>
              <a:ext uri="{FF2B5EF4-FFF2-40B4-BE49-F238E27FC236}">
                <a16:creationId xmlns:a16="http://schemas.microsoft.com/office/drawing/2014/main" id="{65FCF32F-9528-49AC-970F-CBC4C31161B4}"/>
              </a:ext>
            </a:extLst>
          </p:cNvPr>
          <p:cNvSpPr>
            <a:spLocks noGrp="1" noChangeArrowheads="1"/>
          </p:cNvSpPr>
          <p:nvPr>
            <p:ph type="body" sz="quarter" idx="11"/>
          </p:nvPr>
        </p:nvSpPr>
        <p:spPr>
          <a:xfrm>
            <a:off x="7010400" y="1905000"/>
            <a:ext cx="5029200" cy="4170372"/>
          </a:xfrm>
        </p:spPr>
        <p:txBody>
          <a:bodyPr wrap="square">
            <a:spAutoFit/>
          </a:bodyPr>
          <a:lstStyle/>
          <a:p>
            <a:pPr marL="0" indent="0" eaLnBrk="1" hangingPunct="1">
              <a:buFont typeface="Arial" panose="020B0604020202020204" pitchFamily="34" charset="0"/>
              <a:buNone/>
              <a:defRPr sz="2800">
                <a:ea typeface="ＭＳ Ｐゴシック" pitchFamily="34" charset="-128"/>
              </a:defRPr>
            </a:pPr>
            <a:r>
              <a:rPr sz="2500" dirty="0"/>
              <a:t>La </a:t>
            </a:r>
            <a:r>
              <a:rPr sz="2500" dirty="0" err="1"/>
              <a:t>configuración</a:t>
            </a:r>
            <a:r>
              <a:rPr sz="2500" dirty="0"/>
              <a:t> </a:t>
            </a:r>
            <a:r>
              <a:rPr sz="2500" dirty="0" err="1"/>
              <a:t>más</a:t>
            </a:r>
            <a:r>
              <a:rPr sz="2500" dirty="0"/>
              <a:t> </a:t>
            </a:r>
            <a:r>
              <a:rPr sz="2500" dirty="0" err="1"/>
              <a:t>común</a:t>
            </a:r>
            <a:r>
              <a:rPr sz="2500" dirty="0"/>
              <a:t> </a:t>
            </a:r>
            <a:br>
              <a:rPr lang="es-AR" sz="2500" dirty="0"/>
            </a:br>
            <a:r>
              <a:rPr sz="2500" dirty="0"/>
              <a:t>de </a:t>
            </a:r>
            <a:r>
              <a:rPr sz="2500" dirty="0" err="1"/>
              <a:t>tanques</a:t>
            </a:r>
            <a:r>
              <a:rPr sz="2500" dirty="0"/>
              <a:t> son </a:t>
            </a:r>
            <a:r>
              <a:rPr sz="2500" dirty="0" err="1"/>
              <a:t>los</a:t>
            </a:r>
            <a:r>
              <a:rPr sz="2500" dirty="0"/>
              <a:t> </a:t>
            </a:r>
            <a:r>
              <a:rPr sz="2500" dirty="0" err="1"/>
              <a:t>tanques</a:t>
            </a:r>
            <a:r>
              <a:rPr sz="2500" dirty="0"/>
              <a:t> </a:t>
            </a:r>
            <a:r>
              <a:rPr sz="2500" dirty="0" err="1"/>
              <a:t>subterráneos</a:t>
            </a:r>
            <a:r>
              <a:rPr sz="2500" dirty="0"/>
              <a:t> </a:t>
            </a:r>
            <a:r>
              <a:rPr sz="2500" dirty="0" err="1"/>
              <a:t>horizontales</a:t>
            </a:r>
            <a:r>
              <a:rPr sz="2500" dirty="0"/>
              <a:t>.</a:t>
            </a:r>
          </a:p>
          <a:p>
            <a:pPr lvl="1" eaLnBrk="1" hangingPunct="1">
              <a:defRPr sz="2600">
                <a:ea typeface="ＭＳ Ｐゴシック" pitchFamily="34" charset="-128"/>
              </a:defRPr>
            </a:pPr>
            <a:r>
              <a:rPr sz="2500" dirty="0" err="1"/>
              <a:t>Válvulas</a:t>
            </a:r>
            <a:r>
              <a:rPr sz="2500" dirty="0"/>
              <a:t> de </a:t>
            </a:r>
            <a:r>
              <a:rPr sz="2500" dirty="0" err="1"/>
              <a:t>cierre</a:t>
            </a:r>
            <a:r>
              <a:rPr sz="2500" dirty="0"/>
              <a:t> de </a:t>
            </a:r>
            <a:r>
              <a:rPr sz="2500" dirty="0" err="1"/>
              <a:t>emergencia</a:t>
            </a:r>
            <a:endParaRPr sz="2500" dirty="0"/>
          </a:p>
          <a:p>
            <a:pPr lvl="1" eaLnBrk="1" hangingPunct="1">
              <a:defRPr sz="2600">
                <a:ea typeface="ＭＳ Ｐゴシック" pitchFamily="34" charset="-128"/>
              </a:defRPr>
            </a:pPr>
            <a:r>
              <a:rPr sz="2500" dirty="0"/>
              <a:t>Puntos de carga y </a:t>
            </a:r>
            <a:r>
              <a:rPr sz="2500" dirty="0" err="1"/>
              <a:t>descarga</a:t>
            </a:r>
            <a:r>
              <a:rPr sz="2500" dirty="0"/>
              <a:t> </a:t>
            </a:r>
          </a:p>
          <a:p>
            <a:pPr lvl="1" eaLnBrk="1" hangingPunct="1">
              <a:defRPr sz="2600">
                <a:ea typeface="ＭＳ Ｐゴシック" pitchFamily="34" charset="-128"/>
              </a:defRPr>
            </a:pPr>
            <a:r>
              <a:rPr sz="2500" dirty="0" err="1"/>
              <a:t>Elevadores</a:t>
            </a:r>
            <a:r>
              <a:rPr sz="2500" dirty="0"/>
              <a:t> para </a:t>
            </a:r>
            <a:r>
              <a:rPr sz="2500" dirty="0" err="1"/>
              <a:t>múltiples</a:t>
            </a:r>
            <a:r>
              <a:rPr sz="2500" dirty="0"/>
              <a:t> </a:t>
            </a:r>
            <a:r>
              <a:rPr sz="2500" dirty="0" err="1"/>
              <a:t>tanques</a:t>
            </a:r>
            <a:r>
              <a:rPr sz="2500" dirty="0"/>
              <a:t> </a:t>
            </a:r>
            <a:r>
              <a:rPr sz="2500" dirty="0" err="1"/>
              <a:t>codificados</a:t>
            </a:r>
            <a:r>
              <a:rPr sz="2500" dirty="0"/>
              <a:t> </a:t>
            </a:r>
            <a:r>
              <a:rPr sz="2500" dirty="0" err="1"/>
              <a:t>por</a:t>
            </a:r>
            <a:r>
              <a:rPr sz="2500" dirty="0"/>
              <a:t> </a:t>
            </a:r>
            <a:r>
              <a:rPr sz="2500" dirty="0" err="1"/>
              <a:t>colores</a:t>
            </a:r>
            <a:r>
              <a:rPr sz="2500" dirty="0"/>
              <a:t>/</a:t>
            </a:r>
            <a:r>
              <a:rPr sz="2500" dirty="0" err="1"/>
              <a:t>marcados</a:t>
            </a:r>
            <a:r>
              <a:rPr sz="2500" dirty="0"/>
              <a:t> para </a:t>
            </a:r>
            <a:r>
              <a:rPr sz="2500" dirty="0" err="1"/>
              <a:t>identificar</a:t>
            </a:r>
            <a:r>
              <a:rPr sz="2500" dirty="0"/>
              <a:t> </a:t>
            </a:r>
            <a:r>
              <a:rPr sz="2500" dirty="0" err="1"/>
              <a:t>el</a:t>
            </a:r>
            <a:r>
              <a:rPr sz="2500" dirty="0"/>
              <a:t> </a:t>
            </a:r>
            <a:r>
              <a:rPr sz="2500" dirty="0" err="1"/>
              <a:t>producto</a:t>
            </a:r>
            <a:r>
              <a:rPr sz="2500" dirty="0"/>
              <a:t>.</a:t>
            </a:r>
            <a:endParaRPr sz="2500" dirty="0">
              <a:ea typeface="ＭＳ Ｐゴシック" pitchFamily="34" charset="-128"/>
            </a:endParaRPr>
          </a:p>
        </p:txBody>
      </p:sp>
      <p:sp>
        <p:nvSpPr>
          <p:cNvPr id="2" name="Title 1">
            <a:extLst>
              <a:ext uri="{FF2B5EF4-FFF2-40B4-BE49-F238E27FC236}">
                <a16:creationId xmlns:a16="http://schemas.microsoft.com/office/drawing/2014/main" id="{3C0ED771-BF4E-3D91-D87D-DC870D09EE25}"/>
              </a:ext>
            </a:extLst>
          </p:cNvPr>
          <p:cNvSpPr>
            <a:spLocks noGrp="1"/>
          </p:cNvSpPr>
          <p:nvPr>
            <p:ph type="title"/>
          </p:nvPr>
        </p:nvSpPr>
        <p:spPr>
          <a:xfrm>
            <a:off x="7010400" y="525989"/>
            <a:ext cx="4648200" cy="1220847"/>
          </a:xfrm>
        </p:spPr>
        <p:txBody>
          <a:bodyPr wrap="square">
            <a:spAutoFit/>
          </a:bodyPr>
          <a:lstStyle/>
          <a:p>
            <a:pPr>
              <a:lnSpc>
                <a:spcPts val="4400"/>
              </a:lnSpc>
              <a:defRPr sz="4000"/>
            </a:pPr>
            <a:r>
              <a:rPr dirty="0" err="1"/>
              <a:t>Configuración</a:t>
            </a:r>
            <a:r>
              <a:rPr dirty="0"/>
              <a:t> del </a:t>
            </a:r>
            <a:r>
              <a:rPr dirty="0" err="1"/>
              <a:t>tanque</a:t>
            </a:r>
            <a:r>
              <a:rPr dirty="0"/>
              <a:t> </a:t>
            </a:r>
            <a:r>
              <a:rPr dirty="0" err="1"/>
              <a:t>minorista</a:t>
            </a:r>
            <a:endParaRPr dirty="0"/>
          </a:p>
        </p:txBody>
      </p:sp>
      <p:pic>
        <p:nvPicPr>
          <p:cNvPr id="4" name="Picture 3">
            <a:extLst>
              <a:ext uri="{FF2B5EF4-FFF2-40B4-BE49-F238E27FC236}">
                <a16:creationId xmlns:a16="http://schemas.microsoft.com/office/drawing/2014/main" id="{596E2080-64D2-C3B6-6376-804869036F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40A3EE-7E4A-9755-42F4-427D513F07D0}"/>
              </a:ext>
            </a:extLst>
          </p:cNvPr>
          <p:cNvPicPr>
            <a:picLocks noChangeAspect="1"/>
          </p:cNvPicPr>
          <p:nvPr/>
        </p:nvPicPr>
        <p:blipFill>
          <a:blip r:embed="rId3">
            <a:extLst>
              <a:ext uri="{28A0092B-C50C-407E-A947-70E740481C1C}">
                <a14:useLocalDpi xmlns:a14="http://schemas.microsoft.com/office/drawing/2010/main" val="0"/>
              </a:ext>
            </a:extLst>
          </a:blip>
          <a:srcRect b="22932"/>
          <a:stretch>
            <a:fillRect/>
          </a:stretch>
        </p:blipFill>
        <p:spPr>
          <a:xfrm>
            <a:off x="0" y="0"/>
            <a:ext cx="12235645" cy="6858000"/>
          </a:xfrm>
          <a:prstGeom prst="rect">
            <a:avLst/>
          </a:prstGeom>
        </p:spPr>
      </p:pic>
      <p:sp>
        <p:nvSpPr>
          <p:cNvPr id="47106" name="Slide Number Placeholder 3">
            <a:extLst>
              <a:ext uri="{FF2B5EF4-FFF2-40B4-BE49-F238E27FC236}">
                <a16:creationId xmlns:a16="http://schemas.microsoft.com/office/drawing/2014/main" id="{EFAF0AC2-DE40-4B9D-B8F8-E6269A4E629F}"/>
              </a:ext>
            </a:extLst>
          </p:cNvPr>
          <p:cNvSpPr txBox="1">
            <a:spLocks noGrp="1"/>
          </p:cNvSpPr>
          <p:nvPr/>
        </p:nvSpPr>
        <p:spPr bwMode="auto">
          <a:xfrm>
            <a:off x="12201525" y="46482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endParaRPr sz="1400">
              <a:solidFill>
                <a:schemeClr val="tx1"/>
              </a:solidFill>
              <a:cs typeface="Arial" panose="020B0604020202020204" pitchFamily="34" charset="0"/>
            </a:endParaRPr>
          </a:p>
        </p:txBody>
      </p:sp>
      <p:grpSp>
        <p:nvGrpSpPr>
          <p:cNvPr id="2" name="Group 1">
            <a:extLst>
              <a:ext uri="{FF2B5EF4-FFF2-40B4-BE49-F238E27FC236}">
                <a16:creationId xmlns:a16="http://schemas.microsoft.com/office/drawing/2014/main" id="{21CAB454-EFE8-2946-114F-44A6C7F12239}"/>
              </a:ext>
            </a:extLst>
          </p:cNvPr>
          <p:cNvGrpSpPr/>
          <p:nvPr/>
        </p:nvGrpSpPr>
        <p:grpSpPr>
          <a:xfrm rot="10800000" flipH="1">
            <a:off x="-1" y="1"/>
            <a:ext cx="13182601" cy="6863542"/>
            <a:chOff x="0" y="213360"/>
            <a:chExt cx="10984949" cy="6863542"/>
          </a:xfrm>
        </p:grpSpPr>
        <p:sp>
          <p:nvSpPr>
            <p:cNvPr id="5" name="Rectangle 4">
              <a:extLst>
                <a:ext uri="{FF2B5EF4-FFF2-40B4-BE49-F238E27FC236}">
                  <a16:creationId xmlns:a16="http://schemas.microsoft.com/office/drawing/2014/main" id="{7380814B-ABB1-BFB2-2EB9-8F7F28A4FBA1}"/>
                </a:ext>
              </a:extLst>
            </p:cNvPr>
            <p:cNvSpPr/>
            <p:nvPr/>
          </p:nvSpPr>
          <p:spPr>
            <a:xfrm>
              <a:off x="0" y="213360"/>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7" name="Rectangle 6">
              <a:extLst>
                <a:ext uri="{FF2B5EF4-FFF2-40B4-BE49-F238E27FC236}">
                  <a16:creationId xmlns:a16="http://schemas.microsoft.com/office/drawing/2014/main" id="{50FC9562-53D9-BDA7-6426-A02F05D95506}"/>
                </a:ext>
              </a:extLst>
            </p:cNvPr>
            <p:cNvSpPr/>
            <p:nvPr/>
          </p:nvSpPr>
          <p:spPr>
            <a:xfrm>
              <a:off x="0" y="213360"/>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grpSp>
      <p:sp>
        <p:nvSpPr>
          <p:cNvPr id="4" name="Rectangle 3">
            <a:extLst>
              <a:ext uri="{FF2B5EF4-FFF2-40B4-BE49-F238E27FC236}">
                <a16:creationId xmlns:a16="http://schemas.microsoft.com/office/drawing/2014/main" id="{372C2D0A-14E0-1D60-3BA4-77C1AC61FA87}"/>
              </a:ext>
            </a:extLst>
          </p:cNvPr>
          <p:cNvSpPr txBox="1">
            <a:spLocks/>
          </p:cNvSpPr>
          <p:nvPr/>
        </p:nvSpPr>
        <p:spPr bwMode="auto">
          <a:xfrm>
            <a:off x="457200" y="1676400"/>
            <a:ext cx="7620000" cy="56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ts val="25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El </a:t>
            </a:r>
            <a:r>
              <a:rPr sz="2500" dirty="0" err="1"/>
              <a:t>etanol</a:t>
            </a:r>
            <a:r>
              <a:rPr sz="2500" dirty="0"/>
              <a:t> combustible </a:t>
            </a:r>
            <a:r>
              <a:rPr sz="2500" dirty="0" err="1"/>
              <a:t>desnaturalizado</a:t>
            </a:r>
            <a:r>
              <a:rPr sz="2500" dirty="0"/>
              <a:t> se </a:t>
            </a:r>
            <a:r>
              <a:rPr sz="2500" dirty="0" err="1"/>
              <a:t>encuentra</a:t>
            </a:r>
            <a:r>
              <a:rPr sz="2500" dirty="0"/>
              <a:t> </a:t>
            </a:r>
            <a:r>
              <a:rPr sz="2500" dirty="0" err="1"/>
              <a:t>comúnmente</a:t>
            </a:r>
            <a:r>
              <a:rPr sz="2500" dirty="0"/>
              <a:t> </a:t>
            </a:r>
            <a:r>
              <a:rPr sz="2500" dirty="0" err="1"/>
              <a:t>en</a:t>
            </a:r>
            <a:r>
              <a:rPr sz="2500" dirty="0"/>
              <a:t> las </a:t>
            </a:r>
            <a:r>
              <a:rPr sz="2500" dirty="0" err="1"/>
              <a:t>terminales</a:t>
            </a:r>
            <a:r>
              <a:rPr sz="2500" dirty="0"/>
              <a:t> </a:t>
            </a:r>
            <a:br>
              <a:rPr lang="es-AR" sz="2500" dirty="0"/>
            </a:br>
            <a:r>
              <a:rPr sz="2500" dirty="0"/>
              <a:t>de </a:t>
            </a:r>
            <a:r>
              <a:rPr sz="2500" dirty="0" err="1"/>
              <a:t>productos</a:t>
            </a:r>
            <a:r>
              <a:rPr sz="2500" dirty="0"/>
              <a:t> </a:t>
            </a:r>
            <a:r>
              <a:rPr sz="2500" dirty="0" err="1"/>
              <a:t>líquidos</a:t>
            </a:r>
            <a:r>
              <a:rPr sz="2500" dirty="0"/>
              <a:t>.</a:t>
            </a:r>
          </a:p>
          <a:p>
            <a:pPr eaLnBrk="1" hangingPunct="1">
              <a:lnSpc>
                <a:spcPts val="25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La </a:t>
            </a:r>
            <a:r>
              <a:rPr sz="2500" dirty="0" err="1"/>
              <a:t>planificación</a:t>
            </a:r>
            <a:r>
              <a:rPr sz="2500" dirty="0"/>
              <a:t> previa para </a:t>
            </a:r>
            <a:r>
              <a:rPr sz="2500" dirty="0" err="1"/>
              <a:t>posibles</a:t>
            </a:r>
            <a:r>
              <a:rPr sz="2500" dirty="0"/>
              <a:t> </a:t>
            </a:r>
            <a:r>
              <a:rPr sz="2500" dirty="0" err="1"/>
              <a:t>incidentes</a:t>
            </a:r>
            <a:r>
              <a:rPr sz="2500" dirty="0"/>
              <a:t> </a:t>
            </a:r>
            <a:br>
              <a:rPr lang="es-AR" sz="2500" dirty="0"/>
            </a:br>
            <a:r>
              <a:rPr sz="2500" dirty="0" err="1"/>
              <a:t>en</a:t>
            </a:r>
            <a:r>
              <a:rPr sz="2500" dirty="0"/>
              <a:t> </a:t>
            </a:r>
            <a:r>
              <a:rPr sz="2500" dirty="0" err="1"/>
              <a:t>terminales</a:t>
            </a:r>
            <a:r>
              <a:rPr sz="2500" dirty="0"/>
              <a:t> de </a:t>
            </a:r>
            <a:r>
              <a:rPr sz="2500" dirty="0" err="1"/>
              <a:t>productos</a:t>
            </a:r>
            <a:r>
              <a:rPr sz="2500" dirty="0"/>
              <a:t> </a:t>
            </a:r>
            <a:r>
              <a:rPr sz="2500" dirty="0" err="1"/>
              <a:t>líquidos</a:t>
            </a:r>
            <a:r>
              <a:rPr sz="2500" dirty="0"/>
              <a:t> es </a:t>
            </a:r>
            <a:r>
              <a:rPr sz="2500" dirty="0" err="1"/>
              <a:t>extremadamente</a:t>
            </a:r>
            <a:r>
              <a:rPr sz="2500" dirty="0"/>
              <a:t> </a:t>
            </a:r>
            <a:r>
              <a:rPr sz="2500" dirty="0" err="1"/>
              <a:t>importante</a:t>
            </a:r>
            <a:r>
              <a:rPr sz="2500" dirty="0"/>
              <a:t>.</a:t>
            </a:r>
          </a:p>
          <a:p>
            <a:pPr eaLnBrk="1" hangingPunct="1">
              <a:lnSpc>
                <a:spcPts val="25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err="1"/>
              <a:t>Familiarización</a:t>
            </a:r>
            <a:r>
              <a:rPr sz="2500" dirty="0"/>
              <a:t> con las </a:t>
            </a:r>
            <a:r>
              <a:rPr sz="2500" dirty="0" err="1"/>
              <a:t>instalaciones</a:t>
            </a:r>
            <a:r>
              <a:rPr sz="2500" dirty="0"/>
              <a:t> y </a:t>
            </a:r>
            <a:r>
              <a:rPr sz="2500" dirty="0" err="1"/>
              <a:t>relaciones</a:t>
            </a:r>
            <a:endParaRPr sz="2500" dirty="0"/>
          </a:p>
          <a:p>
            <a:pPr eaLnBrk="1" hangingPunct="1">
              <a:lnSpc>
                <a:spcPts val="25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Los </a:t>
            </a:r>
            <a:r>
              <a:rPr sz="2500" dirty="0" err="1"/>
              <a:t>terminales</a:t>
            </a:r>
            <a:r>
              <a:rPr sz="2500" dirty="0"/>
              <a:t> de </a:t>
            </a:r>
            <a:r>
              <a:rPr sz="2500" dirty="0" err="1"/>
              <a:t>productos</a:t>
            </a:r>
            <a:r>
              <a:rPr sz="2500" dirty="0"/>
              <a:t> </a:t>
            </a:r>
            <a:r>
              <a:rPr sz="2500" dirty="0" err="1"/>
              <a:t>líquidos</a:t>
            </a:r>
            <a:r>
              <a:rPr sz="2500" dirty="0"/>
              <a:t> </a:t>
            </a:r>
            <a:r>
              <a:rPr sz="2500" dirty="0" err="1"/>
              <a:t>varían</a:t>
            </a:r>
            <a:r>
              <a:rPr sz="2500" dirty="0"/>
              <a:t> </a:t>
            </a:r>
            <a:r>
              <a:rPr sz="2500" dirty="0" err="1"/>
              <a:t>mucho</a:t>
            </a:r>
            <a:r>
              <a:rPr sz="2500" dirty="0"/>
              <a:t> </a:t>
            </a:r>
            <a:r>
              <a:rPr sz="2500" dirty="0" err="1"/>
              <a:t>en</a:t>
            </a:r>
            <a:r>
              <a:rPr sz="2500" dirty="0"/>
              <a:t> </a:t>
            </a:r>
            <a:r>
              <a:rPr sz="2500" dirty="0" err="1"/>
              <a:t>capacidad</a:t>
            </a:r>
            <a:r>
              <a:rPr sz="2500" dirty="0"/>
              <a:t> y </a:t>
            </a:r>
            <a:r>
              <a:rPr sz="2500" dirty="0" err="1"/>
              <a:t>en</a:t>
            </a:r>
            <a:r>
              <a:rPr sz="2500" dirty="0"/>
              <a:t> </a:t>
            </a:r>
            <a:r>
              <a:rPr sz="2500" dirty="0" err="1"/>
              <a:t>los</a:t>
            </a:r>
            <a:r>
              <a:rPr sz="2500" dirty="0"/>
              <a:t> </a:t>
            </a:r>
            <a:r>
              <a:rPr sz="2500" dirty="0" err="1"/>
              <a:t>tipos</a:t>
            </a:r>
            <a:r>
              <a:rPr sz="2500" dirty="0"/>
              <a:t> de </a:t>
            </a:r>
            <a:r>
              <a:rPr sz="2500" dirty="0" err="1"/>
              <a:t>productos</a:t>
            </a:r>
            <a:r>
              <a:rPr sz="2500" dirty="0"/>
              <a:t> </a:t>
            </a:r>
            <a:r>
              <a:rPr sz="2500" dirty="0" err="1"/>
              <a:t>que</a:t>
            </a:r>
            <a:r>
              <a:rPr sz="2500" dirty="0"/>
              <a:t> </a:t>
            </a:r>
            <a:r>
              <a:rPr sz="2500" dirty="0" err="1"/>
              <a:t>almacenan</a:t>
            </a:r>
            <a:r>
              <a:rPr sz="2500" dirty="0"/>
              <a:t>.</a:t>
            </a:r>
          </a:p>
          <a:p>
            <a:pPr eaLnBrk="1" hangingPunct="1">
              <a:lnSpc>
                <a:spcPts val="2500"/>
              </a:lnSpc>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sz="2500" dirty="0"/>
              <a:t>Las </a:t>
            </a:r>
            <a:r>
              <a:rPr sz="2500" dirty="0" err="1"/>
              <a:t>estaciones</a:t>
            </a:r>
            <a:r>
              <a:rPr sz="2500" dirty="0"/>
              <a:t> de </a:t>
            </a:r>
            <a:r>
              <a:rPr sz="2500" dirty="0" err="1"/>
              <a:t>servicio</a:t>
            </a:r>
            <a:r>
              <a:rPr sz="2500" dirty="0"/>
              <a:t> </a:t>
            </a:r>
            <a:r>
              <a:rPr sz="2500" dirty="0" err="1"/>
              <a:t>minoristas</a:t>
            </a:r>
            <a:r>
              <a:rPr sz="2500" dirty="0"/>
              <a:t> </a:t>
            </a:r>
            <a:r>
              <a:rPr sz="2500" dirty="0" err="1"/>
              <a:t>tienen</a:t>
            </a:r>
            <a:r>
              <a:rPr sz="2500" dirty="0"/>
              <a:t> </a:t>
            </a:r>
            <a:r>
              <a:rPr sz="2500" dirty="0" err="1"/>
              <a:t>muchas</a:t>
            </a:r>
            <a:r>
              <a:rPr sz="2500" dirty="0"/>
              <a:t> </a:t>
            </a:r>
            <a:r>
              <a:rPr sz="2500" dirty="0" err="1"/>
              <a:t>configuraciones</a:t>
            </a:r>
            <a:r>
              <a:rPr sz="2500" dirty="0"/>
              <a:t> </a:t>
            </a:r>
            <a:r>
              <a:rPr sz="2500" dirty="0" err="1"/>
              <a:t>diferentes</a:t>
            </a:r>
            <a:r>
              <a:rPr sz="2500" dirty="0"/>
              <a:t> de </a:t>
            </a:r>
            <a:r>
              <a:rPr sz="2500" dirty="0" err="1"/>
              <a:t>tanques</a:t>
            </a:r>
            <a:r>
              <a:rPr sz="2500" dirty="0"/>
              <a:t> </a:t>
            </a:r>
            <a:br>
              <a:rPr lang="es-AR" sz="2500" dirty="0"/>
            </a:br>
            <a:r>
              <a:rPr sz="2500" dirty="0"/>
              <a:t>de </a:t>
            </a:r>
            <a:r>
              <a:rPr sz="2500" dirty="0" err="1"/>
              <a:t>almacenamiento</a:t>
            </a:r>
            <a:r>
              <a:rPr sz="2500" dirty="0"/>
              <a:t>.</a:t>
            </a:r>
          </a:p>
        </p:txBody>
      </p:sp>
      <p:sp>
        <p:nvSpPr>
          <p:cNvPr id="6" name="Rectangle 2">
            <a:extLst>
              <a:ext uri="{FF2B5EF4-FFF2-40B4-BE49-F238E27FC236}">
                <a16:creationId xmlns:a16="http://schemas.microsoft.com/office/drawing/2014/main" id="{5C7C2A14-DB0B-DBD5-58FE-3D0F3C8AAB87}"/>
              </a:ext>
            </a:extLst>
          </p:cNvPr>
          <p:cNvSpPr>
            <a:spLocks noGrp="1"/>
          </p:cNvSpPr>
          <p:nvPr>
            <p:ph type="title"/>
          </p:nvPr>
        </p:nvSpPr>
        <p:spPr>
          <a:xfrm>
            <a:off x="457200" y="914400"/>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pPr algn="l">
              <a:defRPr sz="4400">
                <a:latin typeface="Arial" panose="020B0604020202020204" pitchFamily="34" charset="0"/>
                <a:ea typeface="ＭＳ Ｐゴシック" panose="020B0600070205080204" pitchFamily="34" charset="-128"/>
                <a:cs typeface="Arial" panose="020B0604020202020204" pitchFamily="34" charset="0"/>
              </a:defRPr>
            </a:pPr>
            <a:r>
              <a:t>Resumen</a:t>
            </a:r>
          </a:p>
        </p:txBody>
      </p:sp>
      <p:pic>
        <p:nvPicPr>
          <p:cNvPr id="9" name="Picture 8">
            <a:extLst>
              <a:ext uri="{FF2B5EF4-FFF2-40B4-BE49-F238E27FC236}">
                <a16:creationId xmlns:a16="http://schemas.microsoft.com/office/drawing/2014/main" id="{0BD20D11-767B-963A-EC89-70AEED0D3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6428658"/>
            <a:ext cx="1438729" cy="27694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9D849D9E-5037-0922-62AE-E026A1458331}"/>
              </a:ext>
            </a:extLst>
          </p:cNvPr>
          <p:cNvPicPr>
            <a:picLocks noChangeAspect="1"/>
          </p:cNvPicPr>
          <p:nvPr/>
        </p:nvPicPr>
        <p:blipFill rotWithShape="1">
          <a:blip r:embed="rId3">
            <a:extLst>
              <a:ext uri="{28A0092B-C50C-407E-A947-70E740481C1C}">
                <a14:useLocalDpi xmlns:a14="http://schemas.microsoft.com/office/drawing/2010/main" val="0"/>
              </a:ext>
            </a:extLst>
          </a:blip>
          <a:srcRect l="31276" r="6172"/>
          <a:stretch>
            <a:fillRect/>
          </a:stretch>
        </p:blipFill>
        <p:spPr>
          <a:xfrm>
            <a:off x="0" y="0"/>
            <a:ext cx="12192000" cy="6934200"/>
          </a:xfrm>
          <a:prstGeom prst="rect">
            <a:avLst/>
          </a:prstGeom>
        </p:spPr>
      </p:pic>
      <p:sp>
        <p:nvSpPr>
          <p:cNvPr id="3" name="Rectangle 2">
            <a:extLst>
              <a:ext uri="{FF2B5EF4-FFF2-40B4-BE49-F238E27FC236}">
                <a16:creationId xmlns:a16="http://schemas.microsoft.com/office/drawing/2014/main" id="{7FE6DD81-7ABA-E698-1B95-5BC2DEC90713}"/>
              </a:ext>
            </a:extLst>
          </p:cNvPr>
          <p:cNvSpPr/>
          <p:nvPr/>
        </p:nvSpPr>
        <p:spPr>
          <a:xfrm>
            <a:off x="0" y="7620"/>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4" name="Title 1">
            <a:extLst>
              <a:ext uri="{FF2B5EF4-FFF2-40B4-BE49-F238E27FC236}">
                <a16:creationId xmlns:a16="http://schemas.microsoft.com/office/drawing/2014/main" id="{ED8614BC-8084-8830-EC8E-BD09C38F5F11}"/>
              </a:ext>
            </a:extLst>
          </p:cNvPr>
          <p:cNvSpPr txBox="1">
            <a:spLocks/>
          </p:cNvSpPr>
          <p:nvPr/>
        </p:nvSpPr>
        <p:spPr bwMode="auto">
          <a:xfrm>
            <a:off x="533400" y="609600"/>
            <a:ext cx="3962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0" fontAlgn="base" hangingPunct="0">
              <a:spcBef>
                <a:spcPct val="0"/>
              </a:spcBef>
              <a:spcAft>
                <a:spcPct val="0"/>
              </a:spcAft>
              <a:defRPr sz="3600" b="1" kern="1200">
                <a:solidFill>
                  <a:schemeClr val="bg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lnSpc>
                <a:spcPts val="4500"/>
              </a:lnSpc>
              <a:defRPr sz="4000"/>
            </a:pPr>
            <a:r>
              <a:rPr dirty="0" err="1"/>
              <a:t>Actividad</a:t>
            </a:r>
            <a:r>
              <a:rPr dirty="0"/>
              <a:t> 5.1: </a:t>
            </a:r>
            <a:r>
              <a:rPr dirty="0" err="1"/>
              <a:t>Etanol</a:t>
            </a:r>
            <a:r>
              <a:rPr dirty="0"/>
              <a:t> </a:t>
            </a:r>
            <a:r>
              <a:rPr dirty="0" err="1"/>
              <a:t>en</a:t>
            </a:r>
            <a:r>
              <a:rPr dirty="0"/>
              <a:t> </a:t>
            </a:r>
            <a:r>
              <a:rPr dirty="0" err="1"/>
              <a:t>su</a:t>
            </a:r>
            <a:r>
              <a:rPr dirty="0"/>
              <a:t> </a:t>
            </a:r>
            <a:r>
              <a:rPr dirty="0" err="1"/>
              <a:t>jurisdicción</a:t>
            </a:r>
            <a:endParaRPr dirty="0"/>
          </a:p>
        </p:txBody>
      </p:sp>
      <p:sp>
        <p:nvSpPr>
          <p:cNvPr id="5" name="Rectangle 3">
            <a:extLst>
              <a:ext uri="{FF2B5EF4-FFF2-40B4-BE49-F238E27FC236}">
                <a16:creationId xmlns:a16="http://schemas.microsoft.com/office/drawing/2014/main" id="{80D391EE-02DD-0BD5-F9E2-09552D54C6C4}"/>
              </a:ext>
            </a:extLst>
          </p:cNvPr>
          <p:cNvSpPr txBox="1">
            <a:spLocks/>
          </p:cNvSpPr>
          <p:nvPr/>
        </p:nvSpPr>
        <p:spPr bwMode="auto">
          <a:xfrm>
            <a:off x="533400" y="2743200"/>
            <a:ext cx="49530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90000"/>
              </a:lnSpc>
              <a:buFont typeface="Arial" panose="020B0604020202020204" pitchFamily="34" charset="0"/>
              <a:buNone/>
              <a:defRPr sz="2800" b="1">
                <a:solidFill>
                  <a:srgbClr val="FFB005"/>
                </a:solidFill>
                <a:latin typeface="Arial" panose="020B0604020202020204" pitchFamily="34" charset="0"/>
                <a:ea typeface="ＭＳ Ｐゴシック" panose="020B0600070205080204" pitchFamily="34" charset="-128"/>
                <a:cs typeface="Arial" panose="020B0604020202020204" pitchFamily="34" charset="0"/>
              </a:defRPr>
            </a:pPr>
            <a:r>
              <a:rPr dirty="0" err="1"/>
              <a:t>Objetivo</a:t>
            </a:r>
            <a:r>
              <a:rPr dirty="0"/>
              <a:t>:</a:t>
            </a:r>
          </a:p>
          <a:p>
            <a:pPr marL="0" indent="0" eaLnBrk="1" hangingPunct="1">
              <a:lnSpc>
                <a:spcPct val="90000"/>
              </a:lnSpc>
              <a:buFont typeface="Arial" panose="020B0604020202020204" pitchFamily="34" charset="0"/>
              <a:buNone/>
              <a:defRPr sz="2600">
                <a:solidFill>
                  <a:schemeClr val="bg1"/>
                </a:solidFill>
                <a:latin typeface="Arial" panose="020B0604020202020204" pitchFamily="34" charset="0"/>
                <a:ea typeface="ＭＳ Ｐゴシック" panose="020B0600070205080204" pitchFamily="34" charset="-128"/>
                <a:cs typeface="Arial" panose="020B0604020202020204" pitchFamily="34" charset="0"/>
              </a:defRPr>
            </a:pPr>
            <a:r>
              <a:rPr dirty="0"/>
              <a:t>Para </a:t>
            </a:r>
            <a:r>
              <a:rPr dirty="0" err="1"/>
              <a:t>permitir</a:t>
            </a:r>
            <a:r>
              <a:rPr dirty="0"/>
              <a:t> </a:t>
            </a:r>
            <a:r>
              <a:rPr dirty="0" err="1"/>
              <a:t>que</a:t>
            </a:r>
            <a:r>
              <a:rPr dirty="0"/>
              <a:t> </a:t>
            </a:r>
            <a:r>
              <a:rPr dirty="0" err="1"/>
              <a:t>los</a:t>
            </a:r>
            <a:r>
              <a:rPr dirty="0"/>
              <a:t> </a:t>
            </a:r>
            <a:r>
              <a:rPr dirty="0" err="1"/>
              <a:t>participantes</a:t>
            </a:r>
            <a:r>
              <a:rPr dirty="0"/>
              <a:t> </a:t>
            </a:r>
            <a:r>
              <a:rPr dirty="0" err="1"/>
              <a:t>determinen</a:t>
            </a:r>
            <a:r>
              <a:rPr dirty="0"/>
              <a:t> </a:t>
            </a:r>
            <a:r>
              <a:rPr dirty="0" err="1"/>
              <a:t>el</a:t>
            </a:r>
            <a:r>
              <a:rPr dirty="0"/>
              <a:t> </a:t>
            </a:r>
            <a:r>
              <a:rPr dirty="0" err="1"/>
              <a:t>potencial</a:t>
            </a:r>
            <a:r>
              <a:rPr dirty="0"/>
              <a:t> de </a:t>
            </a:r>
            <a:r>
              <a:rPr dirty="0" err="1"/>
              <a:t>una</a:t>
            </a:r>
            <a:r>
              <a:rPr dirty="0"/>
              <a:t> </a:t>
            </a:r>
            <a:r>
              <a:rPr dirty="0" err="1"/>
              <a:t>emergencia</a:t>
            </a:r>
            <a:r>
              <a:rPr dirty="0"/>
              <a:t> </a:t>
            </a:r>
            <a:r>
              <a:rPr dirty="0" err="1"/>
              <a:t>por</a:t>
            </a:r>
            <a:r>
              <a:rPr dirty="0"/>
              <a:t> </a:t>
            </a:r>
            <a:r>
              <a:rPr dirty="0" err="1"/>
              <a:t>etanol</a:t>
            </a:r>
            <a:r>
              <a:rPr dirty="0"/>
              <a:t> </a:t>
            </a:r>
            <a:r>
              <a:rPr dirty="0" err="1"/>
              <a:t>en</a:t>
            </a:r>
            <a:r>
              <a:rPr dirty="0"/>
              <a:t> sus </a:t>
            </a:r>
            <a:r>
              <a:rPr dirty="0" err="1"/>
              <a:t>jurisdicciones</a:t>
            </a:r>
            <a:r>
              <a:rPr dirty="0"/>
              <a:t>.</a:t>
            </a:r>
          </a:p>
        </p:txBody>
      </p:sp>
      <p:pic>
        <p:nvPicPr>
          <p:cNvPr id="6" name="Picture 5">
            <a:extLst>
              <a:ext uri="{FF2B5EF4-FFF2-40B4-BE49-F238E27FC236}">
                <a16:creationId xmlns:a16="http://schemas.microsoft.com/office/drawing/2014/main" id="{C0B1A4EB-6E85-EF9D-F055-F8B672BD5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CBAF3233-0C2F-7B2C-F813-CC359A8E3046}"/>
              </a:ext>
            </a:extLst>
          </p:cNvPr>
          <p:cNvPicPr>
            <a:picLocks noGrp="1" noChangeAspect="1"/>
          </p:cNvPicPr>
          <p:nvPr>
            <p:ph type="pic" sz="quarter" idx="10"/>
          </p:nvPr>
        </p:nvPicPr>
        <p:blipFill>
          <a:blip r:embed="rId3"/>
          <a:srcRect t="2475" b="12827"/>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E82A7501-2A4E-D8FE-C819-041BCE61B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11515" y="0"/>
            <a:ext cx="6080485" cy="6858000"/>
          </a:xfrm>
          <a:prstGeom prst="rect">
            <a:avLst/>
          </a:prstGeom>
        </p:spPr>
      </p:pic>
      <p:sp>
        <p:nvSpPr>
          <p:cNvPr id="8195" name="Rectangle 3">
            <a:extLst>
              <a:ext uri="{FF2B5EF4-FFF2-40B4-BE49-F238E27FC236}">
                <a16:creationId xmlns:a16="http://schemas.microsoft.com/office/drawing/2014/main" id="{014C1545-0EF9-4E50-BB37-ACBBCE4C77ED}"/>
              </a:ext>
            </a:extLst>
          </p:cNvPr>
          <p:cNvSpPr>
            <a:spLocks noGrp="1"/>
          </p:cNvSpPr>
          <p:nvPr>
            <p:ph type="body" sz="quarter" idx="4294967295"/>
          </p:nvPr>
        </p:nvSpPr>
        <p:spPr>
          <a:xfrm>
            <a:off x="7159626" y="1646238"/>
            <a:ext cx="4651375" cy="5334000"/>
          </a:xfrm>
          <a:prstGeom prst="rect">
            <a:avLst/>
          </a:prstGeom>
        </p:spPr>
        <p:txBody>
          <a:bodyPr/>
          <a:lstStyle/>
          <a:p>
            <a:pPr marL="0" indent="0" eaLnBrk="1" hangingPunct="1">
              <a:lnSpc>
                <a:spcPct val="90000"/>
              </a:lnSpc>
              <a:buFont typeface="Arial" panose="020B0604020202020204" pitchFamily="34" charset="0"/>
              <a:buNone/>
              <a:defRPr sz="2800">
                <a:solidFill>
                  <a:schemeClr val="bg1"/>
                </a:solidFill>
                <a:ea typeface="ＭＳ Ｐゴシック" panose="020B0600070205080204" pitchFamily="34" charset="-128"/>
              </a:defRPr>
            </a:pPr>
            <a:r>
              <a:rPr sz="2500" dirty="0" err="1"/>
              <a:t>Identificación</a:t>
            </a:r>
            <a:r>
              <a:rPr sz="2500" dirty="0"/>
              <a:t> de </a:t>
            </a:r>
            <a:r>
              <a:rPr sz="2500" dirty="0" err="1"/>
              <a:t>los</a:t>
            </a:r>
            <a:r>
              <a:rPr sz="2500" dirty="0"/>
              <a:t> </a:t>
            </a:r>
            <a:r>
              <a:rPr sz="2500" dirty="0" err="1"/>
              <a:t>lugares</a:t>
            </a:r>
            <a:r>
              <a:rPr sz="2500" dirty="0"/>
              <a:t> </a:t>
            </a:r>
            <a:br>
              <a:rPr lang="es-AR" sz="2500" dirty="0"/>
            </a:br>
            <a:r>
              <a:rPr sz="2500" dirty="0"/>
              <a:t>de </a:t>
            </a:r>
            <a:r>
              <a:rPr sz="2500" dirty="0" err="1"/>
              <a:t>almacenamiento</a:t>
            </a:r>
            <a:r>
              <a:rPr sz="2500" dirty="0"/>
              <a:t> </a:t>
            </a:r>
            <a:r>
              <a:rPr sz="2500" dirty="0" err="1"/>
              <a:t>en</a:t>
            </a:r>
            <a:r>
              <a:rPr sz="2500" dirty="0"/>
              <a:t> la comunidad:</a:t>
            </a:r>
          </a:p>
          <a:p>
            <a:pPr lvl="1" eaLnBrk="1" hangingPunct="1">
              <a:lnSpc>
                <a:spcPct val="90000"/>
              </a:lnSpc>
              <a:defRPr sz="2600">
                <a:solidFill>
                  <a:schemeClr val="bg1"/>
                </a:solidFill>
                <a:ea typeface="ＭＳ Ｐゴシック" panose="020B0600070205080204" pitchFamily="34" charset="-128"/>
              </a:defRPr>
            </a:pPr>
            <a:r>
              <a:rPr sz="2500" dirty="0" err="1"/>
              <a:t>Instalaciones</a:t>
            </a:r>
            <a:r>
              <a:rPr sz="2500" dirty="0"/>
              <a:t> </a:t>
            </a:r>
            <a:br>
              <a:rPr lang="es-AR" sz="2500" dirty="0"/>
            </a:br>
            <a:r>
              <a:rPr sz="2500" dirty="0"/>
              <a:t>de </a:t>
            </a:r>
            <a:r>
              <a:rPr sz="2500" dirty="0" err="1"/>
              <a:t>producción</a:t>
            </a:r>
            <a:endParaRPr sz="2500" dirty="0"/>
          </a:p>
          <a:p>
            <a:pPr lvl="1" eaLnBrk="1" hangingPunct="1">
              <a:lnSpc>
                <a:spcPct val="90000"/>
              </a:lnSpc>
              <a:defRPr sz="2600">
                <a:solidFill>
                  <a:schemeClr val="bg1"/>
                </a:solidFill>
                <a:ea typeface="ＭＳ Ｐゴシック" panose="020B0600070205080204" pitchFamily="34" charset="-128"/>
              </a:defRPr>
            </a:pPr>
            <a:r>
              <a:rPr sz="2500" dirty="0" err="1"/>
              <a:t>Terminales</a:t>
            </a:r>
            <a:r>
              <a:rPr sz="2500" dirty="0"/>
              <a:t> de </a:t>
            </a:r>
            <a:br>
              <a:rPr lang="es-AR" sz="2500" dirty="0"/>
            </a:br>
            <a:r>
              <a:rPr sz="2500" dirty="0" err="1"/>
              <a:t>productos</a:t>
            </a:r>
            <a:r>
              <a:rPr sz="2500" dirty="0"/>
              <a:t> </a:t>
            </a:r>
            <a:r>
              <a:rPr sz="2500" dirty="0" err="1"/>
              <a:t>líquidos</a:t>
            </a:r>
            <a:endParaRPr sz="2500" dirty="0"/>
          </a:p>
          <a:p>
            <a:pPr lvl="1" eaLnBrk="1" hangingPunct="1">
              <a:lnSpc>
                <a:spcPct val="90000"/>
              </a:lnSpc>
              <a:defRPr sz="2600">
                <a:solidFill>
                  <a:schemeClr val="bg1"/>
                </a:solidFill>
                <a:ea typeface="ＭＳ Ｐゴシック" panose="020B0600070205080204" pitchFamily="34" charset="-128"/>
              </a:defRPr>
            </a:pPr>
            <a:r>
              <a:rPr sz="2500" dirty="0" err="1"/>
              <a:t>Instalaciones</a:t>
            </a:r>
            <a:r>
              <a:rPr sz="2500" dirty="0"/>
              <a:t> </a:t>
            </a:r>
            <a:br>
              <a:rPr lang="es-AR" sz="2500" dirty="0"/>
            </a:br>
            <a:r>
              <a:rPr sz="2500" dirty="0"/>
              <a:t>de </a:t>
            </a:r>
            <a:r>
              <a:rPr sz="2500" dirty="0" err="1"/>
              <a:t>transbordo</a:t>
            </a:r>
            <a:endParaRPr sz="2500" dirty="0"/>
          </a:p>
          <a:p>
            <a:pPr lvl="1" eaLnBrk="1" hangingPunct="1">
              <a:lnSpc>
                <a:spcPct val="90000"/>
              </a:lnSpc>
              <a:defRPr sz="2600">
                <a:solidFill>
                  <a:schemeClr val="bg1"/>
                </a:solidFill>
                <a:ea typeface="ＭＳ Ｐゴシック" panose="020B0600070205080204" pitchFamily="34" charset="-128"/>
              </a:defRPr>
            </a:pPr>
            <a:r>
              <a:rPr sz="2500" dirty="0"/>
              <a:t>Obras de </a:t>
            </a:r>
            <a:r>
              <a:rPr sz="2500" dirty="0" err="1"/>
              <a:t>construcción</a:t>
            </a:r>
            <a:endParaRPr sz="2500" dirty="0"/>
          </a:p>
          <a:p>
            <a:pPr lvl="1" eaLnBrk="1" hangingPunct="1">
              <a:lnSpc>
                <a:spcPct val="90000"/>
              </a:lnSpc>
              <a:defRPr sz="2600">
                <a:solidFill>
                  <a:schemeClr val="bg1"/>
                </a:solidFill>
                <a:ea typeface="ＭＳ Ｐゴシック" panose="020B0600070205080204" pitchFamily="34" charset="-128"/>
              </a:defRPr>
            </a:pPr>
            <a:r>
              <a:rPr sz="2500" dirty="0" err="1"/>
              <a:t>estaciones</a:t>
            </a:r>
            <a:r>
              <a:rPr sz="2500" dirty="0"/>
              <a:t> de </a:t>
            </a:r>
            <a:br>
              <a:rPr lang="es-AR" sz="2500" dirty="0"/>
            </a:br>
            <a:r>
              <a:rPr sz="2500" dirty="0" err="1"/>
              <a:t>servicio</a:t>
            </a:r>
            <a:r>
              <a:rPr sz="2500" dirty="0"/>
              <a:t> </a:t>
            </a:r>
            <a:r>
              <a:rPr sz="2500" dirty="0" err="1"/>
              <a:t>minoristas</a:t>
            </a:r>
            <a:endParaRPr sz="2500" dirty="0"/>
          </a:p>
        </p:txBody>
      </p:sp>
      <p:sp>
        <p:nvSpPr>
          <p:cNvPr id="2" name="Title 1">
            <a:extLst>
              <a:ext uri="{FF2B5EF4-FFF2-40B4-BE49-F238E27FC236}">
                <a16:creationId xmlns:a16="http://schemas.microsoft.com/office/drawing/2014/main" id="{88013DE0-9211-7D48-49D8-F008F18281C5}"/>
              </a:ext>
            </a:extLst>
          </p:cNvPr>
          <p:cNvSpPr>
            <a:spLocks noGrp="1"/>
          </p:cNvSpPr>
          <p:nvPr>
            <p:ph type="title"/>
          </p:nvPr>
        </p:nvSpPr>
        <p:spPr>
          <a:xfrm>
            <a:off x="7159625" y="838200"/>
            <a:ext cx="4803775" cy="579438"/>
          </a:xfrm>
        </p:spPr>
        <p:txBody>
          <a:bodyPr>
            <a:noAutofit/>
          </a:bodyPr>
          <a:lstStyle/>
          <a:p>
            <a:pPr>
              <a:defRPr sz="4000"/>
            </a:pPr>
            <a:r>
              <a:rPr dirty="0" err="1"/>
              <a:t>Introducción</a:t>
            </a:r>
            <a:endParaRPr dirty="0"/>
          </a:p>
        </p:txBody>
      </p:sp>
      <p:pic>
        <p:nvPicPr>
          <p:cNvPr id="4" name="Picture 3">
            <a:extLst>
              <a:ext uri="{FF2B5EF4-FFF2-40B4-BE49-F238E27FC236}">
                <a16:creationId xmlns:a16="http://schemas.microsoft.com/office/drawing/2014/main" id="{27E47872-185E-7C63-4D16-2E03668D7D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Typical Ethanol Plant Tank Farm Picture 01">
            <a:extLst>
              <a:ext uri="{FF2B5EF4-FFF2-40B4-BE49-F238E27FC236}">
                <a16:creationId xmlns:a16="http://schemas.microsoft.com/office/drawing/2014/main" id="{059F071F-7FCC-4F28-A7C1-C94472317D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95" r="3250"/>
          <a:stretch/>
        </p:blipFill>
        <p:spPr bwMode="auto">
          <a:xfrm>
            <a:off x="596900" y="1905000"/>
            <a:ext cx="5383213" cy="4043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6" name="Picture 5" descr="A close up of a sign  Description generated with high confidence">
            <a:extLst>
              <a:ext uri="{FF2B5EF4-FFF2-40B4-BE49-F238E27FC236}">
                <a16:creationId xmlns:a16="http://schemas.microsoft.com/office/drawing/2014/main" id="{B6A43A77-96EB-431B-8AEB-7455D97AD441}"/>
              </a:ext>
            </a:extLst>
          </p:cNvPr>
          <p:cNvPicPr>
            <a:picLocks noChangeAspect="1"/>
          </p:cNvPicPr>
          <p:nvPr/>
        </p:nvPicPr>
        <p:blipFill rotWithShape="1">
          <a:blip r:embed="rId4"/>
          <a:srcRect t="6924" r="5145"/>
          <a:stretch/>
        </p:blipFill>
        <p:spPr>
          <a:xfrm>
            <a:off x="8848725" y="1905000"/>
            <a:ext cx="2601913" cy="1703387"/>
          </a:xfrm>
          <a:prstGeom prst="rect">
            <a:avLst/>
          </a:prstGeom>
          <a:ln>
            <a:noFill/>
          </a:ln>
          <a:effectLst/>
        </p:spPr>
      </p:pic>
      <p:pic>
        <p:nvPicPr>
          <p:cNvPr id="3" name="Picture 2">
            <a:extLst>
              <a:ext uri="{FF2B5EF4-FFF2-40B4-BE49-F238E27FC236}">
                <a16:creationId xmlns:a16="http://schemas.microsoft.com/office/drawing/2014/main" id="{FA512FCB-AF69-4CB6-8EC8-409EFB948577}"/>
              </a:ext>
            </a:extLst>
          </p:cNvPr>
          <p:cNvPicPr>
            <a:picLocks noChangeAspect="1"/>
          </p:cNvPicPr>
          <p:nvPr/>
        </p:nvPicPr>
        <p:blipFill rotWithShape="1">
          <a:blip r:embed="rId5"/>
          <a:srcRect l="6012" t="6656" r="10426" b="9417"/>
          <a:stretch/>
        </p:blipFill>
        <p:spPr>
          <a:xfrm>
            <a:off x="6091238" y="1905000"/>
            <a:ext cx="2671762" cy="1703387"/>
          </a:xfrm>
          <a:prstGeom prst="rect">
            <a:avLst/>
          </a:prstGeom>
          <a:ln>
            <a:noFill/>
          </a:ln>
          <a:effectLst/>
        </p:spPr>
      </p:pic>
      <p:pic>
        <p:nvPicPr>
          <p:cNvPr id="4" name="Picture 3">
            <a:extLst>
              <a:ext uri="{FF2B5EF4-FFF2-40B4-BE49-F238E27FC236}">
                <a16:creationId xmlns:a16="http://schemas.microsoft.com/office/drawing/2014/main" id="{2E062153-A234-4587-AB86-0D0666A74C79}"/>
              </a:ext>
            </a:extLst>
          </p:cNvPr>
          <p:cNvPicPr>
            <a:picLocks noChangeAspect="1"/>
          </p:cNvPicPr>
          <p:nvPr/>
        </p:nvPicPr>
        <p:blipFill rotWithShape="1">
          <a:blip r:embed="rId6"/>
          <a:srcRect l="3427" t="4112" r="5495" b="7088"/>
          <a:stretch/>
        </p:blipFill>
        <p:spPr>
          <a:xfrm>
            <a:off x="6096000" y="3692525"/>
            <a:ext cx="5383213" cy="2255837"/>
          </a:xfrm>
          <a:prstGeom prst="rect">
            <a:avLst/>
          </a:prstGeom>
          <a:ln>
            <a:noFill/>
          </a:ln>
          <a:effectLst/>
        </p:spPr>
      </p:pic>
      <p:sp>
        <p:nvSpPr>
          <p:cNvPr id="2" name="Title 1">
            <a:extLst>
              <a:ext uri="{FF2B5EF4-FFF2-40B4-BE49-F238E27FC236}">
                <a16:creationId xmlns:a16="http://schemas.microsoft.com/office/drawing/2014/main" id="{D9884757-FE36-F2A6-1260-79E5B87FDE42}"/>
              </a:ext>
            </a:extLst>
          </p:cNvPr>
          <p:cNvSpPr>
            <a:spLocks noGrp="1"/>
          </p:cNvSpPr>
          <p:nvPr>
            <p:ph type="title"/>
          </p:nvPr>
        </p:nvSpPr>
        <p:spPr>
          <a:xfrm>
            <a:off x="76200" y="258762"/>
            <a:ext cx="12039600" cy="579438"/>
          </a:xfrm>
        </p:spPr>
        <p:txBody>
          <a:bodyPr>
            <a:noAutofit/>
          </a:bodyPr>
          <a:lstStyle/>
          <a:p>
            <a:pPr algn="ctr">
              <a:defRPr sz="4000"/>
            </a:pPr>
            <a:r>
              <a:rPr dirty="0" err="1"/>
              <a:t>Tipos</a:t>
            </a:r>
            <a:r>
              <a:rPr dirty="0"/>
              <a:t> y </a:t>
            </a:r>
            <a:r>
              <a:rPr dirty="0" err="1"/>
              <a:t>diseños</a:t>
            </a:r>
            <a:r>
              <a:rPr dirty="0"/>
              <a:t> de </a:t>
            </a:r>
            <a:r>
              <a:rPr dirty="0" err="1"/>
              <a:t>tanques</a:t>
            </a:r>
            <a:r>
              <a:rPr dirty="0"/>
              <a:t> </a:t>
            </a:r>
            <a:br>
              <a:rPr lang="es-AR" dirty="0"/>
            </a:br>
            <a:r>
              <a:rPr dirty="0"/>
              <a:t>de </a:t>
            </a:r>
            <a:r>
              <a:rPr dirty="0" err="1"/>
              <a:t>almacenamiento</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ypical Ethanol Plant Tank Farm Picture 01">
            <a:extLst>
              <a:ext uri="{FF2B5EF4-FFF2-40B4-BE49-F238E27FC236}">
                <a16:creationId xmlns:a16="http://schemas.microsoft.com/office/drawing/2014/main" id="{5EA97ED7-053A-9C57-A8BA-61EBC1DB2280}"/>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b="15127"/>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2290" name="Rectangle 3">
            <a:extLst>
              <a:ext uri="{FF2B5EF4-FFF2-40B4-BE49-F238E27FC236}">
                <a16:creationId xmlns:a16="http://schemas.microsoft.com/office/drawing/2014/main" id="{AB29B3AD-2096-435F-BB54-84F2DD2EB759}"/>
              </a:ext>
            </a:extLst>
          </p:cNvPr>
          <p:cNvSpPr>
            <a:spLocks noGrp="1"/>
          </p:cNvSpPr>
          <p:nvPr>
            <p:ph type="body" sz="quarter" idx="11"/>
          </p:nvPr>
        </p:nvSpPr>
        <p:spPr>
          <a:xfrm>
            <a:off x="228600" y="1447800"/>
            <a:ext cx="11506200" cy="5334000"/>
          </a:xfrm>
        </p:spPr>
        <p:txBody>
          <a:bodyPr/>
          <a:lstStyle/>
          <a:p>
            <a:pPr eaLnBrk="1" hangingPunct="1">
              <a:lnSpc>
                <a:spcPct val="90000"/>
              </a:lnSpc>
              <a:defRPr sz="2800">
                <a:ea typeface="ＭＳ Ｐゴシック" panose="020B0600070205080204" pitchFamily="34" charset="-128"/>
              </a:defRPr>
            </a:pPr>
            <a:r>
              <a:rPr sz="2200" dirty="0" err="1"/>
              <a:t>Normalmente</a:t>
            </a:r>
            <a:r>
              <a:rPr sz="2200" dirty="0"/>
              <a:t> se </a:t>
            </a:r>
            <a:r>
              <a:rPr sz="2200" dirty="0" err="1"/>
              <a:t>almacena</a:t>
            </a:r>
            <a:r>
              <a:rPr sz="2200" dirty="0"/>
              <a:t> </a:t>
            </a:r>
            <a:r>
              <a:rPr sz="2200" dirty="0" err="1"/>
              <a:t>en</a:t>
            </a:r>
            <a:r>
              <a:rPr sz="2200" dirty="0"/>
              <a:t> </a:t>
            </a:r>
            <a:r>
              <a:rPr sz="2200" dirty="0" err="1"/>
              <a:t>tanques</a:t>
            </a:r>
            <a:r>
              <a:rPr sz="2200" dirty="0"/>
              <a:t> de </a:t>
            </a:r>
            <a:r>
              <a:rPr sz="2200" dirty="0" err="1"/>
              <a:t>almacenamiento</a:t>
            </a:r>
            <a:r>
              <a:rPr sz="2200" dirty="0"/>
              <a:t> </a:t>
            </a:r>
            <a:r>
              <a:rPr sz="2200" dirty="0" err="1"/>
              <a:t>convencionales</a:t>
            </a:r>
            <a:r>
              <a:rPr sz="2200" dirty="0"/>
              <a:t> de </a:t>
            </a:r>
            <a:br>
              <a:rPr lang="es-AR" sz="2200" dirty="0"/>
            </a:br>
            <a:r>
              <a:rPr sz="2200" dirty="0" err="1"/>
              <a:t>acero</a:t>
            </a:r>
            <a:r>
              <a:rPr sz="2200" dirty="0"/>
              <a:t> al </a:t>
            </a:r>
            <a:r>
              <a:rPr sz="2200" dirty="0" err="1"/>
              <a:t>carbono</a:t>
            </a:r>
            <a:r>
              <a:rPr sz="2200" dirty="0"/>
              <a:t>.</a:t>
            </a:r>
          </a:p>
          <a:p>
            <a:pPr lvl="1" eaLnBrk="1" hangingPunct="1">
              <a:lnSpc>
                <a:spcPct val="90000"/>
              </a:lnSpc>
              <a:defRPr sz="2600">
                <a:ea typeface="ＭＳ Ｐゴシック" panose="020B0600070205080204" pitchFamily="34" charset="-128"/>
              </a:defRPr>
            </a:pPr>
            <a:r>
              <a:rPr sz="2200" dirty="0" err="1"/>
              <a:t>Puede</a:t>
            </a:r>
            <a:r>
              <a:rPr sz="2200" dirty="0"/>
              <a:t> ser </a:t>
            </a:r>
            <a:r>
              <a:rPr sz="2200" dirty="0" err="1"/>
              <a:t>más</a:t>
            </a:r>
            <a:r>
              <a:rPr sz="2200" dirty="0"/>
              <a:t> </a:t>
            </a:r>
            <a:r>
              <a:rPr sz="2200" dirty="0" err="1"/>
              <a:t>pequeño</a:t>
            </a:r>
            <a:r>
              <a:rPr sz="2200" dirty="0"/>
              <a:t> </a:t>
            </a:r>
            <a:r>
              <a:rPr sz="2200" dirty="0" err="1"/>
              <a:t>que</a:t>
            </a:r>
            <a:r>
              <a:rPr sz="2200" dirty="0"/>
              <a:t> </a:t>
            </a:r>
            <a:r>
              <a:rPr sz="2200" dirty="0" err="1"/>
              <a:t>otros</a:t>
            </a:r>
            <a:r>
              <a:rPr sz="2200" dirty="0"/>
              <a:t> </a:t>
            </a:r>
            <a:r>
              <a:rPr sz="2200" dirty="0" err="1"/>
              <a:t>tanques</a:t>
            </a:r>
            <a:r>
              <a:rPr sz="2200" dirty="0"/>
              <a:t> </a:t>
            </a:r>
            <a:r>
              <a:rPr sz="2200" dirty="0" err="1"/>
              <a:t>en</a:t>
            </a:r>
            <a:r>
              <a:rPr sz="2200" dirty="0"/>
              <a:t> la terminal.</a:t>
            </a:r>
          </a:p>
          <a:p>
            <a:pPr eaLnBrk="1" hangingPunct="1">
              <a:lnSpc>
                <a:spcPct val="90000"/>
              </a:lnSpc>
              <a:defRPr sz="2800">
                <a:ea typeface="ＭＳ Ｐゴシック" panose="020B0600070205080204" pitchFamily="34" charset="-128"/>
              </a:defRPr>
            </a:pPr>
            <a:r>
              <a:rPr sz="2200" dirty="0"/>
              <a:t>4 </a:t>
            </a:r>
            <a:r>
              <a:rPr sz="2200" dirty="0" err="1"/>
              <a:t>tipos</a:t>
            </a:r>
            <a:r>
              <a:rPr sz="2200" dirty="0"/>
              <a:t> </a:t>
            </a:r>
            <a:r>
              <a:rPr sz="2200" dirty="0" err="1"/>
              <a:t>generales</a:t>
            </a:r>
            <a:r>
              <a:rPr sz="2200" dirty="0"/>
              <a:t> de </a:t>
            </a:r>
            <a:r>
              <a:rPr sz="2200" dirty="0" err="1"/>
              <a:t>tanques</a:t>
            </a:r>
            <a:r>
              <a:rPr sz="2200" dirty="0"/>
              <a:t> de </a:t>
            </a:r>
            <a:r>
              <a:rPr sz="2200" dirty="0" err="1"/>
              <a:t>almacenamiento</a:t>
            </a:r>
            <a:r>
              <a:rPr sz="2200" dirty="0"/>
              <a:t>:</a:t>
            </a:r>
          </a:p>
          <a:p>
            <a:pPr lvl="1" eaLnBrk="1" hangingPunct="1">
              <a:lnSpc>
                <a:spcPct val="90000"/>
              </a:lnSpc>
              <a:defRPr sz="2600">
                <a:ea typeface="ＭＳ Ｐゴシック" panose="020B0600070205080204" pitchFamily="34" charset="-128"/>
              </a:defRPr>
            </a:pPr>
            <a:r>
              <a:rPr sz="2200" dirty="0"/>
              <a:t>Tanques de </a:t>
            </a:r>
            <a:r>
              <a:rPr sz="2200" dirty="0" err="1"/>
              <a:t>almacenamiento</a:t>
            </a:r>
            <a:r>
              <a:rPr sz="2200" dirty="0"/>
              <a:t> </a:t>
            </a:r>
            <a:r>
              <a:rPr sz="2200" dirty="0" err="1"/>
              <a:t>horizontales</a:t>
            </a:r>
            <a:r>
              <a:rPr sz="2200" dirty="0"/>
              <a:t> (</a:t>
            </a:r>
            <a:r>
              <a:rPr sz="2200" dirty="0" err="1"/>
              <a:t>por</a:t>
            </a:r>
            <a:r>
              <a:rPr sz="2200" dirty="0"/>
              <a:t> </a:t>
            </a:r>
            <a:r>
              <a:rPr sz="2200" dirty="0" err="1"/>
              <a:t>encima</a:t>
            </a:r>
            <a:r>
              <a:rPr sz="2200" dirty="0"/>
              <a:t> y </a:t>
            </a:r>
            <a:r>
              <a:rPr sz="2200" dirty="0" err="1"/>
              <a:t>por</a:t>
            </a:r>
            <a:r>
              <a:rPr sz="2200" dirty="0"/>
              <a:t> </a:t>
            </a:r>
            <a:r>
              <a:rPr sz="2200" dirty="0" err="1"/>
              <a:t>debajo</a:t>
            </a:r>
            <a:r>
              <a:rPr sz="2200" dirty="0"/>
              <a:t> del </a:t>
            </a:r>
            <a:r>
              <a:rPr sz="2200" dirty="0" err="1"/>
              <a:t>suelo</a:t>
            </a:r>
            <a:r>
              <a:rPr sz="2200" dirty="0"/>
              <a:t>), </a:t>
            </a:r>
            <a:r>
              <a:rPr sz="2200" dirty="0" err="1"/>
              <a:t>posiblemente</a:t>
            </a:r>
            <a:r>
              <a:rPr sz="2200" dirty="0"/>
              <a:t> con </a:t>
            </a:r>
            <a:r>
              <a:rPr sz="2200" dirty="0" err="1"/>
              <a:t>sistemas</a:t>
            </a:r>
            <a:r>
              <a:rPr sz="2200" dirty="0"/>
              <a:t> de </a:t>
            </a:r>
            <a:r>
              <a:rPr sz="2200" dirty="0" err="1"/>
              <a:t>contención</a:t>
            </a:r>
            <a:r>
              <a:rPr sz="2200" dirty="0"/>
              <a:t> </a:t>
            </a:r>
            <a:r>
              <a:rPr sz="2200" dirty="0" err="1"/>
              <a:t>incorporados</a:t>
            </a:r>
            <a:r>
              <a:rPr sz="2200" dirty="0"/>
              <a:t>.</a:t>
            </a:r>
          </a:p>
          <a:p>
            <a:pPr lvl="1" eaLnBrk="1" hangingPunct="1">
              <a:lnSpc>
                <a:spcPct val="90000"/>
              </a:lnSpc>
              <a:defRPr sz="2600">
                <a:ea typeface="ＭＳ Ｐゴシック" panose="020B0600070205080204" pitchFamily="34" charset="-128"/>
              </a:defRPr>
            </a:pPr>
            <a:r>
              <a:rPr sz="2200" dirty="0"/>
              <a:t>Tanques con </a:t>
            </a:r>
            <a:r>
              <a:rPr sz="2200" dirty="0" err="1"/>
              <a:t>techo</a:t>
            </a:r>
            <a:r>
              <a:rPr sz="2200" dirty="0"/>
              <a:t> </a:t>
            </a:r>
            <a:r>
              <a:rPr sz="2200" dirty="0" err="1"/>
              <a:t>cónico</a:t>
            </a:r>
            <a:r>
              <a:rPr sz="2200" dirty="0"/>
              <a:t> (de tapa </a:t>
            </a:r>
            <a:r>
              <a:rPr sz="2200" dirty="0" err="1"/>
              <a:t>cerrada</a:t>
            </a:r>
            <a:r>
              <a:rPr sz="2200" dirty="0"/>
              <a:t>)</a:t>
            </a:r>
          </a:p>
          <a:p>
            <a:pPr lvl="1" eaLnBrk="1" hangingPunct="1">
              <a:lnSpc>
                <a:spcPct val="90000"/>
              </a:lnSpc>
              <a:defRPr sz="2600">
                <a:ea typeface="ＭＳ Ｐゴシック" panose="020B0600070205080204" pitchFamily="34" charset="-128"/>
              </a:defRPr>
            </a:pPr>
            <a:r>
              <a:rPr sz="2200" dirty="0"/>
              <a:t>Los </a:t>
            </a:r>
            <a:r>
              <a:rPr sz="2200" dirty="0" err="1"/>
              <a:t>tanques</a:t>
            </a:r>
            <a:r>
              <a:rPr sz="2200" dirty="0"/>
              <a:t> de </a:t>
            </a:r>
            <a:r>
              <a:rPr sz="2200" dirty="0" err="1"/>
              <a:t>techo</a:t>
            </a:r>
            <a:r>
              <a:rPr sz="2200" dirty="0"/>
              <a:t> </a:t>
            </a:r>
            <a:r>
              <a:rPr sz="2200" dirty="0" err="1"/>
              <a:t>flotante</a:t>
            </a:r>
            <a:r>
              <a:rPr sz="2200" dirty="0"/>
              <a:t> </a:t>
            </a:r>
            <a:r>
              <a:rPr sz="2200" dirty="0" err="1"/>
              <a:t>externo</a:t>
            </a:r>
            <a:r>
              <a:rPr sz="2200" dirty="0"/>
              <a:t> (EFR) </a:t>
            </a:r>
            <a:r>
              <a:rPr sz="2200" dirty="0" err="1"/>
              <a:t>tienen</a:t>
            </a:r>
            <a:r>
              <a:rPr sz="2200" dirty="0"/>
              <a:t> la </a:t>
            </a:r>
            <a:r>
              <a:rPr sz="2200" dirty="0" err="1"/>
              <a:t>parte</a:t>
            </a:r>
            <a:r>
              <a:rPr sz="2200" dirty="0"/>
              <a:t> superior </a:t>
            </a:r>
            <a:r>
              <a:rPr sz="2200" dirty="0" err="1"/>
              <a:t>abierta</a:t>
            </a:r>
            <a:r>
              <a:rPr sz="2200" dirty="0"/>
              <a:t> </a:t>
            </a:r>
            <a:br>
              <a:rPr lang="es-AR" sz="2200" dirty="0"/>
            </a:br>
            <a:r>
              <a:rPr sz="2200" dirty="0"/>
              <a:t>con </a:t>
            </a:r>
            <a:r>
              <a:rPr sz="2200" dirty="0" err="1"/>
              <a:t>una</a:t>
            </a:r>
            <a:r>
              <a:rPr sz="2200" dirty="0"/>
              <a:t> </a:t>
            </a:r>
            <a:r>
              <a:rPr sz="2200" dirty="0" err="1"/>
              <a:t>bandeja</a:t>
            </a:r>
            <a:r>
              <a:rPr sz="2200" dirty="0"/>
              <a:t> </a:t>
            </a:r>
            <a:r>
              <a:rPr sz="2200" dirty="0" err="1"/>
              <a:t>flotante</a:t>
            </a:r>
            <a:r>
              <a:rPr sz="2200" dirty="0"/>
              <a:t>.</a:t>
            </a:r>
          </a:p>
          <a:p>
            <a:pPr lvl="1" eaLnBrk="1" hangingPunct="1">
              <a:lnSpc>
                <a:spcPct val="90000"/>
              </a:lnSpc>
              <a:defRPr sz="2600">
                <a:ea typeface="ＭＳ Ｐゴシック" panose="020B0600070205080204" pitchFamily="34" charset="-128"/>
              </a:defRPr>
            </a:pPr>
            <a:r>
              <a:rPr sz="2200" dirty="0"/>
              <a:t>Tanques con </a:t>
            </a:r>
            <a:r>
              <a:rPr sz="2200" dirty="0" err="1"/>
              <a:t>techo</a:t>
            </a:r>
            <a:r>
              <a:rPr sz="2200" dirty="0"/>
              <a:t> </a:t>
            </a:r>
            <a:r>
              <a:rPr sz="2200" dirty="0" err="1"/>
              <a:t>flotante</a:t>
            </a:r>
            <a:r>
              <a:rPr sz="2200" dirty="0"/>
              <a:t> </a:t>
            </a:r>
            <a:r>
              <a:rPr sz="2200" dirty="0" err="1"/>
              <a:t>interno</a:t>
            </a:r>
            <a:r>
              <a:rPr sz="2200" dirty="0"/>
              <a:t> (IFR) con tapa </a:t>
            </a:r>
            <a:r>
              <a:rPr sz="2200" dirty="0" err="1"/>
              <a:t>cerrada</a:t>
            </a:r>
            <a:r>
              <a:rPr sz="2200" dirty="0"/>
              <a:t> y </a:t>
            </a:r>
            <a:r>
              <a:rPr sz="2200" dirty="0" err="1"/>
              <a:t>bandeja</a:t>
            </a:r>
            <a:r>
              <a:rPr sz="2200" dirty="0"/>
              <a:t> </a:t>
            </a:r>
            <a:r>
              <a:rPr sz="2200" dirty="0" err="1"/>
              <a:t>flotante</a:t>
            </a:r>
            <a:r>
              <a:rPr sz="2200" dirty="0"/>
              <a:t> interna (</a:t>
            </a:r>
            <a:r>
              <a:rPr sz="2200" dirty="0" err="1"/>
              <a:t>el</a:t>
            </a:r>
            <a:r>
              <a:rPr sz="2200" dirty="0"/>
              <a:t> </a:t>
            </a:r>
            <a:r>
              <a:rPr sz="2200" dirty="0" err="1"/>
              <a:t>tipo</a:t>
            </a:r>
            <a:r>
              <a:rPr sz="2200" dirty="0"/>
              <a:t> de </a:t>
            </a:r>
            <a:r>
              <a:rPr sz="2200" dirty="0" err="1"/>
              <a:t>almacenamiento</a:t>
            </a:r>
            <a:r>
              <a:rPr sz="2200" dirty="0"/>
              <a:t> </a:t>
            </a:r>
            <a:r>
              <a:rPr sz="2200" dirty="0" err="1"/>
              <a:t>más</a:t>
            </a:r>
            <a:r>
              <a:rPr sz="2200" dirty="0"/>
              <a:t> </a:t>
            </a:r>
            <a:r>
              <a:rPr sz="2200" dirty="0" err="1"/>
              <a:t>común</a:t>
            </a:r>
            <a:r>
              <a:rPr sz="2200" dirty="0"/>
              <a:t> para </a:t>
            </a:r>
            <a:r>
              <a:rPr sz="2200" dirty="0" err="1"/>
              <a:t>el</a:t>
            </a:r>
            <a:r>
              <a:rPr sz="2200" dirty="0"/>
              <a:t> </a:t>
            </a:r>
            <a:r>
              <a:rPr sz="2200" dirty="0" err="1"/>
              <a:t>etanol</a:t>
            </a:r>
            <a:r>
              <a:rPr sz="2200" dirty="0"/>
              <a:t> combustible </a:t>
            </a:r>
            <a:r>
              <a:rPr sz="2200" dirty="0" err="1"/>
              <a:t>desnaturalizado</a:t>
            </a:r>
            <a:r>
              <a:rPr sz="2200" dirty="0"/>
              <a:t>).</a:t>
            </a:r>
          </a:p>
          <a:p>
            <a:pPr lvl="2" eaLnBrk="1" hangingPunct="1">
              <a:lnSpc>
                <a:spcPct val="90000"/>
              </a:lnSpc>
              <a:defRPr>
                <a:ea typeface="ＭＳ Ｐゴシック" panose="020B0600070205080204" pitchFamily="34" charset="-128"/>
              </a:defRPr>
            </a:pPr>
            <a:r>
              <a:rPr sz="2200" dirty="0"/>
              <a:t>Los </a:t>
            </a:r>
            <a:r>
              <a:rPr sz="2200" dirty="0" err="1"/>
              <a:t>tanques</a:t>
            </a:r>
            <a:r>
              <a:rPr sz="2200" dirty="0"/>
              <a:t> IFR también </a:t>
            </a:r>
            <a:r>
              <a:rPr sz="2200" dirty="0" err="1"/>
              <a:t>pueden</a:t>
            </a:r>
            <a:r>
              <a:rPr sz="2200" dirty="0"/>
              <a:t> </a:t>
            </a:r>
            <a:r>
              <a:rPr sz="2200" dirty="0" err="1"/>
              <a:t>haber</a:t>
            </a:r>
            <a:r>
              <a:rPr sz="2200" dirty="0"/>
              <a:t> </a:t>
            </a:r>
            <a:r>
              <a:rPr sz="2200" dirty="0" err="1"/>
              <a:t>sido</a:t>
            </a:r>
            <a:r>
              <a:rPr sz="2200" dirty="0"/>
              <a:t> </a:t>
            </a:r>
            <a:r>
              <a:rPr sz="2200" dirty="0" err="1"/>
              <a:t>reacondicionados</a:t>
            </a:r>
            <a:r>
              <a:rPr sz="2200" dirty="0"/>
              <a:t> a </a:t>
            </a:r>
            <a:r>
              <a:rPr sz="2200" dirty="0" err="1"/>
              <a:t>partir</a:t>
            </a:r>
            <a:r>
              <a:rPr sz="2200" dirty="0"/>
              <a:t> de </a:t>
            </a:r>
            <a:r>
              <a:rPr sz="2200" dirty="0" err="1"/>
              <a:t>tanques</a:t>
            </a:r>
            <a:r>
              <a:rPr sz="2200" dirty="0"/>
              <a:t> EFR con un </a:t>
            </a:r>
            <a:r>
              <a:rPr sz="2200" dirty="0" err="1"/>
              <a:t>diseño</a:t>
            </a:r>
            <a:r>
              <a:rPr sz="2200" dirty="0"/>
              <a:t> de </a:t>
            </a:r>
            <a:r>
              <a:rPr sz="2200" dirty="0" err="1"/>
              <a:t>cúpula</a:t>
            </a:r>
            <a:r>
              <a:rPr sz="2200" dirty="0"/>
              <a:t> </a:t>
            </a:r>
            <a:r>
              <a:rPr sz="2200" dirty="0" err="1"/>
              <a:t>geodésica</a:t>
            </a:r>
            <a:r>
              <a:rPr sz="2200" dirty="0"/>
              <a:t> </a:t>
            </a:r>
            <a:r>
              <a:rPr sz="2200" dirty="0" err="1"/>
              <a:t>en</a:t>
            </a:r>
            <a:r>
              <a:rPr sz="2200" dirty="0"/>
              <a:t> </a:t>
            </a:r>
            <a:r>
              <a:rPr sz="2200" dirty="0" err="1"/>
              <a:t>lugar</a:t>
            </a:r>
            <a:r>
              <a:rPr sz="2200" dirty="0"/>
              <a:t> de un </a:t>
            </a:r>
            <a:r>
              <a:rPr sz="2200" dirty="0" err="1"/>
              <a:t>techo</a:t>
            </a:r>
            <a:r>
              <a:rPr sz="2200" dirty="0"/>
              <a:t> </a:t>
            </a:r>
            <a:r>
              <a:rPr sz="2200" dirty="0" err="1"/>
              <a:t>convencional</a:t>
            </a:r>
            <a:r>
              <a:rPr sz="2200" dirty="0"/>
              <a:t> de </a:t>
            </a:r>
            <a:r>
              <a:rPr sz="2200" dirty="0" err="1"/>
              <a:t>acero</a:t>
            </a:r>
            <a:r>
              <a:rPr sz="2200" dirty="0"/>
              <a:t> al </a:t>
            </a:r>
            <a:r>
              <a:rPr sz="2200" dirty="0" err="1"/>
              <a:t>carbono</a:t>
            </a:r>
            <a:r>
              <a:rPr sz="2200" dirty="0"/>
              <a:t> y </a:t>
            </a:r>
            <a:r>
              <a:rPr sz="2200" dirty="0" err="1"/>
              <a:t>pueden</a:t>
            </a:r>
            <a:r>
              <a:rPr sz="2200" dirty="0"/>
              <a:t> </a:t>
            </a:r>
            <a:r>
              <a:rPr sz="2200" dirty="0" err="1"/>
              <a:t>usarse</a:t>
            </a:r>
            <a:r>
              <a:rPr sz="2200" dirty="0"/>
              <a:t> para </a:t>
            </a:r>
            <a:r>
              <a:rPr sz="2200" dirty="0" err="1"/>
              <a:t>almacenar</a:t>
            </a:r>
            <a:r>
              <a:rPr sz="2200" dirty="0"/>
              <a:t> combustibles </a:t>
            </a:r>
            <a:r>
              <a:rPr sz="2200" dirty="0" err="1"/>
              <a:t>mezclados</a:t>
            </a:r>
            <a:r>
              <a:rPr sz="2200" dirty="0"/>
              <a:t> con </a:t>
            </a:r>
            <a:r>
              <a:rPr sz="2200" dirty="0" err="1"/>
              <a:t>etanol</a:t>
            </a:r>
            <a:r>
              <a:rPr dirty="0"/>
              <a:t>.</a:t>
            </a:r>
          </a:p>
        </p:txBody>
      </p:sp>
      <p:sp>
        <p:nvSpPr>
          <p:cNvPr id="2" name="Title 1">
            <a:extLst>
              <a:ext uri="{FF2B5EF4-FFF2-40B4-BE49-F238E27FC236}">
                <a16:creationId xmlns:a16="http://schemas.microsoft.com/office/drawing/2014/main" id="{460B219A-5902-06EE-FF78-0EDC2A18C195}"/>
              </a:ext>
            </a:extLst>
          </p:cNvPr>
          <p:cNvSpPr>
            <a:spLocks noGrp="1"/>
          </p:cNvSpPr>
          <p:nvPr>
            <p:ph type="title"/>
          </p:nvPr>
        </p:nvSpPr>
        <p:spPr>
          <a:xfrm>
            <a:off x="609600" y="258762"/>
            <a:ext cx="10972800" cy="579438"/>
          </a:xfrm>
        </p:spPr>
        <p:txBody>
          <a:bodyPr>
            <a:noAutofit/>
          </a:bodyPr>
          <a:lstStyle/>
          <a:p>
            <a:pPr algn="ctr">
              <a:lnSpc>
                <a:spcPts val="4300"/>
              </a:lnSpc>
              <a:defRPr sz="4000"/>
            </a:pPr>
            <a:r>
              <a:rPr dirty="0" err="1"/>
              <a:t>Tipos</a:t>
            </a:r>
            <a:r>
              <a:rPr dirty="0"/>
              <a:t> y </a:t>
            </a:r>
            <a:r>
              <a:rPr dirty="0" err="1"/>
              <a:t>diseños</a:t>
            </a:r>
            <a:r>
              <a:rPr dirty="0"/>
              <a:t> de </a:t>
            </a:r>
            <a:r>
              <a:rPr dirty="0" err="1"/>
              <a:t>tanques</a:t>
            </a:r>
            <a:r>
              <a:rPr dirty="0"/>
              <a:t> </a:t>
            </a:r>
            <a:br>
              <a:rPr lang="es-AR" dirty="0"/>
            </a:br>
            <a:r>
              <a:rPr dirty="0"/>
              <a:t>de </a:t>
            </a:r>
            <a:r>
              <a:rPr dirty="0" err="1"/>
              <a:t>almacenamiento</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93EC71F-37DF-3CC8-7E77-049E303226F6}"/>
              </a:ext>
            </a:extLst>
          </p:cNvPr>
          <p:cNvPicPr>
            <a:picLocks noGrp="1" noChangeAspect="1"/>
          </p:cNvPicPr>
          <p:nvPr>
            <p:ph type="pic" sz="quarter" idx="10"/>
          </p:nvPr>
        </p:nvPicPr>
        <p:blipFill rotWithShape="1">
          <a:blip r:embed="rId3"/>
          <a:srcRect l="-1350" r="7406"/>
          <a:stretch>
            <a:fillRect/>
          </a:stretch>
        </p:blipFill>
        <p:spPr>
          <a:xfrm>
            <a:off x="5073750" y="0"/>
            <a:ext cx="7116958" cy="6858000"/>
          </a:xfrm>
          <a:prstGeom prst="rect">
            <a:avLst/>
          </a:prstGeom>
        </p:spPr>
      </p:pic>
      <p:pic>
        <p:nvPicPr>
          <p:cNvPr id="7" name="Picture 6">
            <a:extLst>
              <a:ext uri="{FF2B5EF4-FFF2-40B4-BE49-F238E27FC236}">
                <a16:creationId xmlns:a16="http://schemas.microsoft.com/office/drawing/2014/main" id="{9B300D71-9803-961F-6A4D-92F919F95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96" y="-9099"/>
            <a:ext cx="7971909" cy="6858000"/>
          </a:xfrm>
          <a:prstGeom prst="rect">
            <a:avLst/>
          </a:prstGeom>
        </p:spPr>
      </p:pic>
      <p:sp>
        <p:nvSpPr>
          <p:cNvPr id="9218" name="Rectangle 3">
            <a:extLst>
              <a:ext uri="{FF2B5EF4-FFF2-40B4-BE49-F238E27FC236}">
                <a16:creationId xmlns:a16="http://schemas.microsoft.com/office/drawing/2014/main" id="{E1A76C44-2619-45A6-8590-E634D8775A17}"/>
              </a:ext>
            </a:extLst>
          </p:cNvPr>
          <p:cNvSpPr>
            <a:spLocks noGrp="1" noChangeArrowheads="1"/>
          </p:cNvSpPr>
          <p:nvPr>
            <p:ph type="body" sz="quarter" idx="11"/>
          </p:nvPr>
        </p:nvSpPr>
        <p:spPr>
          <a:xfrm>
            <a:off x="609601" y="3124200"/>
            <a:ext cx="5029200" cy="2477601"/>
          </a:xfrm>
        </p:spPr>
        <p:txBody>
          <a:bodyPr wrap="square">
            <a:spAutoFit/>
          </a:bodyPr>
          <a:lstStyle/>
          <a:p>
            <a:pPr marL="0" indent="0" eaLnBrk="1" hangingPunct="1">
              <a:lnSpc>
                <a:spcPct val="90000"/>
              </a:lnSpc>
              <a:buFont typeface="Arial" panose="020B0604020202020204" pitchFamily="34" charset="0"/>
              <a:buNone/>
              <a:defRPr sz="2800">
                <a:ea typeface="ＭＳ Ｐゴシック" pitchFamily="34" charset="-128"/>
              </a:defRPr>
            </a:pPr>
            <a:r>
              <a:rPr sz="2500" dirty="0"/>
              <a:t>Tanques con </a:t>
            </a:r>
            <a:r>
              <a:rPr sz="2500" dirty="0" err="1"/>
              <a:t>techo</a:t>
            </a:r>
            <a:r>
              <a:rPr sz="2500" dirty="0"/>
              <a:t> </a:t>
            </a:r>
            <a:r>
              <a:rPr sz="2500" dirty="0" err="1"/>
              <a:t>flotante</a:t>
            </a:r>
            <a:r>
              <a:rPr sz="2500" dirty="0"/>
              <a:t> </a:t>
            </a:r>
            <a:r>
              <a:rPr sz="2500" dirty="0" err="1"/>
              <a:t>interno</a:t>
            </a:r>
            <a:r>
              <a:rPr sz="2500" dirty="0"/>
              <a:t> (IFR):</a:t>
            </a:r>
          </a:p>
          <a:p>
            <a:pPr lvl="1" eaLnBrk="1" hangingPunct="1">
              <a:lnSpc>
                <a:spcPct val="90000"/>
              </a:lnSpc>
              <a:defRPr sz="2600">
                <a:ea typeface="ＭＳ Ｐゴシック" pitchFamily="34" charset="-128"/>
              </a:defRPr>
            </a:pPr>
            <a:r>
              <a:rPr sz="2500" dirty="0"/>
              <a:t>Techo </a:t>
            </a:r>
            <a:r>
              <a:rPr sz="2500" dirty="0" err="1"/>
              <a:t>cerrado</a:t>
            </a:r>
            <a:endParaRPr sz="2500" dirty="0"/>
          </a:p>
          <a:p>
            <a:pPr lvl="1" eaLnBrk="1" hangingPunct="1">
              <a:lnSpc>
                <a:spcPct val="90000"/>
              </a:lnSpc>
              <a:defRPr sz="2600">
                <a:ea typeface="ＭＳ Ｐゴシック" pitchFamily="34" charset="-128"/>
              </a:defRPr>
            </a:pPr>
            <a:r>
              <a:rPr sz="2500" dirty="0" err="1"/>
              <a:t>Bandeja</a:t>
            </a:r>
            <a:r>
              <a:rPr sz="2500" dirty="0"/>
              <a:t> </a:t>
            </a:r>
            <a:r>
              <a:rPr sz="2500" dirty="0" err="1"/>
              <a:t>flotante</a:t>
            </a:r>
            <a:r>
              <a:rPr sz="2500" dirty="0"/>
              <a:t> interna</a:t>
            </a:r>
          </a:p>
          <a:p>
            <a:pPr lvl="1" eaLnBrk="1" hangingPunct="1">
              <a:lnSpc>
                <a:spcPct val="90000"/>
              </a:lnSpc>
              <a:defRPr sz="2600">
                <a:ea typeface="ＭＳ Ｐゴシック" pitchFamily="34" charset="-128"/>
              </a:defRPr>
            </a:pPr>
            <a:r>
              <a:rPr sz="2500" dirty="0" err="1"/>
              <a:t>Ventilación</a:t>
            </a:r>
            <a:r>
              <a:rPr sz="2500" dirty="0"/>
              <a:t> de las </a:t>
            </a:r>
            <a:r>
              <a:rPr sz="2500" dirty="0" err="1"/>
              <a:t>cejas</a:t>
            </a:r>
            <a:endParaRPr sz="2500" dirty="0"/>
          </a:p>
          <a:p>
            <a:pPr lvl="1" eaLnBrk="1" hangingPunct="1">
              <a:lnSpc>
                <a:spcPct val="90000"/>
              </a:lnSpc>
              <a:defRPr sz="2600">
                <a:ea typeface="ＭＳ Ｐゴシック" pitchFamily="34" charset="-128"/>
              </a:defRPr>
            </a:pPr>
            <a:r>
              <a:rPr sz="2500" dirty="0" err="1"/>
              <a:t>protección</a:t>
            </a:r>
            <a:r>
              <a:rPr sz="2500" dirty="0"/>
              <a:t> contra </a:t>
            </a:r>
            <a:r>
              <a:rPr sz="2500" dirty="0" err="1"/>
              <a:t>incendios</a:t>
            </a:r>
            <a:endParaRPr sz="2500" dirty="0">
              <a:ea typeface="ＭＳ Ｐゴシック" pitchFamily="34" charset="-128"/>
            </a:endParaRPr>
          </a:p>
        </p:txBody>
      </p:sp>
      <p:sp>
        <p:nvSpPr>
          <p:cNvPr id="2" name="Title 1">
            <a:extLst>
              <a:ext uri="{FF2B5EF4-FFF2-40B4-BE49-F238E27FC236}">
                <a16:creationId xmlns:a16="http://schemas.microsoft.com/office/drawing/2014/main" id="{2105244C-0527-D513-CF81-CA9158F72CDF}"/>
              </a:ext>
            </a:extLst>
          </p:cNvPr>
          <p:cNvSpPr>
            <a:spLocks noGrp="1"/>
          </p:cNvSpPr>
          <p:nvPr>
            <p:ph type="title"/>
          </p:nvPr>
        </p:nvSpPr>
        <p:spPr>
          <a:xfrm>
            <a:off x="609600" y="887155"/>
            <a:ext cx="10972800" cy="2554545"/>
          </a:xfrm>
        </p:spPr>
        <p:txBody>
          <a:bodyPr>
            <a:spAutoFit/>
          </a:bodyPr>
          <a:lstStyle/>
          <a:p>
            <a:pPr>
              <a:defRPr sz="4000"/>
            </a:pPr>
            <a:r>
              <a:rPr dirty="0" err="1"/>
              <a:t>Tipos</a:t>
            </a:r>
            <a:r>
              <a:rPr dirty="0"/>
              <a:t> y </a:t>
            </a:r>
            <a:r>
              <a:rPr dirty="0" err="1"/>
              <a:t>diseños</a:t>
            </a:r>
            <a:r>
              <a:rPr dirty="0"/>
              <a:t> </a:t>
            </a:r>
            <a:br>
              <a:rPr lang="es-AR" dirty="0"/>
            </a:br>
            <a:r>
              <a:rPr dirty="0"/>
              <a:t>de </a:t>
            </a:r>
            <a:r>
              <a:rPr dirty="0" err="1"/>
              <a:t>tanques</a:t>
            </a:r>
            <a:r>
              <a:rPr dirty="0"/>
              <a:t> </a:t>
            </a:r>
            <a:br>
              <a:rPr lang="es-AR" dirty="0"/>
            </a:br>
            <a:r>
              <a:rPr dirty="0"/>
              <a:t>de </a:t>
            </a:r>
            <a:r>
              <a:rPr dirty="0" err="1"/>
              <a:t>almacenamiento</a:t>
            </a:r>
            <a:r>
              <a:rPr dirty="0"/>
              <a:t> </a:t>
            </a:r>
            <a:br>
              <a:rPr lang="en-US" sz="4000" dirty="0"/>
            </a:br>
            <a:endParaRPr lang="en-US" sz="4000" dirty="0"/>
          </a:p>
        </p:txBody>
      </p:sp>
      <p:pic>
        <p:nvPicPr>
          <p:cNvPr id="3" name="Picture 2">
            <a:extLst>
              <a:ext uri="{FF2B5EF4-FFF2-40B4-BE49-F238E27FC236}">
                <a16:creationId xmlns:a16="http://schemas.microsoft.com/office/drawing/2014/main" id="{343E5DA8-046B-6954-F8B7-BB875DB61A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6428658"/>
            <a:ext cx="1438729" cy="27694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8C16BBB9-4DD7-C60D-1D07-AEBC0F5958A5}"/>
              </a:ext>
            </a:extLst>
          </p:cNvPr>
          <p:cNvPicPr>
            <a:picLocks noGrp="1" noChangeAspect="1"/>
          </p:cNvPicPr>
          <p:nvPr>
            <p:ph type="pic" sz="quarter" idx="10"/>
          </p:nvPr>
        </p:nvPicPr>
        <p:blipFill rotWithShape="1">
          <a:blip r:embed="rId3"/>
          <a:srcRect b="7111"/>
          <a:stretch>
            <a:fillRect/>
          </a:stretch>
        </p:blipFill>
        <p:spPr>
          <a:xfrm>
            <a:off x="-67102" y="-657367"/>
            <a:ext cx="12259102" cy="7591567"/>
          </a:xfrm>
          <a:prstGeom prst="rect">
            <a:avLst/>
          </a:prstGeom>
        </p:spPr>
      </p:pic>
      <p:grpSp>
        <p:nvGrpSpPr>
          <p:cNvPr id="5" name="Group 4">
            <a:extLst>
              <a:ext uri="{FF2B5EF4-FFF2-40B4-BE49-F238E27FC236}">
                <a16:creationId xmlns:a16="http://schemas.microsoft.com/office/drawing/2014/main" id="{75B5870D-5F46-B5FC-44C5-7448E71BB0A2}"/>
              </a:ext>
            </a:extLst>
          </p:cNvPr>
          <p:cNvGrpSpPr/>
          <p:nvPr/>
        </p:nvGrpSpPr>
        <p:grpSpPr>
          <a:xfrm>
            <a:off x="-533400" y="-838200"/>
            <a:ext cx="11582400" cy="7772400"/>
            <a:chOff x="0" y="213360"/>
            <a:chExt cx="10984949" cy="6863542"/>
          </a:xfrm>
        </p:grpSpPr>
        <p:sp>
          <p:nvSpPr>
            <p:cNvPr id="2" name="Rectangle 1">
              <a:extLst>
                <a:ext uri="{FF2B5EF4-FFF2-40B4-BE49-F238E27FC236}">
                  <a16:creationId xmlns:a16="http://schemas.microsoft.com/office/drawing/2014/main" id="{F32EA058-1030-5591-65A8-70C7F80008F3}"/>
                </a:ext>
              </a:extLst>
            </p:cNvPr>
            <p:cNvSpPr/>
            <p:nvPr/>
          </p:nvSpPr>
          <p:spPr>
            <a:xfrm>
              <a:off x="0" y="213360"/>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sp>
          <p:nvSpPr>
            <p:cNvPr id="4" name="Rectangle 3">
              <a:extLst>
                <a:ext uri="{FF2B5EF4-FFF2-40B4-BE49-F238E27FC236}">
                  <a16:creationId xmlns:a16="http://schemas.microsoft.com/office/drawing/2014/main" id="{E8E32D13-5882-A3AD-5DB7-562F2E1F489C}"/>
                </a:ext>
              </a:extLst>
            </p:cNvPr>
            <p:cNvSpPr/>
            <p:nvPr/>
          </p:nvSpPr>
          <p:spPr>
            <a:xfrm>
              <a:off x="0" y="213360"/>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grpSp>
      <p:sp>
        <p:nvSpPr>
          <p:cNvPr id="16386" name="Rectangle 3">
            <a:extLst>
              <a:ext uri="{FF2B5EF4-FFF2-40B4-BE49-F238E27FC236}">
                <a16:creationId xmlns:a16="http://schemas.microsoft.com/office/drawing/2014/main" id="{0D786D50-94FA-4BC5-9C7D-394EF9DD7F12}"/>
              </a:ext>
            </a:extLst>
          </p:cNvPr>
          <p:cNvSpPr>
            <a:spLocks noGrp="1"/>
          </p:cNvSpPr>
          <p:nvPr>
            <p:ph type="body" sz="quarter" idx="11"/>
          </p:nvPr>
        </p:nvSpPr>
        <p:spPr>
          <a:xfrm>
            <a:off x="609600" y="2451318"/>
            <a:ext cx="5334000" cy="1815882"/>
          </a:xfrm>
        </p:spPr>
        <p:txBody>
          <a:bodyPr wrap="square">
            <a:spAutoFit/>
          </a:bodyPr>
          <a:lstStyle/>
          <a:p>
            <a:pPr marL="0" indent="0" eaLnBrk="1" hangingPunct="1">
              <a:buFont typeface="Arial" panose="020B0604020202020204" pitchFamily="34" charset="0"/>
              <a:buNone/>
              <a:defRPr sz="2800">
                <a:ea typeface="ＭＳ Ｐゴシック" panose="020B0600070205080204" pitchFamily="34" charset="-128"/>
              </a:defRPr>
            </a:pPr>
            <a:r>
              <a:rPr dirty="0"/>
              <a:t>Los </a:t>
            </a:r>
            <a:r>
              <a:rPr dirty="0" err="1"/>
              <a:t>diques</a:t>
            </a:r>
            <a:r>
              <a:rPr dirty="0"/>
              <a:t> de </a:t>
            </a:r>
            <a:r>
              <a:rPr dirty="0" err="1"/>
              <a:t>contención</a:t>
            </a:r>
            <a:r>
              <a:rPr dirty="0"/>
              <a:t> de </a:t>
            </a:r>
            <a:r>
              <a:rPr dirty="0" err="1"/>
              <a:t>derrames</a:t>
            </a:r>
            <a:r>
              <a:rPr dirty="0"/>
              <a:t> </a:t>
            </a:r>
            <a:r>
              <a:rPr dirty="0" err="1"/>
              <a:t>suelen</a:t>
            </a:r>
            <a:r>
              <a:rPr dirty="0"/>
              <a:t> </a:t>
            </a:r>
            <a:r>
              <a:rPr dirty="0" err="1"/>
              <a:t>diseñarse</a:t>
            </a:r>
            <a:r>
              <a:rPr dirty="0"/>
              <a:t> para </a:t>
            </a:r>
            <a:r>
              <a:rPr dirty="0" err="1"/>
              <a:t>contener</a:t>
            </a:r>
            <a:r>
              <a:rPr dirty="0"/>
              <a:t> </a:t>
            </a:r>
            <a:r>
              <a:rPr dirty="0" err="1"/>
              <a:t>el</a:t>
            </a:r>
            <a:r>
              <a:rPr dirty="0"/>
              <a:t> </a:t>
            </a:r>
            <a:r>
              <a:rPr dirty="0" err="1"/>
              <a:t>tanque</a:t>
            </a:r>
            <a:r>
              <a:rPr dirty="0"/>
              <a:t> </a:t>
            </a:r>
            <a:r>
              <a:rPr dirty="0" err="1"/>
              <a:t>más</a:t>
            </a:r>
            <a:r>
              <a:rPr dirty="0"/>
              <a:t> grande </a:t>
            </a:r>
            <a:r>
              <a:rPr dirty="0" err="1"/>
              <a:t>dentro</a:t>
            </a:r>
            <a:r>
              <a:rPr dirty="0"/>
              <a:t> del </a:t>
            </a:r>
            <a:r>
              <a:rPr dirty="0" err="1"/>
              <a:t>área</a:t>
            </a:r>
            <a:r>
              <a:rPr dirty="0"/>
              <a:t> </a:t>
            </a:r>
            <a:r>
              <a:rPr dirty="0" err="1"/>
              <a:t>contenida</a:t>
            </a:r>
            <a:r>
              <a:rPr dirty="0"/>
              <a:t>.</a:t>
            </a:r>
          </a:p>
        </p:txBody>
      </p:sp>
      <p:sp>
        <p:nvSpPr>
          <p:cNvPr id="6" name="Title 1">
            <a:extLst>
              <a:ext uri="{FF2B5EF4-FFF2-40B4-BE49-F238E27FC236}">
                <a16:creationId xmlns:a16="http://schemas.microsoft.com/office/drawing/2014/main" id="{9AB42D23-43A8-F468-C97C-56E4DE89321C}"/>
              </a:ext>
            </a:extLst>
          </p:cNvPr>
          <p:cNvSpPr>
            <a:spLocks noGrp="1"/>
          </p:cNvSpPr>
          <p:nvPr>
            <p:ph type="title"/>
          </p:nvPr>
        </p:nvSpPr>
        <p:spPr>
          <a:xfrm>
            <a:off x="609600" y="1643280"/>
            <a:ext cx="6248400" cy="579438"/>
          </a:xfrm>
        </p:spPr>
        <p:txBody>
          <a:bodyPr>
            <a:noAutofit/>
          </a:bodyPr>
          <a:lstStyle/>
          <a:p>
            <a:pPr>
              <a:defRPr sz="4000"/>
            </a:pPr>
            <a:r>
              <a:rPr dirty="0" err="1"/>
              <a:t>Contención</a:t>
            </a:r>
            <a:r>
              <a:rPr dirty="0"/>
              <a:t> de </a:t>
            </a:r>
            <a:r>
              <a:rPr dirty="0" err="1"/>
              <a:t>derrames</a:t>
            </a:r>
            <a:endParaRPr dirty="0"/>
          </a:p>
        </p:txBody>
      </p:sp>
      <p:pic>
        <p:nvPicPr>
          <p:cNvPr id="7" name="Picture 6">
            <a:extLst>
              <a:ext uri="{FF2B5EF4-FFF2-40B4-BE49-F238E27FC236}">
                <a16:creationId xmlns:a16="http://schemas.microsoft.com/office/drawing/2014/main" id="{3F19508A-7362-07CE-B86F-1D0082767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71" y="6428658"/>
            <a:ext cx="1438729" cy="27694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37A1D81E-FD57-45FA-BDDE-1F38B5FB7E00}"/>
              </a:ext>
            </a:extLst>
          </p:cNvPr>
          <p:cNvSpPr>
            <a:spLocks noGrp="1"/>
          </p:cNvSpPr>
          <p:nvPr>
            <p:ph type="body" sz="quarter" idx="11"/>
          </p:nvPr>
        </p:nvSpPr>
        <p:spPr>
          <a:xfrm>
            <a:off x="609600" y="1905000"/>
            <a:ext cx="7239000" cy="5334000"/>
          </a:xfrm>
        </p:spPr>
        <p:txBody>
          <a:bodyPr/>
          <a:lstStyle/>
          <a:p>
            <a:pPr marL="0" indent="0" eaLnBrk="1" hangingPunct="1">
              <a:lnSpc>
                <a:spcPts val="2800"/>
              </a:lnSpc>
              <a:buFont typeface="Arial" panose="020B0604020202020204" pitchFamily="34" charset="0"/>
              <a:buNone/>
              <a:defRPr sz="2800">
                <a:ea typeface="ＭＳ Ｐゴシック" panose="020B0600070205080204" pitchFamily="34" charset="-128"/>
              </a:defRPr>
            </a:pPr>
            <a:r>
              <a:rPr sz="2500" dirty="0"/>
              <a:t>Sistemas </a:t>
            </a:r>
            <a:r>
              <a:rPr sz="2500" dirty="0" err="1"/>
              <a:t>fijos</a:t>
            </a:r>
            <a:r>
              <a:rPr sz="2500" dirty="0"/>
              <a:t> (</a:t>
            </a:r>
            <a:r>
              <a:rPr sz="2500" dirty="0" err="1"/>
              <a:t>integrados</a:t>
            </a:r>
            <a:r>
              <a:rPr sz="2500" dirty="0"/>
              <a:t>) de </a:t>
            </a:r>
            <a:r>
              <a:rPr sz="2500" dirty="0" err="1"/>
              <a:t>protección</a:t>
            </a:r>
            <a:r>
              <a:rPr sz="2500" dirty="0"/>
              <a:t> </a:t>
            </a:r>
            <a:br>
              <a:rPr lang="es-AR" sz="2500" dirty="0"/>
            </a:br>
            <a:r>
              <a:rPr sz="2500" dirty="0"/>
              <a:t>contra </a:t>
            </a:r>
            <a:r>
              <a:rPr sz="2500" dirty="0" err="1"/>
              <a:t>incendios</a:t>
            </a:r>
            <a:r>
              <a:rPr sz="2500" dirty="0"/>
              <a:t>:</a:t>
            </a:r>
          </a:p>
          <a:p>
            <a:pPr lvl="1" eaLnBrk="1" hangingPunct="1">
              <a:lnSpc>
                <a:spcPts val="2800"/>
              </a:lnSpc>
              <a:defRPr sz="2600">
                <a:ea typeface="ＭＳ Ｐゴシック" panose="020B0600070205080204" pitchFamily="34" charset="-128"/>
              </a:defRPr>
            </a:pPr>
            <a:r>
              <a:rPr sz="2500" dirty="0" err="1"/>
              <a:t>Puede</a:t>
            </a:r>
            <a:r>
              <a:rPr sz="2500" dirty="0"/>
              <a:t> </a:t>
            </a:r>
            <a:r>
              <a:rPr sz="2500" dirty="0" err="1"/>
              <a:t>suministrar</a:t>
            </a:r>
            <a:r>
              <a:rPr sz="2500" dirty="0"/>
              <a:t> </a:t>
            </a:r>
            <a:r>
              <a:rPr sz="2500" dirty="0" err="1"/>
              <a:t>agua</a:t>
            </a:r>
            <a:r>
              <a:rPr sz="2500" dirty="0"/>
              <a:t>, </a:t>
            </a:r>
            <a:r>
              <a:rPr sz="2500" dirty="0" err="1"/>
              <a:t>espuma</a:t>
            </a:r>
            <a:r>
              <a:rPr sz="2500" dirty="0"/>
              <a:t> o </a:t>
            </a:r>
            <a:r>
              <a:rPr sz="2500" dirty="0" err="1"/>
              <a:t>una</a:t>
            </a:r>
            <a:r>
              <a:rPr sz="2500" dirty="0"/>
              <a:t> </a:t>
            </a:r>
            <a:r>
              <a:rPr sz="2500" dirty="0" err="1"/>
              <a:t>combinación</a:t>
            </a:r>
            <a:r>
              <a:rPr sz="2500" dirty="0"/>
              <a:t> de </a:t>
            </a:r>
            <a:r>
              <a:rPr sz="2500" dirty="0" err="1"/>
              <a:t>agentes</a:t>
            </a:r>
            <a:r>
              <a:rPr sz="2500" dirty="0"/>
              <a:t> </a:t>
            </a:r>
            <a:r>
              <a:rPr sz="2500" dirty="0" err="1"/>
              <a:t>extintores</a:t>
            </a:r>
            <a:r>
              <a:rPr sz="2500" dirty="0"/>
              <a:t>.</a:t>
            </a:r>
          </a:p>
          <a:p>
            <a:pPr lvl="1" eaLnBrk="1" hangingPunct="1">
              <a:lnSpc>
                <a:spcPts val="2800"/>
              </a:lnSpc>
              <a:defRPr sz="2600">
                <a:ea typeface="ＭＳ Ｐゴシック" panose="020B0600070205080204" pitchFamily="34" charset="-128"/>
              </a:defRPr>
            </a:pPr>
            <a:r>
              <a:rPr sz="2500" dirty="0" err="1"/>
              <a:t>Combinación</a:t>
            </a:r>
            <a:r>
              <a:rPr sz="2500" dirty="0"/>
              <a:t> de </a:t>
            </a:r>
            <a:r>
              <a:rPr sz="2500" dirty="0" err="1"/>
              <a:t>componentes</a:t>
            </a:r>
            <a:r>
              <a:rPr sz="2500" dirty="0"/>
              <a:t> </a:t>
            </a:r>
            <a:r>
              <a:rPr sz="2500" dirty="0" err="1"/>
              <a:t>instalados</a:t>
            </a:r>
            <a:r>
              <a:rPr sz="2500" dirty="0"/>
              <a:t> </a:t>
            </a:r>
            <a:r>
              <a:rPr sz="2500" dirty="0" err="1"/>
              <a:t>permanentemente</a:t>
            </a:r>
            <a:endParaRPr sz="2500" dirty="0"/>
          </a:p>
          <a:p>
            <a:pPr lvl="1" eaLnBrk="1" hangingPunct="1">
              <a:lnSpc>
                <a:spcPts val="2800"/>
              </a:lnSpc>
              <a:defRPr sz="2600">
                <a:ea typeface="ＭＳ Ｐゴシック" panose="020B0600070205080204" pitchFamily="34" charset="-128"/>
              </a:defRPr>
            </a:pPr>
            <a:r>
              <a:rPr sz="2500" dirty="0" err="1"/>
              <a:t>Puede</a:t>
            </a:r>
            <a:r>
              <a:rPr sz="2500" dirty="0"/>
              <a:t> </a:t>
            </a:r>
            <a:r>
              <a:rPr sz="2500" dirty="0" err="1"/>
              <a:t>activarse</a:t>
            </a:r>
            <a:r>
              <a:rPr sz="2500" dirty="0"/>
              <a:t> </a:t>
            </a:r>
            <a:r>
              <a:rPr sz="2500" dirty="0" err="1"/>
              <a:t>manualmente</a:t>
            </a:r>
            <a:r>
              <a:rPr sz="2500" dirty="0"/>
              <a:t> y/o </a:t>
            </a:r>
            <a:r>
              <a:rPr sz="2500" dirty="0" err="1"/>
              <a:t>mediante</a:t>
            </a:r>
            <a:r>
              <a:rPr sz="2500" dirty="0"/>
              <a:t> un </a:t>
            </a:r>
            <a:r>
              <a:rPr sz="2500" dirty="0" err="1"/>
              <a:t>dispositivo</a:t>
            </a:r>
            <a:r>
              <a:rPr sz="2500" dirty="0"/>
              <a:t> de </a:t>
            </a:r>
            <a:r>
              <a:rPr sz="2500" dirty="0" err="1"/>
              <a:t>detección</a:t>
            </a:r>
            <a:r>
              <a:rPr sz="2500" dirty="0"/>
              <a:t>.</a:t>
            </a:r>
          </a:p>
          <a:p>
            <a:pPr lvl="1" eaLnBrk="1" hangingPunct="1">
              <a:lnSpc>
                <a:spcPts val="2800"/>
              </a:lnSpc>
              <a:defRPr sz="2600">
                <a:ea typeface="ＭＳ Ｐゴシック" panose="020B0600070205080204" pitchFamily="34" charset="-128"/>
              </a:defRPr>
            </a:pPr>
            <a:r>
              <a:rPr sz="2500" dirty="0"/>
              <a:t>Los </a:t>
            </a:r>
            <a:r>
              <a:rPr sz="2500" dirty="0" err="1"/>
              <a:t>sistemas</a:t>
            </a:r>
            <a:r>
              <a:rPr sz="2500" dirty="0"/>
              <a:t> de </a:t>
            </a:r>
            <a:r>
              <a:rPr sz="2500" dirty="0" err="1"/>
              <a:t>protección</a:t>
            </a:r>
            <a:r>
              <a:rPr sz="2500" dirty="0"/>
              <a:t> contra </a:t>
            </a:r>
            <a:r>
              <a:rPr sz="2500" dirty="0" err="1"/>
              <a:t>incendios</a:t>
            </a:r>
            <a:r>
              <a:rPr sz="2500" dirty="0"/>
              <a:t> </a:t>
            </a:r>
            <a:r>
              <a:rPr sz="2500" dirty="0" err="1"/>
              <a:t>deben</a:t>
            </a:r>
            <a:r>
              <a:rPr sz="2500" dirty="0"/>
              <a:t> </a:t>
            </a:r>
            <a:r>
              <a:rPr sz="2500" dirty="0" err="1"/>
              <a:t>cumplir</a:t>
            </a:r>
            <a:r>
              <a:rPr sz="2500" dirty="0"/>
              <a:t> con las </a:t>
            </a:r>
            <a:r>
              <a:rPr sz="2500" dirty="0" err="1"/>
              <a:t>normas</a:t>
            </a:r>
            <a:r>
              <a:rPr sz="2500" dirty="0"/>
              <a:t> y </a:t>
            </a:r>
            <a:r>
              <a:rPr sz="2500" dirty="0" err="1"/>
              <a:t>códigos</a:t>
            </a:r>
            <a:r>
              <a:rPr sz="2500" dirty="0"/>
              <a:t> </a:t>
            </a:r>
            <a:r>
              <a:rPr sz="2500" dirty="0" err="1"/>
              <a:t>vigentes</a:t>
            </a:r>
            <a:r>
              <a:rPr sz="2500" dirty="0"/>
              <a:t> de la </a:t>
            </a:r>
            <a:r>
              <a:rPr sz="2500" dirty="0" err="1"/>
              <a:t>industria</a:t>
            </a:r>
            <a:r>
              <a:rPr sz="2500" dirty="0"/>
              <a:t>.</a:t>
            </a:r>
          </a:p>
        </p:txBody>
      </p:sp>
      <p:sp>
        <p:nvSpPr>
          <p:cNvPr id="4" name="Title 3">
            <a:extLst>
              <a:ext uri="{FF2B5EF4-FFF2-40B4-BE49-F238E27FC236}">
                <a16:creationId xmlns:a16="http://schemas.microsoft.com/office/drawing/2014/main" id="{F783B93B-D494-1148-76EA-8C63E095C12C}"/>
              </a:ext>
            </a:extLst>
          </p:cNvPr>
          <p:cNvSpPr>
            <a:spLocks noGrp="1"/>
          </p:cNvSpPr>
          <p:nvPr>
            <p:ph type="title"/>
          </p:nvPr>
        </p:nvSpPr>
        <p:spPr>
          <a:xfrm>
            <a:off x="609600" y="491557"/>
            <a:ext cx="10972800" cy="579438"/>
          </a:xfrm>
        </p:spPr>
        <p:txBody>
          <a:bodyPr>
            <a:noAutofit/>
          </a:bodyPr>
          <a:lstStyle/>
          <a:p>
            <a:pPr>
              <a:defRPr sz="4000"/>
            </a:pPr>
            <a:r>
              <a:rPr dirty="0"/>
              <a:t>Sistemas de </a:t>
            </a:r>
            <a:r>
              <a:rPr dirty="0" err="1"/>
              <a:t>protección</a:t>
            </a:r>
            <a:r>
              <a:rPr dirty="0"/>
              <a:t> </a:t>
            </a:r>
            <a:br>
              <a:rPr lang="es-AR" dirty="0"/>
            </a:br>
            <a:r>
              <a:rPr dirty="0"/>
              <a:t>contra </a:t>
            </a:r>
            <a:r>
              <a:rPr dirty="0" err="1"/>
              <a:t>incendios</a:t>
            </a:r>
            <a:br>
              <a:rPr lang="en-US" sz="4000" dirty="0"/>
            </a:br>
            <a:endParaRPr sz="4000" dirty="0"/>
          </a:p>
        </p:txBody>
      </p:sp>
      <p:pic>
        <p:nvPicPr>
          <p:cNvPr id="2" name="Picture 1">
            <a:extLst>
              <a:ext uri="{FF2B5EF4-FFF2-40B4-BE49-F238E27FC236}">
                <a16:creationId xmlns:a16="http://schemas.microsoft.com/office/drawing/2014/main" id="{7718C3F2-6EAC-4442-8385-9CFE7171E5BE}"/>
              </a:ext>
            </a:extLst>
          </p:cNvPr>
          <p:cNvPicPr>
            <a:picLocks noChangeAspect="1"/>
          </p:cNvPicPr>
          <p:nvPr/>
        </p:nvPicPr>
        <p:blipFill>
          <a:blip r:embed="rId3"/>
          <a:stretch>
            <a:fillRect/>
          </a:stretch>
        </p:blipFill>
        <p:spPr>
          <a:xfrm>
            <a:off x="8124465" y="0"/>
            <a:ext cx="4067535" cy="3981450"/>
          </a:xfrm>
          <a:prstGeom prst="rect">
            <a:avLst/>
          </a:prstGeom>
        </p:spPr>
      </p:pic>
      <p:pic>
        <p:nvPicPr>
          <p:cNvPr id="3" name="Picture 2">
            <a:extLst>
              <a:ext uri="{FF2B5EF4-FFF2-40B4-BE49-F238E27FC236}">
                <a16:creationId xmlns:a16="http://schemas.microsoft.com/office/drawing/2014/main" id="{56687882-605A-4456-B026-0433D2E6714C}"/>
              </a:ext>
            </a:extLst>
          </p:cNvPr>
          <p:cNvPicPr>
            <a:picLocks noChangeAspect="1"/>
          </p:cNvPicPr>
          <p:nvPr/>
        </p:nvPicPr>
        <p:blipFill rotWithShape="1">
          <a:blip r:embed="rId4"/>
          <a:srcRect l="2694" t="3111" r="12540" b="7837"/>
          <a:stretch>
            <a:fillRect/>
          </a:stretch>
        </p:blipFill>
        <p:spPr>
          <a:xfrm>
            <a:off x="8117502" y="3962399"/>
            <a:ext cx="4074498" cy="2910455"/>
          </a:xfrm>
          <a:prstGeom prst="rect">
            <a:avLst/>
          </a:prstGeom>
        </p:spPr>
      </p:pic>
      <p:pic>
        <p:nvPicPr>
          <p:cNvPr id="5" name="Picture 4">
            <a:extLst>
              <a:ext uri="{FF2B5EF4-FFF2-40B4-BE49-F238E27FC236}">
                <a16:creationId xmlns:a16="http://schemas.microsoft.com/office/drawing/2014/main" id="{B50F1B64-BBF8-2361-AE44-568586408B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6428658"/>
            <a:ext cx="1438729" cy="27694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F98C05-FA04-4993-59AC-FEDD32312479}"/>
              </a:ext>
            </a:extLst>
          </p:cNvPr>
          <p:cNvSpPr>
            <a:spLocks noGrp="1"/>
          </p:cNvSpPr>
          <p:nvPr>
            <p:ph type="title"/>
          </p:nvPr>
        </p:nvSpPr>
        <p:spPr>
          <a:xfrm>
            <a:off x="228600" y="563562"/>
            <a:ext cx="3733340" cy="579438"/>
          </a:xfrm>
        </p:spPr>
        <p:txBody>
          <a:bodyPr>
            <a:noAutofit/>
          </a:bodyPr>
          <a:lstStyle/>
          <a:p>
            <a:pPr>
              <a:defRPr sz="4000"/>
            </a:pPr>
            <a:r>
              <a:rPr sz="3300" dirty="0"/>
              <a:t>Sistemas de </a:t>
            </a:r>
            <a:r>
              <a:rPr sz="3300" dirty="0" err="1"/>
              <a:t>protección</a:t>
            </a:r>
            <a:r>
              <a:rPr sz="3300" dirty="0"/>
              <a:t> </a:t>
            </a:r>
            <a:br>
              <a:rPr lang="es-AR" sz="3300" dirty="0"/>
            </a:br>
            <a:r>
              <a:rPr sz="3300" dirty="0"/>
              <a:t>contra </a:t>
            </a:r>
            <a:r>
              <a:rPr sz="3300" dirty="0" err="1"/>
              <a:t>incendios</a:t>
            </a:r>
            <a:r>
              <a:rPr sz="3300" dirty="0"/>
              <a:t> </a:t>
            </a:r>
            <a:r>
              <a:rPr sz="3300" dirty="0" err="1"/>
              <a:t>integrados</a:t>
            </a:r>
            <a:br>
              <a:rPr lang="en-US" sz="3300" dirty="0"/>
            </a:br>
            <a:endParaRPr sz="3300" dirty="0"/>
          </a:p>
        </p:txBody>
      </p:sp>
      <p:pic>
        <p:nvPicPr>
          <p:cNvPr id="20482" name="Picture 4" descr="Ethanol Storage with Fixed Protection Picture 01">
            <a:extLst>
              <a:ext uri="{FF2B5EF4-FFF2-40B4-BE49-F238E27FC236}">
                <a16:creationId xmlns:a16="http://schemas.microsoft.com/office/drawing/2014/main" id="{49BCE885-C637-4521-97BE-08A4B105F63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16158" y="1"/>
            <a:ext cx="8618612" cy="6858000"/>
          </a:xfrm>
          <a:prstGeom prst="rect">
            <a:avLst/>
          </a:prstGeom>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EAB9E7B-84A3-499B-AFA4-A3F703D3725E}"/>
              </a:ext>
            </a:extLst>
          </p:cNvPr>
          <p:cNvSpPr>
            <a:spLocks noChangeArrowheads="1"/>
          </p:cNvSpPr>
          <p:nvPr/>
        </p:nvSpPr>
        <p:spPr bwMode="auto">
          <a:xfrm>
            <a:off x="6527465" y="1685892"/>
            <a:ext cx="2862856" cy="52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defRPr sz="2400">
                <a:solidFill>
                  <a:srgbClr val="FFB005"/>
                </a:solidFill>
              </a:defRPr>
            </a:pPr>
            <a:r>
              <a:rPr dirty="0" err="1"/>
              <a:t>Crecimiento</a:t>
            </a:r>
            <a:r>
              <a:rPr dirty="0"/>
              <a:t> </a:t>
            </a:r>
            <a:r>
              <a:rPr dirty="0" err="1"/>
              <a:t>biológico</a:t>
            </a:r>
            <a:endParaRPr dirty="0"/>
          </a:p>
        </p:txBody>
      </p:sp>
      <p:cxnSp>
        <p:nvCxnSpPr>
          <p:cNvPr id="9" name="Straight Arrow Connector 8">
            <a:extLst>
              <a:ext uri="{FF2B5EF4-FFF2-40B4-BE49-F238E27FC236}">
                <a16:creationId xmlns:a16="http://schemas.microsoft.com/office/drawing/2014/main" id="{B2FB708F-F5ED-4E90-B66D-79B409050213}"/>
              </a:ext>
            </a:extLst>
          </p:cNvPr>
          <p:cNvCxnSpPr>
            <a:cxnSpLocks/>
          </p:cNvCxnSpPr>
          <p:nvPr/>
        </p:nvCxnSpPr>
        <p:spPr>
          <a:xfrm flipV="1">
            <a:off x="7958892" y="825389"/>
            <a:ext cx="0" cy="86050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5429400-CB71-4509-8C7C-11FB6CB158DF}"/>
              </a:ext>
            </a:extLst>
          </p:cNvPr>
          <p:cNvCxnSpPr>
            <a:cxnSpLocks/>
            <a:stCxn id="7" idx="0"/>
          </p:cNvCxnSpPr>
          <p:nvPr/>
        </p:nvCxnSpPr>
        <p:spPr>
          <a:xfrm flipV="1">
            <a:off x="4248129" y="1374058"/>
            <a:ext cx="537275" cy="98646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391CBAD4-7B98-D535-3508-E9B74B455ED3}"/>
              </a:ext>
            </a:extLst>
          </p:cNvPr>
          <p:cNvSpPr/>
          <p:nvPr/>
        </p:nvSpPr>
        <p:spPr>
          <a:xfrm>
            <a:off x="2226761" y="2360522"/>
            <a:ext cx="4042736" cy="4042736"/>
          </a:xfrm>
          <a:prstGeom prst="ellipse">
            <a:avLst/>
          </a:prstGeom>
          <a:solidFill>
            <a:srgbClr val="FAFAFA"/>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a:p>
        </p:txBody>
      </p:sp>
      <p:pic>
        <p:nvPicPr>
          <p:cNvPr id="20487" name="Picture 1">
            <a:extLst>
              <a:ext uri="{FF2B5EF4-FFF2-40B4-BE49-F238E27FC236}">
                <a16:creationId xmlns:a16="http://schemas.microsoft.com/office/drawing/2014/main" id="{D850D0F6-BA02-40A0-A9BF-445241C19855}"/>
              </a:ext>
            </a:extLst>
          </p:cNvPr>
          <p:cNvPicPr>
            <a:picLocks noChangeAspect="1"/>
          </p:cNvPicPr>
          <p:nvPr/>
        </p:nvPicPr>
        <p:blipFill rotWithShape="1">
          <a:blip r:embed="rId4">
            <a:extLst>
              <a:ext uri="{28A0092B-C50C-407E-A947-70E740481C1C}">
                <a14:useLocalDpi xmlns:a14="http://schemas.microsoft.com/office/drawing/2010/main" val="0"/>
              </a:ext>
            </a:extLst>
          </a:blip>
          <a:srcRect l="18178" t="17379" r="17624" b="15481"/>
          <a:stretch>
            <a:fillRect/>
          </a:stretch>
        </p:blipFill>
        <p:spPr bwMode="auto">
          <a:xfrm>
            <a:off x="2876529" y="2971799"/>
            <a:ext cx="2686071" cy="280912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sp>
        <p:nvSpPr>
          <p:cNvPr id="14340" name="Content Placeholder 7">
            <a:extLst>
              <a:ext uri="{FF2B5EF4-FFF2-40B4-BE49-F238E27FC236}">
                <a16:creationId xmlns:a16="http://schemas.microsoft.com/office/drawing/2014/main" id="{400DE7DA-B123-4AC9-853E-E40F1020C1B8}"/>
              </a:ext>
            </a:extLst>
          </p:cNvPr>
          <p:cNvSpPr>
            <a:spLocks noGrp="1"/>
          </p:cNvSpPr>
          <p:nvPr>
            <p:ph type="body" sz="quarter" idx="11"/>
          </p:nvPr>
        </p:nvSpPr>
        <p:spPr>
          <a:xfrm>
            <a:off x="2400258" y="5861257"/>
            <a:ext cx="3695742" cy="461665"/>
          </a:xfrm>
          <a:solidFill>
            <a:srgbClr val="FFB005"/>
          </a:solidFill>
          <a:ln>
            <a:solidFill>
              <a:srgbClr val="003175"/>
            </a:solidFill>
          </a:ln>
          <a:effectLst>
            <a:outerShdw blurRad="63500" sx="102000" sy="102000" algn="ctr" rotWithShape="0">
              <a:prstClr val="black">
                <a:alpha val="40000"/>
              </a:prstClr>
            </a:outerShdw>
          </a:effectLst>
        </p:spPr>
        <p:txBody>
          <a:bodyPr wrap="square" anchor="ctr" anchorCtr="0">
            <a:spAutoFit/>
          </a:bodyPr>
          <a:lstStyle/>
          <a:p>
            <a:pPr marL="0" indent="0" algn="ctr">
              <a:buFont typeface="Arial" panose="020B0604020202020204" pitchFamily="34" charset="0"/>
              <a:buNone/>
              <a:defRPr sz="2400">
                <a:ea typeface="ＭＳ Ｐゴシック" pitchFamily="34" charset="-128"/>
              </a:defRPr>
            </a:pPr>
            <a:r>
              <a:rPr dirty="0"/>
              <a:t>Sistema de </a:t>
            </a:r>
            <a:r>
              <a:rPr dirty="0" err="1"/>
              <a:t>espuma</a:t>
            </a:r>
            <a:r>
              <a:rPr dirty="0"/>
              <a:t> </a:t>
            </a:r>
            <a:r>
              <a:rPr dirty="0" err="1"/>
              <a:t>fija</a:t>
            </a:r>
            <a:endParaRPr dirty="0"/>
          </a:p>
        </p:txBody>
      </p:sp>
      <p:pic>
        <p:nvPicPr>
          <p:cNvPr id="4" name="Picture 3">
            <a:extLst>
              <a:ext uri="{FF2B5EF4-FFF2-40B4-BE49-F238E27FC236}">
                <a16:creationId xmlns:a16="http://schemas.microsoft.com/office/drawing/2014/main" id="{95B6F245-5140-B6B3-431B-25113FA29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6428658"/>
            <a:ext cx="1438729" cy="276942"/>
          </a:xfrm>
          <a:prstGeom prst="rect">
            <a:avLst/>
          </a:prstGeom>
        </p:spPr>
      </p:pic>
    </p:spTree>
  </p:cSld>
  <p:clrMapOvr>
    <a:masterClrMapping/>
  </p:clrMapOvr>
  <p:transition/>
</p:sld>
</file>

<file path=ppt/theme/theme1.xml><?xml version="1.0" encoding="utf-8"?>
<a:theme xmlns:a="http://schemas.openxmlformats.org/drawingml/2006/main" name="2025 Updated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8BD9980522ED479C512EC977991EAE" ma:contentTypeVersion="18" ma:contentTypeDescription="Create a new document." ma:contentTypeScope="" ma:versionID="eea2116b0342fe1b5484d61114b09d98">
  <xsd:schema xmlns:xsd="http://www.w3.org/2001/XMLSchema" xmlns:xs="http://www.w3.org/2001/XMLSchema" xmlns:p="http://schemas.microsoft.com/office/2006/metadata/properties" xmlns:ns2="9659d145-d520-4658-b925-eca3bc946a0b" xmlns:ns3="679f892f-2c11-43a9-b10f-e0092ef5799b" targetNamespace="http://schemas.microsoft.com/office/2006/metadata/properties" ma:root="true" ma:fieldsID="f0be449b6ff9bf7eed0a2765a5cb7753" ns2:_="" ns3:_="">
    <xsd:import namespace="9659d145-d520-4658-b925-eca3bc946a0b"/>
    <xsd:import namespace="679f892f-2c11-43a9-b10f-e0092ef579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9d145-d520-4658-b925-eca3bc946a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7e2319-715b-419f-ad38-fa0d6611b64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9f892f-2c11-43a9-b10f-e0092ef579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030296f-bffd-40b7-a96f-a16ecbf4646a}" ma:internalName="TaxCatchAll" ma:showField="CatchAllData" ma:web="679f892f-2c11-43a9-b10f-e0092ef579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79f892f-2c11-43a9-b10f-e0092ef5799b" xsi:nil="true"/>
    <lcf76f155ced4ddcb4097134ff3c332f xmlns="9659d145-d520-4658-b925-eca3bc946a0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A527792-9B13-49EF-8F41-0A66015A658D}">
  <ds:schemaRefs>
    <ds:schemaRef ds:uri="http://schemas.microsoft.com/sharepoint/v3/contenttype/forms"/>
  </ds:schemaRefs>
</ds:datastoreItem>
</file>

<file path=customXml/itemProps2.xml><?xml version="1.0" encoding="utf-8"?>
<ds:datastoreItem xmlns:ds="http://schemas.openxmlformats.org/officeDocument/2006/customXml" ds:itemID="{208B1001-34B9-4B48-A520-920CC063A8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59d145-d520-4658-b925-eca3bc946a0b"/>
    <ds:schemaRef ds:uri="679f892f-2c11-43a9-b10f-e0092ef579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DB1291-1026-4ED7-B45C-54E4B0FD5243}">
  <ds:schemaRefs>
    <ds:schemaRef ds:uri="http://purl.org/dc/terms/"/>
    <ds:schemaRef ds:uri="http://schemas.openxmlformats.org/package/2006/metadata/core-properties"/>
    <ds:schemaRef ds:uri="9659d145-d520-4658-b925-eca3bc946a0b"/>
    <ds:schemaRef ds:uri="http://schemas.microsoft.com/office/2006/documentManagement/types"/>
    <ds:schemaRef ds:uri="http://purl.org/dc/elements/1.1/"/>
    <ds:schemaRef ds:uri="http://schemas.microsoft.com/office/2006/metadata/properties"/>
    <ds:schemaRef ds:uri="679f892f-2c11-43a9-b10f-e0092ef5799b"/>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53568</TotalTime>
  <Words>4818</Words>
  <Application>Microsoft Office PowerPoint</Application>
  <PresentationFormat>Panorámica</PresentationFormat>
  <Paragraphs>282</Paragraphs>
  <Slides>22</Slides>
  <Notes>22</Notes>
  <HiddenSlides>0</HiddenSlides>
  <MMClips>0</MMClips>
  <ScaleCrop>false</ScaleCrop>
  <HeadingPairs>
    <vt:vector size="6" baseType="variant">
      <vt:variant>
        <vt:lpstr>Fuentes usadas</vt:lpstr>
      </vt:variant>
      <vt:variant>
        <vt:i4>3</vt:i4>
      </vt:variant>
      <vt:variant>
        <vt:lpstr>Tema</vt:lpstr>
      </vt:variant>
      <vt:variant>
        <vt:i4>2</vt:i4>
      </vt:variant>
      <vt:variant>
        <vt:lpstr>Títulos de diapositiva</vt:lpstr>
      </vt:variant>
      <vt:variant>
        <vt:i4>22</vt:i4>
      </vt:variant>
    </vt:vector>
  </HeadingPairs>
  <TitlesOfParts>
    <vt:vector size="27" baseType="lpstr">
      <vt:lpstr>ＭＳ Ｐゴシック</vt:lpstr>
      <vt:lpstr>Arial</vt:lpstr>
      <vt:lpstr>Calibri</vt:lpstr>
      <vt:lpstr>2025 Updated Background</vt:lpstr>
      <vt:lpstr>Office Theme</vt:lpstr>
      <vt:lpstr>Presentación de PowerPoint</vt:lpstr>
      <vt:lpstr>Objetivos</vt:lpstr>
      <vt:lpstr>Introducción</vt:lpstr>
      <vt:lpstr>Tipos y diseños de tanques  de almacenamiento</vt:lpstr>
      <vt:lpstr>Tipos y diseños de tanques  de almacenamiento</vt:lpstr>
      <vt:lpstr>Tipos y diseños  de tanques  de almacenamiento  </vt:lpstr>
      <vt:lpstr>Contención de derrames</vt:lpstr>
      <vt:lpstr>Sistemas de protección  contra incendios </vt:lpstr>
      <vt:lpstr>Sistemas de protección  contra incendios integrados </vt:lpstr>
      <vt:lpstr>Dispositivo deflector de espuma</vt:lpstr>
      <vt:lpstr>Respuesta ante emergencias  Planificación previa</vt:lpstr>
      <vt:lpstr>Planificación de respuesta  a emergencias</vt:lpstr>
      <vt:lpstr>Consideraciones clave </vt:lpstr>
      <vt:lpstr>Presentación de PowerPoint</vt:lpstr>
      <vt:lpstr>Consideraciones sobre el tamaño del terminal</vt:lpstr>
      <vt:lpstr>Consideraciones sobre  el tamaño del terminal</vt:lpstr>
      <vt:lpstr>Discusión en grupo</vt:lpstr>
      <vt:lpstr>Presentación de PowerPoint</vt:lpstr>
      <vt:lpstr>Estaciones de dispensación minorista</vt:lpstr>
      <vt:lpstr>Configuración del tanque minorista</vt:lpstr>
      <vt:lpstr>Resumen</vt:lpstr>
      <vt:lpstr>Presentación de PowerPoint</vt:lpstr>
    </vt:vector>
  </TitlesOfParts>
  <Company>Andrew Johnson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RFA</dc:creator>
  <cp:lastModifiedBy>Juan Manuel Acosta</cp:lastModifiedBy>
  <cp:revision>336</cp:revision>
  <cp:lastPrinted>2016-01-28T23:22:29Z</cp:lastPrinted>
  <dcterms:modified xsi:type="dcterms:W3CDTF">2026-03-25T16:52:17Z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0x010100238BD9980522ED479C512EC977991EAE</vt:lpwstr>
  </property>
  <property fmtid="{D5CDD505-2E9C-101B-9397-08002B2CF9AE}" pid="3" name="MediaServiceImageTags">
    <vt:lpwstr/>
  </property>
</Properties>
</file>