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5" r:id="rId4"/>
    <p:sldMasterId id="2147483648" r:id="rId5"/>
  </p:sldMasterIdLst>
  <p:notesMasterIdLst>
    <p:notesMasterId r:id="rId19"/>
  </p:notesMasterIdLst>
  <p:handoutMasterIdLst>
    <p:handoutMasterId r:id="rId20"/>
  </p:handoutMasterIdLst>
  <p:sldIdLst>
    <p:sldId id="376" r:id="rId6"/>
    <p:sldId id="307" r:id="rId7"/>
    <p:sldId id="319" r:id="rId8"/>
    <p:sldId id="308" r:id="rId9"/>
    <p:sldId id="309" r:id="rId10"/>
    <p:sldId id="324" r:id="rId11"/>
    <p:sldId id="371" r:id="rId12"/>
    <p:sldId id="321" r:id="rId13"/>
    <p:sldId id="310" r:id="rId14"/>
    <p:sldId id="318" r:id="rId15"/>
    <p:sldId id="323" r:id="rId16"/>
    <p:sldId id="317" r:id="rId17"/>
    <p:sldId id="316" r:id="rId18"/>
  </p:sldIdLst>
  <p:sldSz cx="12192000" cy="6858000"/>
  <p:notesSz cx="7010400" cy="92964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672">
          <p15:clr>
            <a:srgbClr val="A4A3A4"/>
          </p15:clr>
        </p15:guide>
        <p15:guide id="2" pos="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5"/>
    <a:srgbClr val="5DBA3E"/>
    <a:srgbClr val="FF0000"/>
    <a:srgbClr val="003175"/>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071DA2-D4E8-411E-9BBC-FBF82B1D03E4}" v="16" dt="2026-03-09T21:25:42.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92" autoAdjust="0"/>
    <p:restoredTop sz="50000" autoAdjust="0"/>
  </p:normalViewPr>
  <p:slideViewPr>
    <p:cSldViewPr>
      <p:cViewPr varScale="1">
        <p:scale>
          <a:sx n="55" d="100"/>
          <a:sy n="55" d="100"/>
        </p:scale>
        <p:origin x="3030" y="72"/>
      </p:cViewPr>
      <p:guideLst>
        <p:guide orient="horz" pos="672"/>
        <p:guide pos="4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custSel addSld delSld modSld sldOrd modMainMaster">
      <pc:chgData name="Missy Ruff" userId="2fedf697-c7c4-47e5-81d4-5bd69038a8f8" providerId="ADAL" clId="{7BFC989C-9026-4FDF-A8BA-5762B3585EB1}" dt="2026-03-09T21:26:04.048" v="2498" actId="1036"/>
      <pc:docMkLst>
        <pc:docMk/>
      </pc:docMkLst>
      <pc:sldChg chg="addSp delSp modSp mod modClrScheme chgLayout modNotesTx">
        <pc:chgData name="Missy Ruff" userId="2fedf697-c7c4-47e5-81d4-5bd69038a8f8" providerId="ADAL" clId="{7BFC989C-9026-4FDF-A8BA-5762B3585EB1}" dt="2026-03-09T21:26:04.048" v="2498" actId="1036"/>
        <pc:sldMkLst>
          <pc:docMk/>
          <pc:sldMk cId="0" sldId="307"/>
        </pc:sldMkLst>
        <pc:spChg chg="mod">
          <ac:chgData name="Missy Ruff" userId="2fedf697-c7c4-47e5-81d4-5bd69038a8f8" providerId="ADAL" clId="{7BFC989C-9026-4FDF-A8BA-5762B3585EB1}" dt="2026-03-06T21:18:12.534" v="2049" actId="255"/>
          <ac:spMkLst>
            <pc:docMk/>
            <pc:sldMk cId="0" sldId="307"/>
            <ac:spMk id="3" creationId="{FDCE55E8-ECE3-3F8B-04FA-1912BE192E99}"/>
          </ac:spMkLst>
        </pc:spChg>
        <pc:spChg chg="mod">
          <ac:chgData name="Missy Ruff" userId="2fedf697-c7c4-47e5-81d4-5bd69038a8f8" providerId="ADAL" clId="{7BFC989C-9026-4FDF-A8BA-5762B3585EB1}" dt="2026-03-06T21:18:24.988" v="2051" actId="6549"/>
          <ac:spMkLst>
            <pc:docMk/>
            <pc:sldMk cId="0" sldId="307"/>
            <ac:spMk id="6" creationId="{CF725709-B2DE-8BF8-78B1-FB933FD632BC}"/>
          </ac:spMkLst>
        </pc:spChg>
        <pc:spChg chg="mod">
          <ac:chgData name="Missy Ruff" userId="2fedf697-c7c4-47e5-81d4-5bd69038a8f8" providerId="ADAL" clId="{7BFC989C-9026-4FDF-A8BA-5762B3585EB1}" dt="2026-03-09T20:17:38.242" v="2421"/>
          <ac:spMkLst>
            <pc:docMk/>
            <pc:sldMk cId="0" sldId="307"/>
            <ac:spMk id="7" creationId="{F4183B4E-C354-2D4D-AE2B-EBF391281778}"/>
          </ac:spMkLst>
        </pc:spChg>
        <pc:spChg chg="add del mod">
          <ac:chgData name="Missy Ruff" userId="2fedf697-c7c4-47e5-81d4-5bd69038a8f8" providerId="ADAL" clId="{7BFC989C-9026-4FDF-A8BA-5762B3585EB1}" dt="2026-03-09T21:25:41.234" v="2494" actId="478"/>
          <ac:spMkLst>
            <pc:docMk/>
            <pc:sldMk cId="0" sldId="307"/>
            <ac:spMk id="9" creationId="{A596BBB8-63B5-BEE8-7181-56DD229160A2}"/>
          </ac:spMkLst>
        </pc:spChg>
        <pc:spChg chg="del mod">
          <ac:chgData name="Missy Ruff" userId="2fedf697-c7c4-47e5-81d4-5bd69038a8f8" providerId="ADAL" clId="{7BFC989C-9026-4FDF-A8BA-5762B3585EB1}" dt="2026-03-09T21:25:41.234" v="2494" actId="478"/>
          <ac:spMkLst>
            <pc:docMk/>
            <pc:sldMk cId="0" sldId="307"/>
            <ac:spMk id="17" creationId="{729ED13E-9276-BE05-73F0-3F4864430575}"/>
          </ac:spMkLst>
        </pc:spChg>
        <pc:spChg chg="del mod">
          <ac:chgData name="Missy Ruff" userId="2fedf697-c7c4-47e5-81d4-5bd69038a8f8" providerId="ADAL" clId="{7BFC989C-9026-4FDF-A8BA-5762B3585EB1}" dt="2026-03-09T21:25:41.234" v="2494" actId="478"/>
          <ac:spMkLst>
            <pc:docMk/>
            <pc:sldMk cId="0" sldId="307"/>
            <ac:spMk id="18" creationId="{A41ED998-CA28-4242-D35F-7F05D45927C4}"/>
          </ac:spMkLst>
        </pc:spChg>
        <pc:spChg chg="add mod">
          <ac:chgData name="Missy Ruff" userId="2fedf697-c7c4-47e5-81d4-5bd69038a8f8" providerId="ADAL" clId="{7BFC989C-9026-4FDF-A8BA-5762B3585EB1}" dt="2026-03-09T21:26:04.048" v="2498" actId="1036"/>
          <ac:spMkLst>
            <pc:docMk/>
            <pc:sldMk cId="0" sldId="307"/>
            <ac:spMk id="19" creationId="{228F788E-273E-DEF6-DC99-484D31EF974F}"/>
          </ac:spMkLst>
        </pc:spChg>
        <pc:spChg chg="add mod">
          <ac:chgData name="Missy Ruff" userId="2fedf697-c7c4-47e5-81d4-5bd69038a8f8" providerId="ADAL" clId="{7BFC989C-9026-4FDF-A8BA-5762B3585EB1}" dt="2026-03-09T21:26:04.048" v="2498" actId="1036"/>
          <ac:spMkLst>
            <pc:docMk/>
            <pc:sldMk cId="0" sldId="307"/>
            <ac:spMk id="20" creationId="{FE07C3FB-E1FC-CF39-956F-FDECED613879}"/>
          </ac:spMkLst>
        </pc:spChg>
        <pc:spChg chg="mod">
          <ac:chgData name="Missy Ruff" userId="2fedf697-c7c4-47e5-81d4-5bd69038a8f8" providerId="ADAL" clId="{7BFC989C-9026-4FDF-A8BA-5762B3585EB1}" dt="2026-03-09T21:25:42.174" v="2495"/>
          <ac:spMkLst>
            <pc:docMk/>
            <pc:sldMk cId="0" sldId="307"/>
            <ac:spMk id="22" creationId="{2D80D5AA-75C2-7A88-197E-1172D7F16134}"/>
          </ac:spMkLst>
        </pc:spChg>
        <pc:spChg chg="mod">
          <ac:chgData name="Missy Ruff" userId="2fedf697-c7c4-47e5-81d4-5bd69038a8f8" providerId="ADAL" clId="{7BFC989C-9026-4FDF-A8BA-5762B3585EB1}" dt="2026-03-09T21:25:42.174" v="2495"/>
          <ac:spMkLst>
            <pc:docMk/>
            <pc:sldMk cId="0" sldId="307"/>
            <ac:spMk id="25" creationId="{15BF2F07-48F8-57BD-C5B4-B98EB9BCB561}"/>
          </ac:spMkLst>
        </pc:spChg>
        <pc:spChg chg="mod">
          <ac:chgData name="Missy Ruff" userId="2fedf697-c7c4-47e5-81d4-5bd69038a8f8" providerId="ADAL" clId="{7BFC989C-9026-4FDF-A8BA-5762B3585EB1}" dt="2026-03-09T21:25:42.174" v="2495"/>
          <ac:spMkLst>
            <pc:docMk/>
            <pc:sldMk cId="0" sldId="307"/>
            <ac:spMk id="28" creationId="{120462B0-574D-C316-B652-CFA28CC3567B}"/>
          </ac:spMkLst>
        </pc:spChg>
        <pc:spChg chg="add mod">
          <ac:chgData name="Missy Ruff" userId="2fedf697-c7c4-47e5-81d4-5bd69038a8f8" providerId="ADAL" clId="{7BFC989C-9026-4FDF-A8BA-5762B3585EB1}" dt="2026-03-09T21:26:04.048" v="2498" actId="1036"/>
          <ac:spMkLst>
            <pc:docMk/>
            <pc:sldMk cId="0" sldId="307"/>
            <ac:spMk id="30" creationId="{2F6775E7-CD46-8C0C-2636-723F4E771617}"/>
          </ac:spMkLst>
        </pc:spChg>
        <pc:grpChg chg="add del mod">
          <ac:chgData name="Missy Ruff" userId="2fedf697-c7c4-47e5-81d4-5bd69038a8f8" providerId="ADAL" clId="{7BFC989C-9026-4FDF-A8BA-5762B3585EB1}" dt="2026-03-09T21:25:41.234" v="2494" actId="478"/>
          <ac:grpSpMkLst>
            <pc:docMk/>
            <pc:sldMk cId="0" sldId="307"/>
            <ac:grpSpMk id="4" creationId="{4315466F-0581-67A2-E28D-6E5FADB8E802}"/>
          </ac:grpSpMkLst>
        </pc:grpChg>
        <pc:grpChg chg="del mod">
          <ac:chgData name="Missy Ruff" userId="2fedf697-c7c4-47e5-81d4-5bd69038a8f8" providerId="ADAL" clId="{7BFC989C-9026-4FDF-A8BA-5762B3585EB1}" dt="2026-03-09T21:25:41.234" v="2494" actId="478"/>
          <ac:grpSpMkLst>
            <pc:docMk/>
            <pc:sldMk cId="0" sldId="307"/>
            <ac:grpSpMk id="10" creationId="{0A533E74-5F12-2B6C-90AB-674BE6C6BC51}"/>
          </ac:grpSpMkLst>
        </pc:grpChg>
        <pc:grpChg chg="del mod">
          <ac:chgData name="Missy Ruff" userId="2fedf697-c7c4-47e5-81d4-5bd69038a8f8" providerId="ADAL" clId="{7BFC989C-9026-4FDF-A8BA-5762B3585EB1}" dt="2026-03-09T21:25:41.234" v="2494" actId="478"/>
          <ac:grpSpMkLst>
            <pc:docMk/>
            <pc:sldMk cId="0" sldId="307"/>
            <ac:grpSpMk id="13" creationId="{1F286737-4499-A96C-F2DE-A736876355C5}"/>
          </ac:grpSpMkLst>
        </pc:grpChg>
        <pc:grpChg chg="mod">
          <ac:chgData name="Missy Ruff" userId="2fedf697-c7c4-47e5-81d4-5bd69038a8f8" providerId="ADAL" clId="{7BFC989C-9026-4FDF-A8BA-5762B3585EB1}" dt="2026-03-09T21:26:04.048" v="2498" actId="1036"/>
          <ac:grpSpMkLst>
            <pc:docMk/>
            <pc:sldMk cId="0" sldId="307"/>
            <ac:grpSpMk id="21" creationId="{3A1D8425-96D2-D94B-2B4A-256815DEE64F}"/>
          </ac:grpSpMkLst>
        </pc:grpChg>
        <pc:grpChg chg="add mod">
          <ac:chgData name="Missy Ruff" userId="2fedf697-c7c4-47e5-81d4-5bd69038a8f8" providerId="ADAL" clId="{7BFC989C-9026-4FDF-A8BA-5762B3585EB1}" dt="2026-03-09T21:26:04.048" v="2498" actId="1036"/>
          <ac:grpSpMkLst>
            <pc:docMk/>
            <pc:sldMk cId="0" sldId="307"/>
            <ac:grpSpMk id="24" creationId="{E10CBD50-E354-5310-AF06-966A77D79029}"/>
          </ac:grpSpMkLst>
        </pc:grpChg>
        <pc:grpChg chg="mod">
          <ac:chgData name="Missy Ruff" userId="2fedf697-c7c4-47e5-81d4-5bd69038a8f8" providerId="ADAL" clId="{7BFC989C-9026-4FDF-A8BA-5762B3585EB1}" dt="2026-03-09T21:26:04.048" v="2498" actId="1036"/>
          <ac:grpSpMkLst>
            <pc:docMk/>
            <pc:sldMk cId="0" sldId="307"/>
            <ac:grpSpMk id="27" creationId="{2D66D3DF-9C16-CAF8-6ED2-E65CFADB865D}"/>
          </ac:grpSpMkLst>
        </pc:grpChg>
        <pc:picChg chg="mod">
          <ac:chgData name="Missy Ruff" userId="2fedf697-c7c4-47e5-81d4-5bd69038a8f8" providerId="ADAL" clId="{7BFC989C-9026-4FDF-A8BA-5762B3585EB1}" dt="2026-03-09T20:17:38.242" v="2421"/>
          <ac:picMkLst>
            <pc:docMk/>
            <pc:sldMk cId="0" sldId="307"/>
            <ac:picMk id="8" creationId="{8CB2F252-37FE-7B0B-5323-38CB89386363}"/>
          </ac:picMkLst>
        </pc:picChg>
        <pc:picChg chg="mod">
          <ac:chgData name="Missy Ruff" userId="2fedf697-c7c4-47e5-81d4-5bd69038a8f8" providerId="ADAL" clId="{7BFC989C-9026-4FDF-A8BA-5762B3585EB1}" dt="2026-03-09T21:25:42.174" v="2495"/>
          <ac:picMkLst>
            <pc:docMk/>
            <pc:sldMk cId="0" sldId="307"/>
            <ac:picMk id="23" creationId="{E1F12F5C-9123-F2FA-F0B5-BE6CEB875480}"/>
          </ac:picMkLst>
        </pc:picChg>
        <pc:picChg chg="mod">
          <ac:chgData name="Missy Ruff" userId="2fedf697-c7c4-47e5-81d4-5bd69038a8f8" providerId="ADAL" clId="{7BFC989C-9026-4FDF-A8BA-5762B3585EB1}" dt="2026-03-09T21:25:42.174" v="2495"/>
          <ac:picMkLst>
            <pc:docMk/>
            <pc:sldMk cId="0" sldId="307"/>
            <ac:picMk id="26" creationId="{80B74B4C-9D16-43B0-3EBF-3FE276558B27}"/>
          </ac:picMkLst>
        </pc:picChg>
        <pc:picChg chg="mod">
          <ac:chgData name="Missy Ruff" userId="2fedf697-c7c4-47e5-81d4-5bd69038a8f8" providerId="ADAL" clId="{7BFC989C-9026-4FDF-A8BA-5762B3585EB1}" dt="2026-03-09T21:25:42.174" v="2495"/>
          <ac:picMkLst>
            <pc:docMk/>
            <pc:sldMk cId="0" sldId="307"/>
            <ac:picMk id="29" creationId="{0D18D762-6CC4-57D0-F18B-BE2FAB2B0E64}"/>
          </ac:picMkLst>
        </pc:picChg>
        <pc:cxnChg chg="add del mod">
          <ac:chgData name="Missy Ruff" userId="2fedf697-c7c4-47e5-81d4-5bd69038a8f8" providerId="ADAL" clId="{7BFC989C-9026-4FDF-A8BA-5762B3585EB1}" dt="2026-03-09T21:25:41.234" v="2494" actId="478"/>
          <ac:cxnSpMkLst>
            <pc:docMk/>
            <pc:sldMk cId="0" sldId="307"/>
            <ac:cxnSpMk id="2" creationId="{3471192B-4156-F0E1-C972-7B2B2B8101A3}"/>
          </ac:cxnSpMkLst>
        </pc:cxnChg>
        <pc:cxnChg chg="del mod">
          <ac:chgData name="Missy Ruff" userId="2fedf697-c7c4-47e5-81d4-5bd69038a8f8" providerId="ADAL" clId="{7BFC989C-9026-4FDF-A8BA-5762B3585EB1}" dt="2026-03-09T21:25:41.234" v="2494" actId="478"/>
          <ac:cxnSpMkLst>
            <pc:docMk/>
            <pc:sldMk cId="0" sldId="307"/>
            <ac:cxnSpMk id="5" creationId="{738ACDA9-5C0E-5447-2AE3-F90E09C19258}"/>
          </ac:cxnSpMkLst>
        </pc:cxnChg>
        <pc:cxnChg chg="mod">
          <ac:chgData name="Missy Ruff" userId="2fedf697-c7c4-47e5-81d4-5bd69038a8f8" providerId="ADAL" clId="{7BFC989C-9026-4FDF-A8BA-5762B3585EB1}" dt="2026-03-09T21:26:04.048" v="2498" actId="1036"/>
          <ac:cxnSpMkLst>
            <pc:docMk/>
            <pc:sldMk cId="0" sldId="307"/>
            <ac:cxnSpMk id="16" creationId="{6D04E9A0-69AB-E5DF-C819-80D3AB9E778B}"/>
          </ac:cxnSpMkLst>
        </pc:cxnChg>
      </pc:sldChg>
      <pc:sldChg chg="modSp mod">
        <pc:chgData name="Missy Ruff" userId="2fedf697-c7c4-47e5-81d4-5bd69038a8f8" providerId="ADAL" clId="{7BFC989C-9026-4FDF-A8BA-5762B3585EB1}" dt="2026-03-06T21:21:52.203" v="2055" actId="1036"/>
        <pc:sldMkLst>
          <pc:docMk/>
          <pc:sldMk cId="0" sldId="308"/>
        </pc:sldMkLst>
        <pc:spChg chg="mod">
          <ac:chgData name="Missy Ruff" userId="2fedf697-c7c4-47e5-81d4-5bd69038a8f8" providerId="ADAL" clId="{7BFC989C-9026-4FDF-A8BA-5762B3585EB1}" dt="2026-03-06T21:21:52.203" v="2055" actId="1036"/>
          <ac:spMkLst>
            <pc:docMk/>
            <pc:sldMk cId="0" sldId="308"/>
            <ac:spMk id="6" creationId="{C44EC5C8-2F4A-2115-2C82-8A53074408BE}"/>
          </ac:spMkLst>
        </pc:spChg>
      </pc:sldChg>
      <pc:sldChg chg="modSp mod modNotesTx">
        <pc:chgData name="Missy Ruff" userId="2fedf697-c7c4-47e5-81d4-5bd69038a8f8" providerId="ADAL" clId="{7BFC989C-9026-4FDF-A8BA-5762B3585EB1}" dt="2026-03-06T21:36:33.653" v="2093" actId="1036"/>
        <pc:sldMkLst>
          <pc:docMk/>
          <pc:sldMk cId="0" sldId="309"/>
        </pc:sldMkLst>
        <pc:spChg chg="mod">
          <ac:chgData name="Missy Ruff" userId="2fedf697-c7c4-47e5-81d4-5bd69038a8f8" providerId="ADAL" clId="{7BFC989C-9026-4FDF-A8BA-5762B3585EB1}" dt="2026-03-06T21:36:33.653" v="2093" actId="1036"/>
          <ac:spMkLst>
            <pc:docMk/>
            <pc:sldMk cId="0" sldId="309"/>
            <ac:spMk id="2" creationId="{3751C3F4-DDC0-2599-9E88-E241A8E86682}"/>
          </ac:spMkLst>
        </pc:spChg>
        <pc:spChg chg="mod">
          <ac:chgData name="Missy Ruff" userId="2fedf697-c7c4-47e5-81d4-5bd69038a8f8" providerId="ADAL" clId="{7BFC989C-9026-4FDF-A8BA-5762B3585EB1}" dt="2026-03-06T21:36:33.653" v="2093" actId="1036"/>
          <ac:spMkLst>
            <pc:docMk/>
            <pc:sldMk cId="0" sldId="309"/>
            <ac:spMk id="15362" creationId="{E0057F93-D460-43BC-B59A-833F31BC2D35}"/>
          </ac:spMkLst>
        </pc:spChg>
        <pc:grpChg chg="mod">
          <ac:chgData name="Missy Ruff" userId="2fedf697-c7c4-47e5-81d4-5bd69038a8f8" providerId="ADAL" clId="{7BFC989C-9026-4FDF-A8BA-5762B3585EB1}" dt="2026-03-06T21:24:28.983" v="2086" actId="14100"/>
          <ac:grpSpMkLst>
            <pc:docMk/>
            <pc:sldMk cId="0" sldId="309"/>
            <ac:grpSpMk id="5" creationId="{91E89ADC-7A4C-A1F2-876A-975DC1C1BA76}"/>
          </ac:grpSpMkLst>
        </pc:grpChg>
        <pc:picChg chg="mod modCrop">
          <ac:chgData name="Missy Ruff" userId="2fedf697-c7c4-47e5-81d4-5bd69038a8f8" providerId="ADAL" clId="{7BFC989C-9026-4FDF-A8BA-5762B3585EB1}" dt="2026-03-06T21:23:43.078" v="2070" actId="732"/>
          <ac:picMkLst>
            <pc:docMk/>
            <pc:sldMk cId="0" sldId="309"/>
            <ac:picMk id="4" creationId="{8D0E3F9B-6886-1BD3-8686-E4356E9ADF20}"/>
          </ac:picMkLst>
        </pc:picChg>
        <pc:picChg chg="mod">
          <ac:chgData name="Missy Ruff" userId="2fedf697-c7c4-47e5-81d4-5bd69038a8f8" providerId="ADAL" clId="{7BFC989C-9026-4FDF-A8BA-5762B3585EB1}" dt="2026-03-06T21:24:20.063" v="2084" actId="1038"/>
          <ac:picMkLst>
            <pc:docMk/>
            <pc:sldMk cId="0" sldId="309"/>
            <ac:picMk id="8" creationId="{ADA4BE06-70F7-6F57-E195-FC211DC328FD}"/>
          </ac:picMkLst>
        </pc:picChg>
      </pc:sldChg>
      <pc:sldChg chg="addSp delSp modSp mod modClrScheme chgLayout modNotesTx">
        <pc:chgData name="Missy Ruff" userId="2fedf697-c7c4-47e5-81d4-5bd69038a8f8" providerId="ADAL" clId="{7BFC989C-9026-4FDF-A8BA-5762B3585EB1}" dt="2026-03-06T21:39:11.931" v="2119" actId="1036"/>
        <pc:sldMkLst>
          <pc:docMk/>
          <pc:sldMk cId="0" sldId="310"/>
        </pc:sldMkLst>
        <pc:spChg chg="mod">
          <ac:chgData name="Missy Ruff" userId="2fedf697-c7c4-47e5-81d4-5bd69038a8f8" providerId="ADAL" clId="{7BFC989C-9026-4FDF-A8BA-5762B3585EB1}" dt="2026-03-06T21:39:11.931" v="2119" actId="1036"/>
          <ac:spMkLst>
            <pc:docMk/>
            <pc:sldMk cId="0" sldId="310"/>
            <ac:spMk id="2" creationId="{5C852F64-ADF0-30F7-821A-11225DBBAE31}"/>
          </ac:spMkLst>
        </pc:spChg>
        <pc:spChg chg="mod ord">
          <ac:chgData name="Missy Ruff" userId="2fedf697-c7c4-47e5-81d4-5bd69038a8f8" providerId="ADAL" clId="{7BFC989C-9026-4FDF-A8BA-5762B3585EB1}" dt="2026-03-06T21:39:11.931" v="2119" actId="1036"/>
          <ac:spMkLst>
            <pc:docMk/>
            <pc:sldMk cId="0" sldId="310"/>
            <ac:spMk id="11266" creationId="{E7CDA5E1-B2D0-4438-9451-6622FD553C56}"/>
          </ac:spMkLst>
        </pc:spChg>
      </pc:sldChg>
      <pc:sldChg chg="addSp modSp">
        <pc:chgData name="Missy Ruff" userId="2fedf697-c7c4-47e5-81d4-5bd69038a8f8" providerId="ADAL" clId="{7BFC989C-9026-4FDF-A8BA-5762B3585EB1}" dt="2026-03-06T21:44:11.045" v="2299"/>
        <pc:sldMkLst>
          <pc:docMk/>
          <pc:sldMk cId="0" sldId="316"/>
        </pc:sldMkLst>
        <pc:picChg chg="add mod">
          <ac:chgData name="Missy Ruff" userId="2fedf697-c7c4-47e5-81d4-5bd69038a8f8" providerId="ADAL" clId="{7BFC989C-9026-4FDF-A8BA-5762B3585EB1}" dt="2026-03-06T21:44:11.045" v="2299"/>
          <ac:picMkLst>
            <pc:docMk/>
            <pc:sldMk cId="0" sldId="316"/>
            <ac:picMk id="6" creationId="{0F22AB8A-B2D7-17F5-670F-00C751DDD8D2}"/>
          </ac:picMkLst>
        </pc:picChg>
      </pc:sldChg>
      <pc:sldChg chg="modSp mod modClrScheme chgLayout modNotesTx">
        <pc:chgData name="Missy Ruff" userId="2fedf697-c7c4-47e5-81d4-5bd69038a8f8" providerId="ADAL" clId="{7BFC989C-9026-4FDF-A8BA-5762B3585EB1}" dt="2026-03-09T16:57:03.647" v="2318" actId="20577"/>
        <pc:sldMkLst>
          <pc:docMk/>
          <pc:sldMk cId="0" sldId="317"/>
        </pc:sldMkLst>
        <pc:spChg chg="mod">
          <ac:chgData name="Missy Ruff" userId="2fedf697-c7c4-47e5-81d4-5bd69038a8f8" providerId="ADAL" clId="{7BFC989C-9026-4FDF-A8BA-5762B3585EB1}" dt="2026-03-09T16:56:11.257" v="2316" actId="1035"/>
          <ac:spMkLst>
            <pc:docMk/>
            <pc:sldMk cId="0" sldId="317"/>
            <ac:spMk id="4" creationId="{A594FDBC-51C1-94D2-EC23-791A93D14DF7}"/>
          </ac:spMkLst>
        </pc:spChg>
        <pc:spChg chg="mod">
          <ac:chgData name="Missy Ruff" userId="2fedf697-c7c4-47e5-81d4-5bd69038a8f8" providerId="ADAL" clId="{7BFC989C-9026-4FDF-A8BA-5762B3585EB1}" dt="2026-03-09T16:56:11.257" v="2316" actId="1035"/>
          <ac:spMkLst>
            <pc:docMk/>
            <pc:sldMk cId="0" sldId="317"/>
            <ac:spMk id="5" creationId="{FFF7092F-EE10-BA53-13F1-C47DAD28AF46}"/>
          </ac:spMkLst>
        </pc:spChg>
        <pc:picChg chg="mod modCrop">
          <ac:chgData name="Missy Ruff" userId="2fedf697-c7c4-47e5-81d4-5bd69038a8f8" providerId="ADAL" clId="{7BFC989C-9026-4FDF-A8BA-5762B3585EB1}" dt="2026-03-06T21:46:17.019" v="2307" actId="18131"/>
          <ac:picMkLst>
            <pc:docMk/>
            <pc:sldMk cId="0" sldId="317"/>
            <ac:picMk id="3" creationId="{E81BD88F-A02E-7B88-64DE-9843950D2C9E}"/>
          </ac:picMkLst>
        </pc:picChg>
      </pc:sldChg>
      <pc:sldChg chg="modSp mod modNotesTx">
        <pc:chgData name="Missy Ruff" userId="2fedf697-c7c4-47e5-81d4-5bd69038a8f8" providerId="ADAL" clId="{7BFC989C-9026-4FDF-A8BA-5762B3585EB1}" dt="2026-03-09T20:46:40.214" v="2477" actId="6549"/>
        <pc:sldMkLst>
          <pc:docMk/>
          <pc:sldMk cId="0" sldId="318"/>
        </pc:sldMkLst>
        <pc:spChg chg="mod">
          <ac:chgData name="Missy Ruff" userId="2fedf697-c7c4-47e5-81d4-5bd69038a8f8" providerId="ADAL" clId="{7BFC989C-9026-4FDF-A8BA-5762B3585EB1}" dt="2026-03-06T21:41:22.964" v="2279" actId="1036"/>
          <ac:spMkLst>
            <pc:docMk/>
            <pc:sldMk cId="0" sldId="318"/>
            <ac:spMk id="2" creationId="{3D40A720-E4C5-89C5-87F4-CB750F4D57CB}"/>
          </ac:spMkLst>
        </pc:spChg>
        <pc:spChg chg="mod">
          <ac:chgData name="Missy Ruff" userId="2fedf697-c7c4-47e5-81d4-5bd69038a8f8" providerId="ADAL" clId="{7BFC989C-9026-4FDF-A8BA-5762B3585EB1}" dt="2026-03-06T21:41:22.964" v="2279" actId="1036"/>
          <ac:spMkLst>
            <pc:docMk/>
            <pc:sldMk cId="0" sldId="318"/>
            <ac:spMk id="21506" creationId="{1B8BA99C-4223-451E-908D-3BBBC4EDDBDB}"/>
          </ac:spMkLst>
        </pc:spChg>
        <pc:picChg chg="mod">
          <ac:chgData name="Missy Ruff" userId="2fedf697-c7c4-47e5-81d4-5bd69038a8f8" providerId="ADAL" clId="{7BFC989C-9026-4FDF-A8BA-5762B3585EB1}" dt="2026-03-06T21:41:06.065" v="2271" actId="14100"/>
          <ac:picMkLst>
            <pc:docMk/>
            <pc:sldMk cId="0" sldId="318"/>
            <ac:picMk id="4" creationId="{DD0EFC0A-E0FD-7CA3-A084-CF3C675E5C86}"/>
          </ac:picMkLst>
        </pc:picChg>
        <pc:picChg chg="mod">
          <ac:chgData name="Missy Ruff" userId="2fedf697-c7c4-47e5-81d4-5bd69038a8f8" providerId="ADAL" clId="{7BFC989C-9026-4FDF-A8BA-5762B3585EB1}" dt="2026-03-06T21:39:35.736" v="2258" actId="1038"/>
          <ac:picMkLst>
            <pc:docMk/>
            <pc:sldMk cId="0" sldId="318"/>
            <ac:picMk id="5" creationId="{D6D595D0-82EF-87B8-64EB-05693CD18B0A}"/>
          </ac:picMkLst>
        </pc:picChg>
      </pc:sldChg>
      <pc:sldChg chg="modSp mod">
        <pc:chgData name="Missy Ruff" userId="2fedf697-c7c4-47e5-81d4-5bd69038a8f8" providerId="ADAL" clId="{7BFC989C-9026-4FDF-A8BA-5762B3585EB1}" dt="2026-03-06T21:38:34.831" v="2117" actId="255"/>
        <pc:sldMkLst>
          <pc:docMk/>
          <pc:sldMk cId="0" sldId="321"/>
        </pc:sldMkLst>
        <pc:spChg chg="mod">
          <ac:chgData name="Missy Ruff" userId="2fedf697-c7c4-47e5-81d4-5bd69038a8f8" providerId="ADAL" clId="{7BFC989C-9026-4FDF-A8BA-5762B3585EB1}" dt="2026-03-06T21:38:16.792" v="2116" actId="1035"/>
          <ac:spMkLst>
            <pc:docMk/>
            <pc:sldMk cId="0" sldId="321"/>
            <ac:spMk id="17410" creationId="{A2B13B6E-DF76-449B-A6FE-66D76337631D}"/>
          </ac:spMkLst>
        </pc:spChg>
        <pc:spChg chg="mod">
          <ac:chgData name="Missy Ruff" userId="2fedf697-c7c4-47e5-81d4-5bd69038a8f8" providerId="ADAL" clId="{7BFC989C-9026-4FDF-A8BA-5762B3585EB1}" dt="2026-03-06T21:38:34.831" v="2117" actId="255"/>
          <ac:spMkLst>
            <pc:docMk/>
            <pc:sldMk cId="0" sldId="321"/>
            <ac:spMk id="17411" creationId="{A35874C0-C107-4657-9EDB-F6E1E593F6EB}"/>
          </ac:spMkLst>
        </pc:spChg>
      </pc:sldChg>
      <pc:sldChg chg="modSp mod">
        <pc:chgData name="Missy Ruff" userId="2fedf697-c7c4-47e5-81d4-5bd69038a8f8" providerId="ADAL" clId="{7BFC989C-9026-4FDF-A8BA-5762B3585EB1}" dt="2026-03-06T21:42:03.894" v="2287" actId="1036"/>
        <pc:sldMkLst>
          <pc:docMk/>
          <pc:sldMk cId="3047447773" sldId="323"/>
        </pc:sldMkLst>
        <pc:spChg chg="mod">
          <ac:chgData name="Missy Ruff" userId="2fedf697-c7c4-47e5-81d4-5bd69038a8f8" providerId="ADAL" clId="{7BFC989C-9026-4FDF-A8BA-5762B3585EB1}" dt="2026-03-06T21:42:03.894" v="2287" actId="1036"/>
          <ac:spMkLst>
            <pc:docMk/>
            <pc:sldMk cId="3047447773" sldId="323"/>
            <ac:spMk id="3" creationId="{A7047489-F461-43F2-A84C-FF22166A67A0}"/>
          </ac:spMkLst>
        </pc:spChg>
        <pc:spChg chg="mod">
          <ac:chgData name="Missy Ruff" userId="2fedf697-c7c4-47e5-81d4-5bd69038a8f8" providerId="ADAL" clId="{7BFC989C-9026-4FDF-A8BA-5762B3585EB1}" dt="2026-03-06T21:41:55.068" v="2285" actId="14100"/>
          <ac:spMkLst>
            <pc:docMk/>
            <pc:sldMk cId="3047447773" sldId="323"/>
            <ac:spMk id="4" creationId="{96000289-C896-290F-77A9-7B07971CFF18}"/>
          </ac:spMkLst>
        </pc:spChg>
      </pc:sldChg>
      <pc:sldChg chg="modSp">
        <pc:chgData name="Missy Ruff" userId="2fedf697-c7c4-47e5-81d4-5bd69038a8f8" providerId="ADAL" clId="{7BFC989C-9026-4FDF-A8BA-5762B3585EB1}" dt="2026-03-06T21:37:28.990" v="2108" actId="1035"/>
        <pc:sldMkLst>
          <pc:docMk/>
          <pc:sldMk cId="539541628" sldId="324"/>
        </pc:sldMkLst>
        <pc:spChg chg="mod">
          <ac:chgData name="Missy Ruff" userId="2fedf697-c7c4-47e5-81d4-5bd69038a8f8" providerId="ADAL" clId="{7BFC989C-9026-4FDF-A8BA-5762B3585EB1}" dt="2026-03-06T21:37:24.798" v="2107" actId="1035"/>
          <ac:spMkLst>
            <pc:docMk/>
            <pc:sldMk cId="539541628" sldId="324"/>
            <ac:spMk id="2" creationId="{8A68D63B-F9B5-1CCA-4522-DD91FF16D86E}"/>
          </ac:spMkLst>
        </pc:spChg>
        <pc:spChg chg="mod">
          <ac:chgData name="Missy Ruff" userId="2fedf697-c7c4-47e5-81d4-5bd69038a8f8" providerId="ADAL" clId="{7BFC989C-9026-4FDF-A8BA-5762B3585EB1}" dt="2026-03-06T21:37:28.990" v="2108" actId="1035"/>
          <ac:spMkLst>
            <pc:docMk/>
            <pc:sldMk cId="539541628" sldId="324"/>
            <ac:spMk id="7" creationId="{DD010D7B-1407-1AD5-1145-C930B6FCBDFB}"/>
          </ac:spMkLst>
        </pc:spChg>
      </pc:sldChg>
      <pc:sldChg chg="modSp add mod modNotes modNotesTx">
        <pc:chgData name="Missy Ruff" userId="2fedf697-c7c4-47e5-81d4-5bd69038a8f8" providerId="ADAL" clId="{7BFC989C-9026-4FDF-A8BA-5762B3585EB1}" dt="2026-03-06T21:38:07.732" v="2112" actId="1035"/>
        <pc:sldMkLst>
          <pc:docMk/>
          <pc:sldMk cId="3060195406" sldId="371"/>
        </pc:sldMkLst>
        <pc:spChg chg="mod">
          <ac:chgData name="Missy Ruff" userId="2fedf697-c7c4-47e5-81d4-5bd69038a8f8" providerId="ADAL" clId="{7BFC989C-9026-4FDF-A8BA-5762B3585EB1}" dt="2026-03-06T21:38:00.077" v="2111" actId="1036"/>
          <ac:spMkLst>
            <pc:docMk/>
            <pc:sldMk cId="3060195406" sldId="371"/>
            <ac:spMk id="3" creationId="{9A307101-B83E-4E36-9E2B-FF661FEE215D}"/>
          </ac:spMkLst>
        </pc:spChg>
        <pc:spChg chg="mod">
          <ac:chgData name="Missy Ruff" userId="2fedf697-c7c4-47e5-81d4-5bd69038a8f8" providerId="ADAL" clId="{7BFC989C-9026-4FDF-A8BA-5762B3585EB1}" dt="2026-03-06T21:38:07.732" v="2112" actId="1035"/>
          <ac:spMkLst>
            <pc:docMk/>
            <pc:sldMk cId="3060195406" sldId="371"/>
            <ac:spMk id="4" creationId="{DA12A54F-D7D0-E909-E0D8-D09E868CB2C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CE907C-66F1-4A0E-A45B-EC6B4D411477}"/>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hangingPunct="1">
              <a:defRPr sz="1200">
                <a:latin typeface="Arial" charset="0"/>
                <a:ea typeface="ＭＳ Ｐゴシック" pitchFamily="34" charset="-128"/>
                <a:cs typeface="+mn-cs"/>
              </a:defRPr>
            </a:lvl1pPr>
          </a:lstStyle>
          <a:p>
            <a:pPr>
              <a:defRPr/>
            </a:pPr>
            <a:endParaRPr lang="en-US"/>
          </a:p>
        </p:txBody>
      </p:sp>
      <p:sp>
        <p:nvSpPr>
          <p:cNvPr id="3" name="Date Placeholder 2">
            <a:extLst>
              <a:ext uri="{FF2B5EF4-FFF2-40B4-BE49-F238E27FC236}">
                <a16:creationId xmlns:a16="http://schemas.microsoft.com/office/drawing/2014/main" id="{7655DF1F-8BDF-4042-8CC7-34A4B09B24FA}"/>
              </a:ext>
            </a:extLst>
          </p:cNvPr>
          <p:cNvSpPr>
            <a:spLocks noGrp="1"/>
          </p:cNvSpPr>
          <p:nvPr>
            <p:ph type="dt" sz="quarter" idx="1"/>
          </p:nvPr>
        </p:nvSpPr>
        <p:spPr>
          <a:xfrm>
            <a:off x="3970338" y="0"/>
            <a:ext cx="3038475" cy="465138"/>
          </a:xfrm>
          <a:prstGeom prst="rect">
            <a:avLst/>
          </a:prstGeom>
        </p:spPr>
        <p:txBody>
          <a:bodyPr vert="horz" wrap="square" lIns="91431" tIns="45716" rIns="91431" bIns="45716" numCol="1" anchor="t" anchorCtr="0" compatLnSpc="1">
            <a:prstTxWarp prst="textNoShape">
              <a:avLst/>
            </a:prstTxWarp>
          </a:bodyPr>
          <a:lstStyle>
            <a:lvl1pPr algn="r" eaLnBrk="1" hangingPunct="1">
              <a:defRPr sz="1200">
                <a:latin typeface="Arial" charset="0"/>
              </a:defRPr>
            </a:lvl1pPr>
          </a:lstStyle>
          <a:p>
            <a:pPr>
              <a:defRPr/>
            </a:pPr>
            <a:fld id="{D32F7404-04C2-41CF-8AFA-C216DCEFB945}" type="datetimeFigureOut">
              <a:rPr lang="en-US"/>
              <a:pPr>
                <a:defRPr/>
              </a:pPr>
              <a:t>3/9/2026</a:t>
            </a:fld>
            <a:endParaRPr lang="en-US"/>
          </a:p>
        </p:txBody>
      </p:sp>
      <p:sp>
        <p:nvSpPr>
          <p:cNvPr id="4" name="Footer Placeholder 3">
            <a:extLst>
              <a:ext uri="{FF2B5EF4-FFF2-40B4-BE49-F238E27FC236}">
                <a16:creationId xmlns:a16="http://schemas.microsoft.com/office/drawing/2014/main" id="{10CD9535-8AF1-434C-AA52-D875A4BB3261}"/>
              </a:ext>
            </a:extLst>
          </p:cNvPr>
          <p:cNvSpPr>
            <a:spLocks noGrp="1"/>
          </p:cNvSpPr>
          <p:nvPr>
            <p:ph type="ftr" sz="quarter" idx="2"/>
          </p:nvPr>
        </p:nvSpPr>
        <p:spPr>
          <a:xfrm>
            <a:off x="0" y="8829675"/>
            <a:ext cx="3038475" cy="465138"/>
          </a:xfrm>
          <a:prstGeom prst="rect">
            <a:avLst/>
          </a:prstGeom>
        </p:spPr>
        <p:txBody>
          <a:bodyPr vert="horz" lIns="91431" tIns="45716" rIns="91431" bIns="45716" rtlCol="0" anchor="b"/>
          <a:lstStyle>
            <a:lvl1pPr algn="l" eaLnBrk="1" hangingPunct="1">
              <a:defRPr sz="1200">
                <a:latin typeface="Arial" charset="0"/>
                <a:ea typeface="ＭＳ Ｐゴシック" pitchFamily="34" charset="-128"/>
                <a:cs typeface="+mn-cs"/>
              </a:defRPr>
            </a:lvl1pPr>
          </a:lstStyle>
          <a:p>
            <a:pPr>
              <a:defRPr/>
            </a:pPr>
            <a:endParaRPr lang="en-US"/>
          </a:p>
        </p:txBody>
      </p:sp>
      <p:sp>
        <p:nvSpPr>
          <p:cNvPr id="5" name="Slide Number Placeholder 4">
            <a:extLst>
              <a:ext uri="{FF2B5EF4-FFF2-40B4-BE49-F238E27FC236}">
                <a16:creationId xmlns:a16="http://schemas.microsoft.com/office/drawing/2014/main" id="{8001EAC7-676E-48DB-BB21-94B01F3EDC20}"/>
              </a:ext>
            </a:extLst>
          </p:cNvPr>
          <p:cNvSpPr>
            <a:spLocks noGrp="1"/>
          </p:cNvSpPr>
          <p:nvPr>
            <p:ph type="sldNum" sz="quarter" idx="3"/>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a:lvl1pPr>
          </a:lstStyle>
          <a:p>
            <a:pPr>
              <a:defRPr/>
            </a:pPr>
            <a:fld id="{20942485-FB7D-4829-BCAF-852673D7F19A}"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56F7C3-911A-4BAB-9380-721B1504EC21}"/>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C6016511-07B4-455F-8A70-FA45EDBB1431}"/>
              </a:ext>
            </a:extLst>
          </p:cNvPr>
          <p:cNvSpPr>
            <a:spLocks noGrp="1"/>
          </p:cNvSpPr>
          <p:nvPr>
            <p:ph type="dt" idx="1"/>
          </p:nvPr>
        </p:nvSpPr>
        <p:spPr>
          <a:xfrm>
            <a:off x="3970338" y="0"/>
            <a:ext cx="3038475" cy="465138"/>
          </a:xfrm>
          <a:prstGeom prst="rect">
            <a:avLst/>
          </a:prstGeom>
        </p:spPr>
        <p:txBody>
          <a:bodyPr vert="horz" wrap="square" lIns="91431" tIns="45716" rIns="91431" bIns="45716" numCol="1" anchor="t" anchorCtr="0" compatLnSpc="1">
            <a:prstTxWarp prst="textNoShape">
              <a:avLst/>
            </a:prstTxWarp>
          </a:bodyPr>
          <a:lstStyle>
            <a:lvl1pPr algn="r" eaLnBrk="1" hangingPunct="1">
              <a:defRPr sz="1200">
                <a:latin typeface="Calibri" pitchFamily="34" charset="0"/>
                <a:cs typeface="Arial" charset="0"/>
              </a:defRPr>
            </a:lvl1pPr>
          </a:lstStyle>
          <a:p>
            <a:pPr>
              <a:defRPr/>
            </a:pPr>
            <a:fld id="{7F26A011-F25D-463B-BD40-1652331F8777}" type="datetimeFigureOut">
              <a:rPr lang="en-US"/>
              <a:pPr>
                <a:defRPr/>
              </a:pPr>
              <a:t>3/9/2026</a:t>
            </a:fld>
            <a:endParaRPr lang="en-US"/>
          </a:p>
        </p:txBody>
      </p:sp>
      <p:sp>
        <p:nvSpPr>
          <p:cNvPr id="4" name="Slide Image Placeholder 3">
            <a:extLst>
              <a:ext uri="{FF2B5EF4-FFF2-40B4-BE49-F238E27FC236}">
                <a16:creationId xmlns:a16="http://schemas.microsoft.com/office/drawing/2014/main" id="{FB4E2076-1E7E-4B0B-9083-F3B7E993A8FB}"/>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31" tIns="45716" rIns="91431" bIns="45716" rtlCol="0" anchor="ctr"/>
          <a:lstStyle/>
          <a:p>
            <a:pPr lvl="0"/>
            <a:endParaRPr lang="en-US" noProof="0"/>
          </a:p>
        </p:txBody>
      </p:sp>
      <p:sp>
        <p:nvSpPr>
          <p:cNvPr id="5" name="Notes Placeholder 4">
            <a:extLst>
              <a:ext uri="{FF2B5EF4-FFF2-40B4-BE49-F238E27FC236}">
                <a16:creationId xmlns:a16="http://schemas.microsoft.com/office/drawing/2014/main" id="{1BCFEA29-7E5B-4F02-8930-DE271A9AA91D}"/>
              </a:ext>
            </a:extLst>
          </p:cNvPr>
          <p:cNvSpPr>
            <a:spLocks noGrp="1"/>
          </p:cNvSpPr>
          <p:nvPr>
            <p:ph type="body" sz="quarter" idx="3"/>
          </p:nvPr>
        </p:nvSpPr>
        <p:spPr>
          <a:xfrm>
            <a:off x="701675" y="4416425"/>
            <a:ext cx="5607050" cy="4183063"/>
          </a:xfrm>
          <a:prstGeom prst="rect">
            <a:avLst/>
          </a:prstGeom>
        </p:spPr>
        <p:txBody>
          <a:bodyPr vert="horz" lIns="91431" tIns="45716" rIns="91431" bIns="45716"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D7E134B-3BB4-4923-A862-F61AC3C690B9}"/>
              </a:ext>
            </a:extLst>
          </p:cNvPr>
          <p:cNvSpPr>
            <a:spLocks noGrp="1"/>
          </p:cNvSpPr>
          <p:nvPr>
            <p:ph type="ftr" sz="quarter" idx="4"/>
          </p:nvPr>
        </p:nvSpPr>
        <p:spPr>
          <a:xfrm>
            <a:off x="0" y="8829675"/>
            <a:ext cx="3038475" cy="465138"/>
          </a:xfrm>
          <a:prstGeom prst="rect">
            <a:avLst/>
          </a:prstGeom>
        </p:spPr>
        <p:txBody>
          <a:bodyPr vert="horz" lIns="91431" tIns="45716" rIns="91431" bIns="45716"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B0B51EC7-2026-4824-B133-12609115175E}"/>
              </a:ext>
            </a:extLst>
          </p:cNvPr>
          <p:cNvSpPr>
            <a:spLocks noGrp="1"/>
          </p:cNvSpPr>
          <p:nvPr>
            <p:ph type="sldNum" sz="quarter" idx="5"/>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ABE034D5-752F-461F-9BC9-94FEFC54C0C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b="1" dirty="0">
                <a:latin typeface="Arial" pitchFamily="34" charset="0"/>
                <a:cs typeface="Arial" pitchFamily="34" charset="0"/>
              </a:rPr>
              <a:t>Module Time</a:t>
            </a:r>
            <a:r>
              <a:rPr lang="en-US" sz="1000" dirty="0">
                <a:latin typeface="Arial" pitchFamily="34" charset="0"/>
                <a:cs typeface="Arial" pitchFamily="34" charset="0"/>
              </a:rPr>
              <a:t>: 30 minutes/ 40 minutes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Materials</a:t>
            </a:r>
            <a:r>
              <a:rPr lang="en-US" sz="1000" dirty="0">
                <a:latin typeface="Arial" pitchFamily="34" charset="0"/>
                <a:cs typeface="Arial" pitchFamily="34" charset="0"/>
              </a:rPr>
              <a:t>:</a:t>
            </a:r>
          </a:p>
          <a:p>
            <a:pPr marL="171450" indent="-171450">
              <a:buFont typeface="Arial" pitchFamily="34" charset="0"/>
              <a:buChar char="•"/>
              <a:defRPr/>
            </a:pPr>
            <a:r>
              <a:rPr lang="en-US" sz="1000" i="1" dirty="0">
                <a:latin typeface="Arial" pitchFamily="34" charset="0"/>
                <a:cs typeface="Arial" pitchFamily="34" charset="0"/>
              </a:rPr>
              <a:t>Emergency Response Considerations</a:t>
            </a:r>
            <a:r>
              <a:rPr lang="en-US" sz="1000" dirty="0">
                <a:latin typeface="Arial" pitchFamily="34" charset="0"/>
                <a:cs typeface="Arial" pitchFamily="34" charset="0"/>
              </a:rPr>
              <a:t> video – (Show the video segment from 0:00 to 4:31)</a:t>
            </a:r>
          </a:p>
          <a:p>
            <a:pPr marL="171450" indent="-171450">
              <a:buFont typeface="Arial" pitchFamily="34" charset="0"/>
              <a:buChar char="•"/>
              <a:defRPr/>
            </a:pPr>
            <a:r>
              <a:rPr lang="en-US" sz="1000" i="1" dirty="0">
                <a:latin typeface="Arial" pitchFamily="34" charset="0"/>
                <a:cs typeface="Arial" pitchFamily="34" charset="0"/>
              </a:rPr>
              <a:t>Responding to Ethanol Incidents </a:t>
            </a:r>
            <a:r>
              <a:rPr lang="en-US" sz="1000" dirty="0">
                <a:latin typeface="Arial" pitchFamily="34" charset="0"/>
                <a:cs typeface="Arial" pitchFamily="34" charset="0"/>
              </a:rPr>
              <a:t>video – (Total time 19:20)</a:t>
            </a:r>
          </a:p>
          <a:p>
            <a:endParaRPr lang="en-US" dirty="0"/>
          </a:p>
        </p:txBody>
      </p:sp>
      <p:sp>
        <p:nvSpPr>
          <p:cNvPr id="4" name="Slide Number Placeholder 3"/>
          <p:cNvSpPr>
            <a:spLocks noGrp="1"/>
          </p:cNvSpPr>
          <p:nvPr>
            <p:ph type="sldNum" sz="quarter" idx="5"/>
          </p:nvPr>
        </p:nvSpPr>
        <p:spPr/>
        <p:txBody>
          <a:bodyPr/>
          <a:lstStyle/>
          <a:p>
            <a:pPr>
              <a:defRPr/>
            </a:pPr>
            <a:fld id="{67F84BA3-916F-4452-A4BA-BB59DCCB300E}" type="slidenum">
              <a:rPr lang="en-US" altLang="en-US" smtClean="0"/>
              <a:pPr>
                <a:defRPr/>
              </a:pPr>
              <a:t>1</a:t>
            </a:fld>
            <a:endParaRPr lang="en-US" altLang="en-US"/>
          </a:p>
        </p:txBody>
      </p:sp>
    </p:spTree>
    <p:extLst>
      <p:ext uri="{BB962C8B-B14F-4D97-AF65-F5344CB8AC3E}">
        <p14:creationId xmlns:p14="http://schemas.microsoft.com/office/powerpoint/2010/main" val="2696741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822B2293-2C22-43F3-9E05-7FE477A763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7B6E3152-9215-47B0-9539-A3099B30660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Enabling Objectives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1. Discuss the possible combinations of fuel/ ethanol-blended fuel spills.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2. Determine the tools/ personnel/ steps necessary to clean up spills of various fuels.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3. Identifying devices for responding to ethanol and ethanol-blended fuel incidents.</a:t>
            </a:r>
          </a:p>
        </p:txBody>
      </p:sp>
      <p:sp>
        <p:nvSpPr>
          <p:cNvPr id="10244" name="Slide Number Placeholder 3">
            <a:extLst>
              <a:ext uri="{FF2B5EF4-FFF2-40B4-BE49-F238E27FC236}">
                <a16:creationId xmlns:a16="http://schemas.microsoft.com/office/drawing/2014/main" id="{F05D5A78-DA48-4B60-BBD1-60F4F0D970A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6566169-1FE4-477E-9746-0EAC7B6270A0}" type="slidenum">
              <a:rPr lang="en-US" altLang="en-US" smtClean="0"/>
              <a:pPr>
                <a:spcBef>
                  <a:spcPct val="0"/>
                </a:spcBef>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AD84CEE3-B34B-4CFE-90E3-BA12BAAA0C8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72E91F24-B62A-426A-B4E4-7A6CABCFD97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Show the video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Emergency Response Considerations</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 (15:42 to 17:50). </a:t>
            </a:r>
          </a:p>
          <a:p>
            <a:endParaRPr lang="en-US" altLang="en-US" sz="1000" b="1"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Group Discussion:</a:t>
            </a:r>
            <a:endParaRPr lang="en-US" altLang="en-US" sz="1000" i="1"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The video previously mentioned that dilution with water was not an effective tactic for ethanol and ethanol-fuel blend fires. Why is this true?</a:t>
            </a:r>
          </a:p>
          <a:p>
            <a:pPr marL="628650" lvl="1" indent="-171450">
              <a:buFontTx/>
              <a:buChar char="•"/>
            </a:pPr>
            <a:r>
              <a:rPr lang="en-US" altLang="en-US" sz="1000" b="1" i="1" dirty="0">
                <a:latin typeface="Arial" panose="020B0604020202020204" pitchFamily="34" charset="0"/>
                <a:ea typeface="ＭＳ Ｐゴシック" panose="020B0600070205080204" pitchFamily="34" charset="-128"/>
                <a:cs typeface="Arial" panose="020B0604020202020204" pitchFamily="34" charset="0"/>
              </a:rPr>
              <a:t>Answer: </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Ethanol diluted up to 500% (5:1 ratio) with water will still burn.</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Understanding the properties and characteristics of both gasoline and ethanol will help emergency responders mitigate incidents involving ethanol-blended fuels. Gasoline blended with up to 10% ethanol will retain hydrocarbon fuel chemical characteristics. In an incident of this type absorbents and booms that are designed to pick up oil-type substance are effective.  Blends with greater than 10% ethanol will start to take on polar solvent characteristics. If available absorbents and booms that are designed to pick up polar solvents should be used.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When water is introduced to a gasoline ethanol blend, phase separation may start to take place. Phase separation occurs after the fuel blend reaches the water saturation point. The water will then attract the ethanol and form a water/ethanol solution in the bottom of the tank. In this situation, an oil-type boom or absorbent will pick up the remaining gasoline on top leaving the water/ethanol solution.</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https://www.youtube.com/watch?v=-o5D-nic9WM is a video of hydrocarbon and ethanol fuels burning.</a:t>
            </a:r>
          </a:p>
          <a:p>
            <a:endParaRPr lang="en-US" altLang="en-US" dirty="0">
              <a:ea typeface="ＭＳ Ｐゴシック" panose="020B0600070205080204" pitchFamily="34" charset="-128"/>
            </a:endParaRPr>
          </a:p>
        </p:txBody>
      </p:sp>
      <p:sp>
        <p:nvSpPr>
          <p:cNvPr id="12292" name="Slide Number Placeholder 3">
            <a:extLst>
              <a:ext uri="{FF2B5EF4-FFF2-40B4-BE49-F238E27FC236}">
                <a16:creationId xmlns:a16="http://schemas.microsoft.com/office/drawing/2014/main" id="{7ED4C808-FA7C-450E-91EF-1A2C3755254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3B4D4F9D-26F3-4F56-B5F1-6AB9ADA6F763}" type="slidenum">
              <a:rPr lang="en-US" altLang="en-US" smtClean="0"/>
              <a:pPr>
                <a:spcBef>
                  <a:spcPct val="0"/>
                </a:spcBef>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ED9F6E19-5ECE-4591-B178-D490FDE83DC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13595BCD-ED4A-4FE3-B407-21879DE6EAE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important to recognize the various types of spill control measures that may be needed in an emergency response. Different tactics will be needed for land spills versus water spills. It is also important to recognize what type of spill containment products will be needed.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important to notify the appropriate local, state and/or Federal authorities having jurisdiction in an incident the event of a spill.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Best practices would be to establish good working relationships with these organizations who have statutory responsibilities and/or functional capabilities well in advance of an incident.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This ensures a more pro-active incident response instead of a reactive incident response which will place first responders and the community at a potentially greater risk.</a:t>
            </a:r>
          </a:p>
          <a:p>
            <a:endParaRPr lang="en-US" altLang="en-US" dirty="0">
              <a:ea typeface="ＭＳ Ｐゴシック" panose="020B0600070205080204" pitchFamily="34" charset="-128"/>
            </a:endParaRPr>
          </a:p>
        </p:txBody>
      </p:sp>
      <p:sp>
        <p:nvSpPr>
          <p:cNvPr id="14340" name="Slide Number Placeholder 3">
            <a:extLst>
              <a:ext uri="{FF2B5EF4-FFF2-40B4-BE49-F238E27FC236}">
                <a16:creationId xmlns:a16="http://schemas.microsoft.com/office/drawing/2014/main" id="{20E4220A-D5E2-4396-8347-12A58AB1CD5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B645B9F-E4AE-46D5-87FB-B4CD82BE8D3F}" type="slidenum">
              <a:rPr lang="en-US" altLang="en-US" smtClean="0"/>
              <a:pPr>
                <a:spcBef>
                  <a:spcPct val="0"/>
                </a:spcBef>
              </a:pPr>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CD9E4D43-601F-43F8-AC09-F03FAD390E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0ECCA6C7-F361-4543-A607-23D49E0C73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 water/ethanol solution can be picked up with water absorbing boom or absorbent. Keep in mind that depending on the water-to-ethanol ratio, the solution may still be flammable.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Also remember that if an AR foam blanket is used to contain the ethanol-blended fuel vapor, a portion of the foam solution will absorb into the ethanol-blended fuel, forming a solution that sinks below the gasoline level. This solution again will have water/ethanol properties, which will require a water-type boom or absorbent.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16388" name="Slide Number Placeholder 3">
            <a:extLst>
              <a:ext uri="{FF2B5EF4-FFF2-40B4-BE49-F238E27FC236}">
                <a16:creationId xmlns:a16="http://schemas.microsoft.com/office/drawing/2014/main" id="{1E438CFF-C262-4E17-B750-C384D6C2663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ADF56E1-CAB1-4929-8CF1-11C0AAE0FB12}" type="slidenum">
              <a:rPr lang="en-US" altLang="en-US" smtClean="0"/>
              <a:pPr>
                <a:spcBef>
                  <a:spcPct val="0"/>
                </a:spcBef>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latin typeface="Arial" panose="020B0604020202020204" pitchFamily="34" charset="0"/>
                <a:cs typeface="Arial" panose="020B0604020202020204" pitchFamily="34" charset="0"/>
              </a:rPr>
              <a:t>The Initial response distances are established by the first emergency response unit arriving on the incident to protect the civilian population immediately. The Initial Isolation Distance (IID) is established, which is the radius of the initial isolation zone surrounding the spill in all directions. Then the Protective Action Distances (PAD) are used to establish downwind protection as soon as possible for the at-risk population.</a:t>
            </a:r>
          </a:p>
          <a:p>
            <a:endParaRPr lang="en-US" sz="1000" dirty="0">
              <a:latin typeface="Arial" panose="020B0604020202020204" pitchFamily="34" charset="0"/>
              <a:cs typeface="Arial" panose="020B0604020202020204" pitchFamily="34" charset="0"/>
            </a:endParaRPr>
          </a:p>
          <a:p>
            <a:r>
              <a:rPr lang="en-US" sz="1000" dirty="0">
                <a:latin typeface="Arial" panose="020B0604020202020204" pitchFamily="34" charset="0"/>
                <a:cs typeface="Arial" panose="020B0604020202020204" pitchFamily="34" charset="0"/>
              </a:rPr>
              <a:t>Initial response distance and control zones are initially established using the </a:t>
            </a:r>
            <a:r>
              <a:rPr lang="en-US" sz="1000" i="1" dirty="0">
                <a:latin typeface="Arial" panose="020B0604020202020204" pitchFamily="34" charset="0"/>
                <a:cs typeface="Arial" panose="020B0604020202020204" pitchFamily="34" charset="0"/>
              </a:rPr>
              <a:t>U.S. DOT Emergency Response Guidebook</a:t>
            </a:r>
            <a:r>
              <a:rPr lang="en-US" sz="1000" dirty="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5"/>
          </p:nvPr>
        </p:nvSpPr>
        <p:spPr/>
        <p:txBody>
          <a:bodyPr/>
          <a:lstStyle/>
          <a:p>
            <a:pPr>
              <a:defRPr/>
            </a:pPr>
            <a:fld id="{ABE034D5-752F-461F-9BC9-94FEFC54C0CF}" type="slidenum">
              <a:rPr lang="en-US" altLang="en-US" smtClean="0"/>
              <a:pPr>
                <a:defRPr/>
              </a:pPr>
              <a:t>6</a:t>
            </a:fld>
            <a:endParaRPr lang="en-US" altLang="en-US"/>
          </a:p>
        </p:txBody>
      </p:sp>
    </p:spTree>
    <p:extLst>
      <p:ext uri="{BB962C8B-B14F-4D97-AF65-F5344CB8AC3E}">
        <p14:creationId xmlns:p14="http://schemas.microsoft.com/office/powerpoint/2010/main" val="2457608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Proper scene evaluation will assist in making the right choices for successful incident management and mitigation. Benchmarks that need to be considered are: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Initial size-up</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Life safety</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Incident stabilization</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Property environmental conservation</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Establish Unified Command</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Protect exposures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Deny entry</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Assemble resources for tactical response to include </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Foam</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Water</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Personnel </a:t>
            </a:r>
          </a:p>
          <a:p>
            <a:pPr marL="457200" marR="0" lvl="1"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Keep in mind that AR foams are effective on both alcohol fires and hydrocarbon fires. Regardless of the type of incident, scope or magnitude, emergency responders adhere to the universal professional benchmarks of Life Safety, Incident Stabilization and Property Environmental Conservation (LIP) which ultimately lead to recovery activities.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At every incident, some type of management process must be initiated to “organize the chaos.” This incident command system (ICS) becomes even more important when the nature of these incidents increases in complexity, geography and as mentioned before scope, magnitude and involving multiple response organizations with statutory responsibility and/ or functional capabilities.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Within the concept of the incident management system, standardized benchmarks need to be addressed at every single ethanol and ethanol-blended fuel incident. This will ensure the health, safety and welfare of the emergency responders and impacted community. Additionally, the benchmarks noted above ensures that the incident management process is initiated and that objectives are developed.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Strategies or solutions to achieve the objectives are identified, and resources (human and equipment) with the appropriate knowledge, skills and abilities are assigned to perform the work necessary to achieve the specific incident objectives and universal benchmarks previously discussed.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Finally, the intent of this information is to assist emergency responders following the ICS management process to arrive at an educated conclusion on whether their specific incident is going to become offensive or defensive in nature.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*Please note that offensive operations involving the use AR-AFFF or AR-SFFF foam, specialized foam fire firefighting equipment and personnel may not always be the best strategy or solutions for every ethanol and ethanol-blended fuel incident.</a:t>
            </a:r>
          </a:p>
        </p:txBody>
      </p:sp>
      <p:sp>
        <p:nvSpPr>
          <p:cNvPr id="4" name="Slide Number Placeholder 3"/>
          <p:cNvSpPr>
            <a:spLocks noGrp="1"/>
          </p:cNvSpPr>
          <p:nvPr>
            <p:ph type="sldNum" sz="quarter" idx="5"/>
          </p:nvPr>
        </p:nvSpPr>
        <p:spPr/>
        <p:txBody>
          <a:bodyPr/>
          <a:lstStyle/>
          <a:p>
            <a:pPr>
              <a:defRPr/>
            </a:pPr>
            <a:fld id="{716C993C-0C7E-46C8-B837-B414561F4B7E}" type="slidenum">
              <a:rPr lang="en-US" altLang="en-US" smtClean="0"/>
              <a:pPr>
                <a:defRPr/>
              </a:pPr>
              <a:t>7</a:t>
            </a:fld>
            <a:endParaRPr lang="en-US" altLang="en-US"/>
          </a:p>
        </p:txBody>
      </p:sp>
    </p:spTree>
    <p:extLst>
      <p:ext uri="{BB962C8B-B14F-4D97-AF65-F5344CB8AC3E}">
        <p14:creationId xmlns:p14="http://schemas.microsoft.com/office/powerpoint/2010/main" val="1472188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C23CA4D-EB43-4495-942D-1FC2C22D27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3B766DF2-DCEB-4384-BD3D-7CE8C2DC9622}"/>
              </a:ext>
            </a:extLst>
          </p:cNvPr>
          <p:cNvSpPr>
            <a:spLocks noGrp="1"/>
          </p:cNvSpPr>
          <p:nvPr>
            <p:ph type="body" idx="1"/>
          </p:nvPr>
        </p:nvSpPr>
        <p:spPr/>
        <p:txBody>
          <a:bodyPr>
            <a:normAutofit/>
          </a:bodyPr>
          <a:lstStyle/>
          <a:p>
            <a:pPr>
              <a:defRPr/>
            </a:pPr>
            <a:r>
              <a:rPr lang="en-US" sz="1000" dirty="0">
                <a:latin typeface="Arial" panose="020B0604020202020204" pitchFamily="34" charset="0"/>
                <a:cs typeface="Arial" panose="020B0604020202020204" pitchFamily="34" charset="0"/>
              </a:rPr>
              <a:t>Control zones are the areas established by the hazardous materials team and incident command around a hazardous materials incident. They indicate the safety level and degree of hazard in that specific zone. There are three control zones that must be established: hot, warm, and cold.</a:t>
            </a:r>
          </a:p>
          <a:p>
            <a:pPr>
              <a:defRPr/>
            </a:pPr>
            <a:endParaRPr lang="en-US" sz="10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The hot zone is located immediately around the release of a material. This area encompasses materials that are hazards. It is the area of greatest danger and contamination. It is commonly referred to as the zone immediately dangerous to life and health or IDLH.</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The warm zone is located immediately outside of the hot zone and is the area where decontamination takes place.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The cold zone begins where the warm zone ends. The command post, as well as other support functions, in the cold zone. Personal protective clothing in this area may be limited to safety equipment and normal working clothes.</a:t>
            </a:r>
          </a:p>
          <a:p>
            <a:pPr marL="171450" indent="-171450">
              <a:buFont typeface="Arial" panose="020B0604020202020204" pitchFamily="34" charset="0"/>
              <a:buChar char="•"/>
              <a:defRPr/>
            </a:pPr>
            <a:endParaRPr lang="en-US" sz="1000" dirty="0">
              <a:latin typeface="Arial" panose="020B0604020202020204" pitchFamily="34" charset="0"/>
              <a:cs typeface="Arial" panose="020B0604020202020204" pitchFamily="34" charset="0"/>
            </a:endParaRPr>
          </a:p>
          <a:p>
            <a:pPr>
              <a:defRPr/>
            </a:pPr>
            <a:r>
              <a:rPr lang="en-US" sz="1000" dirty="0">
                <a:latin typeface="Arial" panose="020B0604020202020204" pitchFamily="34" charset="0"/>
                <a:cs typeface="Arial" panose="020B0604020202020204" pitchFamily="34" charset="0"/>
              </a:rPr>
              <a:t>After the control zones are established, detection and monitoring are used continuously to refine and/or modify the perimeter of the control zones as the incident changes.</a:t>
            </a:r>
          </a:p>
          <a:p>
            <a:pPr>
              <a:defRPr/>
            </a:pPr>
            <a:endParaRPr lang="en-US" sz="1000" dirty="0">
              <a:latin typeface="Arial" panose="020B0604020202020204" pitchFamily="34" charset="0"/>
              <a:cs typeface="Arial" panose="020B0604020202020204" pitchFamily="34" charset="0"/>
            </a:endParaRPr>
          </a:p>
          <a:p>
            <a:pPr>
              <a:defRPr/>
            </a:pPr>
            <a:r>
              <a:rPr lang="en-US" sz="1000" dirty="0">
                <a:latin typeface="Arial" panose="020B0604020202020204" pitchFamily="34" charset="0"/>
                <a:cs typeface="Arial" panose="020B0604020202020204" pitchFamily="34" charset="0"/>
              </a:rPr>
              <a:t> </a:t>
            </a:r>
          </a:p>
          <a:p>
            <a:pPr>
              <a:defRPr/>
            </a:pPr>
            <a:endParaRPr lang="en-US" dirty="0"/>
          </a:p>
        </p:txBody>
      </p:sp>
      <p:sp>
        <p:nvSpPr>
          <p:cNvPr id="18436" name="Slide Number Placeholder 3">
            <a:extLst>
              <a:ext uri="{FF2B5EF4-FFF2-40B4-BE49-F238E27FC236}">
                <a16:creationId xmlns:a16="http://schemas.microsoft.com/office/drawing/2014/main" id="{882C1715-0110-41F2-A3C3-65CD657594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21DFC17-854B-4A19-BFA7-93E20CB1A966}" type="slidenum">
              <a:rPr lang="en-US" altLang="en-US" smtClean="0"/>
              <a:pPr>
                <a:spcBef>
                  <a:spcPct val="0"/>
                </a:spcBef>
              </a:pPr>
              <a:t>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88014FC6-6BC2-4FBE-B48E-DAC7EAE5E3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DB37EF3B-E04A-4F54-8B63-AC44D1E5C89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Detection and identification of hazardous materials using monitoring equipment is normally performed by responders at the technician/specialist level. Monitoring equipment is a crucial resource for responders to use during an ethanol and ethanol-blended fuel incident for assessment and mitigation.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Monitoring equipment will help responders determine the vapor concentration levels of hazardous materials and make response decisions based on these readings. Utilizing a multi gas meter can detect LEL, CO, H2S and O2. Monitor readings will help responders determine how best to protect themselves and others from the effects of the material and how far the public should be removed from the contaminated area.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At a minimum the use of two (2) multi-gas detectors allows the responders to focus on each individual aspect of </a:t>
            </a:r>
            <a:r>
              <a:rPr lang="en-US" altLang="en-US" sz="1000">
                <a:latin typeface="Arial" panose="020B0604020202020204" pitchFamily="34" charset="0"/>
                <a:ea typeface="ＭＳ Ｐゴシック" panose="020B0600070205080204" pitchFamily="34" charset="-128"/>
                <a:cs typeface="Arial" panose="020B0604020202020204" pitchFamily="34" charset="0"/>
              </a:rPr>
              <a:t>the ethanol and ethanol-blended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fuel incident. One responder focuses on hydrocarbon identification while the second responder focuses on ethanol identification.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Since current multi-gas detectors are not “smart” and therefore cannot identify the gas or vapor being analyzed; the use of two detectors helps minimizes confusion as to which vapor or gas has been detected and what conversion factor must be applied. </a:t>
            </a:r>
          </a:p>
          <a:p>
            <a:endParaRPr lang="en-US" altLang="en-US" dirty="0">
              <a:ea typeface="ＭＳ Ｐゴシック" panose="020B0600070205080204" pitchFamily="34" charset="-128"/>
            </a:endParaRPr>
          </a:p>
        </p:txBody>
      </p:sp>
      <p:sp>
        <p:nvSpPr>
          <p:cNvPr id="20484" name="Slide Number Placeholder 3">
            <a:extLst>
              <a:ext uri="{FF2B5EF4-FFF2-40B4-BE49-F238E27FC236}">
                <a16:creationId xmlns:a16="http://schemas.microsoft.com/office/drawing/2014/main" id="{45FCFDE4-EB08-444A-AD82-CBDD91CE8F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801FDF7-DAC4-4C91-99CA-DE3032B6EF91}" type="slidenum">
              <a:rPr lang="en-US" altLang="en-US" smtClean="0"/>
              <a:pPr>
                <a:spcBef>
                  <a:spcPct val="0"/>
                </a:spcBef>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C23D506C-C2A6-4940-96CF-040CE003B3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6FEDB37B-352A-45D4-AF49-BD7A03F4C3BD}"/>
              </a:ext>
            </a:extLst>
          </p:cNvPr>
          <p:cNvSpPr>
            <a:spLocks noGrp="1"/>
          </p:cNvSpPr>
          <p:nvPr>
            <p:ph type="body" idx="1"/>
          </p:nvPr>
        </p:nvSpPr>
        <p:spPr/>
        <p:txBody>
          <a:bodyPr>
            <a:normAutofit fontScale="47500" lnSpcReduction="20000"/>
          </a:bodyPr>
          <a:lstStyle/>
          <a:p>
            <a:pPr>
              <a:defRPr/>
            </a:pPr>
            <a:r>
              <a:rPr lang="en-US" sz="1000" b="1" dirty="0">
                <a:latin typeface="Arial" pitchFamily="34" charset="0"/>
                <a:cs typeface="Arial" pitchFamily="34" charset="0"/>
              </a:rPr>
              <a:t>Group Discussion:</a:t>
            </a:r>
          </a:p>
          <a:p>
            <a:pPr>
              <a:defRPr/>
            </a:pPr>
            <a:r>
              <a:rPr lang="en-US" sz="1000" i="1" dirty="0">
                <a:latin typeface="Arial" pitchFamily="34" charset="0"/>
                <a:cs typeface="Arial" pitchFamily="34" charset="0"/>
              </a:rPr>
              <a:t>Ask participants if they can list the health hazards of ethanol. Put them on a paper chart or white board. Typical hazards include:</a:t>
            </a:r>
            <a:endParaRPr lang="en-US" sz="1000" dirty="0">
              <a:latin typeface="Arial" pitchFamily="34" charset="0"/>
              <a:cs typeface="Arial" pitchFamily="34" charset="0"/>
            </a:endParaRPr>
          </a:p>
          <a:p>
            <a:pPr marL="628650" lvl="1" indent="-171450">
              <a:buFont typeface="Arial" pitchFamily="34" charset="0"/>
              <a:buChar char="•"/>
              <a:defRPr/>
            </a:pPr>
            <a:r>
              <a:rPr lang="en-US" sz="1000" i="1" dirty="0">
                <a:latin typeface="Arial" pitchFamily="34" charset="0"/>
                <a:cs typeface="Arial" pitchFamily="34" charset="0"/>
              </a:rPr>
              <a:t>Irritation to the eyes and skin</a:t>
            </a:r>
            <a:endParaRPr lang="en-US" sz="1000" dirty="0">
              <a:latin typeface="Arial" pitchFamily="34" charset="0"/>
              <a:cs typeface="Arial" pitchFamily="34" charset="0"/>
            </a:endParaRPr>
          </a:p>
          <a:p>
            <a:pPr marL="628650" lvl="1" indent="-171450">
              <a:buFont typeface="Arial" pitchFamily="34" charset="0"/>
              <a:buChar char="•"/>
              <a:defRPr/>
            </a:pPr>
            <a:r>
              <a:rPr lang="en-US" sz="1000" i="1" dirty="0">
                <a:latin typeface="Arial" pitchFamily="34" charset="0"/>
                <a:cs typeface="Arial" pitchFamily="34" charset="0"/>
              </a:rPr>
              <a:t>When inhaled or absorbed:</a:t>
            </a:r>
            <a:endParaRPr lang="en-US" sz="1000" dirty="0">
              <a:latin typeface="Arial" pitchFamily="34" charset="0"/>
              <a:cs typeface="Arial" pitchFamily="34" charset="0"/>
            </a:endParaRPr>
          </a:p>
          <a:p>
            <a:pPr marL="1085850" lvl="2" indent="-171450">
              <a:buFont typeface="Arial" pitchFamily="34" charset="0"/>
              <a:buChar char="•"/>
              <a:defRPr/>
            </a:pPr>
            <a:r>
              <a:rPr lang="en-US" sz="1000" i="1" dirty="0">
                <a:latin typeface="Arial" pitchFamily="34" charset="0"/>
                <a:cs typeface="Arial" pitchFamily="34" charset="0"/>
              </a:rPr>
              <a:t>Produces central nervous system depression</a:t>
            </a:r>
            <a:endParaRPr lang="en-US" sz="1000" dirty="0">
              <a:latin typeface="Arial" pitchFamily="34" charset="0"/>
              <a:cs typeface="Arial" pitchFamily="34" charset="0"/>
            </a:endParaRPr>
          </a:p>
          <a:p>
            <a:pPr marL="1085850" lvl="2" indent="-171450">
              <a:buFont typeface="Arial" pitchFamily="34" charset="0"/>
              <a:buChar char="•"/>
              <a:defRPr/>
            </a:pPr>
            <a:r>
              <a:rPr lang="en-US" sz="1000" i="1" dirty="0">
                <a:latin typeface="Arial" pitchFamily="34" charset="0"/>
                <a:cs typeface="Arial" pitchFamily="34" charset="0"/>
              </a:rPr>
              <a:t>Headaches</a:t>
            </a:r>
            <a:endParaRPr lang="en-US" sz="1000" dirty="0">
              <a:latin typeface="Arial" pitchFamily="34" charset="0"/>
              <a:cs typeface="Arial" pitchFamily="34" charset="0"/>
            </a:endParaRPr>
          </a:p>
          <a:p>
            <a:pPr marL="1085850" lvl="2" indent="-171450">
              <a:buFont typeface="Arial" pitchFamily="34" charset="0"/>
              <a:buChar char="•"/>
              <a:defRPr/>
            </a:pPr>
            <a:r>
              <a:rPr lang="en-US" sz="1000" i="1">
                <a:latin typeface="Arial" pitchFamily="34" charset="0"/>
                <a:cs typeface="Arial" pitchFamily="34" charset="0"/>
              </a:rPr>
              <a:t>Nausea</a:t>
            </a:r>
            <a:endParaRPr lang="en-US" sz="1000" dirty="0">
              <a:latin typeface="Arial" pitchFamily="34" charset="0"/>
              <a:cs typeface="Arial" pitchFamily="34" charset="0"/>
            </a:endParaRPr>
          </a:p>
          <a:p>
            <a:pPr marL="1085850" lvl="2" indent="-171450">
              <a:buFont typeface="Arial" pitchFamily="34" charset="0"/>
              <a:buChar char="•"/>
              <a:defRPr/>
            </a:pPr>
            <a:r>
              <a:rPr lang="en-US" sz="1000" i="1" dirty="0">
                <a:latin typeface="Arial" pitchFamily="34" charset="0"/>
                <a:cs typeface="Arial" pitchFamily="34" charset="0"/>
              </a:rPr>
              <a:t>Dizziness</a:t>
            </a:r>
            <a:endParaRPr lang="en-US" sz="1000" dirty="0">
              <a:latin typeface="Arial" pitchFamily="34" charset="0"/>
              <a:cs typeface="Arial" pitchFamily="34" charset="0"/>
            </a:endParaRPr>
          </a:p>
          <a:p>
            <a:pPr marL="1085850" lvl="2" indent="-171450">
              <a:buFont typeface="Arial" pitchFamily="34" charset="0"/>
              <a:buChar char="•"/>
              <a:defRPr/>
            </a:pPr>
            <a:r>
              <a:rPr lang="en-US" sz="1000" i="1" dirty="0">
                <a:latin typeface="Arial" pitchFamily="34" charset="0"/>
                <a:cs typeface="Arial" pitchFamily="34" charset="0"/>
              </a:rPr>
              <a:t>Loss or balance or coordination</a:t>
            </a:r>
            <a:endParaRPr lang="en-US" sz="1000" dirty="0">
              <a:latin typeface="Arial" pitchFamily="34" charset="0"/>
              <a:cs typeface="Arial" pitchFamily="34" charset="0"/>
            </a:endParaRPr>
          </a:p>
          <a:p>
            <a:pPr marL="1085850" lvl="2" indent="-171450">
              <a:buFont typeface="Arial" pitchFamily="34" charset="0"/>
              <a:buChar char="•"/>
              <a:defRPr/>
            </a:pPr>
            <a:r>
              <a:rPr lang="en-US" sz="1000" i="1" dirty="0">
                <a:latin typeface="Arial" pitchFamily="34" charset="0"/>
                <a:cs typeface="Arial" pitchFamily="34" charset="0"/>
              </a:rPr>
              <a:t>Stupor</a:t>
            </a:r>
            <a:endParaRPr lang="en-US" sz="1000" dirty="0">
              <a:latin typeface="Arial" pitchFamily="34" charset="0"/>
              <a:cs typeface="Arial" pitchFamily="34" charset="0"/>
            </a:endParaRPr>
          </a:p>
          <a:p>
            <a:pPr>
              <a:buFont typeface="Arial" pitchFamily="34" charset="0"/>
              <a:buNone/>
              <a:defRPr/>
            </a:pPr>
            <a:r>
              <a:rPr lang="en-US" sz="1000" i="1" dirty="0">
                <a:latin typeface="Arial" pitchFamily="34" charset="0"/>
                <a:cs typeface="Arial" pitchFamily="34" charset="0"/>
              </a:rPr>
              <a:t>Typical hazards include:</a:t>
            </a:r>
          </a:p>
          <a:p>
            <a:pPr marL="628650" lvl="1" indent="-171450">
              <a:buFont typeface="Arial" pitchFamily="34" charset="0"/>
              <a:buChar char="•"/>
              <a:defRPr/>
            </a:pPr>
            <a:r>
              <a:rPr lang="en-US" sz="1000" i="1" dirty="0">
                <a:latin typeface="Arial" pitchFamily="34" charset="0"/>
                <a:cs typeface="Arial" pitchFamily="34" charset="0"/>
              </a:rPr>
              <a:t>Inhalation:</a:t>
            </a:r>
          </a:p>
          <a:p>
            <a:pPr marL="1085850" lvl="2" indent="-171450">
              <a:buFont typeface="Arial" pitchFamily="34" charset="0"/>
              <a:buChar char="•"/>
              <a:defRPr/>
            </a:pPr>
            <a:r>
              <a:rPr lang="en-US" sz="1000" i="1" dirty="0">
                <a:latin typeface="Arial" pitchFamily="34" charset="0"/>
                <a:cs typeface="Arial" pitchFamily="34" charset="0"/>
              </a:rPr>
              <a:t>Central nervous system depression</a:t>
            </a:r>
          </a:p>
          <a:p>
            <a:pPr marL="1085850" lvl="2" indent="-171450">
              <a:buFont typeface="Arial" pitchFamily="34" charset="0"/>
              <a:buChar char="•"/>
              <a:defRPr/>
            </a:pPr>
            <a:r>
              <a:rPr lang="en-US" sz="1000" i="1" dirty="0">
                <a:latin typeface="Arial" pitchFamily="34" charset="0"/>
                <a:cs typeface="Arial" pitchFamily="34" charset="0"/>
              </a:rPr>
              <a:t>Irritation</a:t>
            </a:r>
          </a:p>
          <a:p>
            <a:pPr marL="1085850" lvl="2" indent="-171450">
              <a:buFont typeface="Arial" pitchFamily="34" charset="0"/>
              <a:buChar char="•"/>
              <a:defRPr/>
            </a:pPr>
            <a:r>
              <a:rPr lang="en-US" sz="1000" i="1" dirty="0">
                <a:latin typeface="Arial" pitchFamily="34" charset="0"/>
                <a:cs typeface="Arial" pitchFamily="34" charset="0"/>
              </a:rPr>
              <a:t>Nausea</a:t>
            </a:r>
          </a:p>
          <a:p>
            <a:pPr marL="1085850" lvl="2" indent="-171450">
              <a:buFont typeface="Arial" pitchFamily="34" charset="0"/>
              <a:buChar char="•"/>
              <a:defRPr/>
            </a:pPr>
            <a:r>
              <a:rPr lang="en-US" sz="1000" i="1" dirty="0">
                <a:latin typeface="Arial" pitchFamily="34" charset="0"/>
                <a:cs typeface="Arial" pitchFamily="34" charset="0"/>
              </a:rPr>
              <a:t>Vomiting</a:t>
            </a:r>
          </a:p>
          <a:p>
            <a:pPr marL="628650" lvl="1" indent="-171450">
              <a:buFont typeface="Arial" pitchFamily="34" charset="0"/>
              <a:buChar char="•"/>
              <a:defRPr/>
            </a:pPr>
            <a:r>
              <a:rPr lang="en-US" sz="1000" i="1" dirty="0">
                <a:latin typeface="Arial" pitchFamily="34" charset="0"/>
                <a:cs typeface="Arial" pitchFamily="34" charset="0"/>
              </a:rPr>
              <a:t>Long-term exposure:</a:t>
            </a:r>
          </a:p>
          <a:p>
            <a:pPr marL="1085850" lvl="2" indent="-171450">
              <a:buFont typeface="Arial" pitchFamily="34" charset="0"/>
              <a:buChar char="•"/>
              <a:defRPr/>
            </a:pPr>
            <a:r>
              <a:rPr lang="en-US" sz="1000" i="1" dirty="0">
                <a:latin typeface="Arial" pitchFamily="34" charset="0"/>
                <a:cs typeface="Arial" pitchFamily="34" charset="0"/>
              </a:rPr>
              <a:t>Liver damage</a:t>
            </a:r>
          </a:p>
          <a:p>
            <a:pPr marL="1085850" lvl="2" indent="-171450">
              <a:buFont typeface="Arial" pitchFamily="34" charset="0"/>
              <a:buChar char="•"/>
              <a:defRPr/>
            </a:pPr>
            <a:r>
              <a:rPr lang="en-US" sz="1000" i="1" dirty="0">
                <a:latin typeface="Arial" pitchFamily="34" charset="0"/>
                <a:cs typeface="Arial" pitchFamily="34" charset="0"/>
              </a:rPr>
              <a:t>Kidney damage</a:t>
            </a:r>
          </a:p>
          <a:p>
            <a:pPr>
              <a:defRPr/>
            </a:pPr>
            <a:r>
              <a:rPr lang="en-US" sz="1000" i="1" dirty="0">
                <a:latin typeface="Arial" pitchFamily="34" charset="0"/>
                <a:cs typeface="Arial" pitchFamily="34" charset="0"/>
              </a:rPr>
              <a:t> </a:t>
            </a:r>
          </a:p>
          <a:p>
            <a:pPr>
              <a:defRPr/>
            </a:pPr>
            <a:r>
              <a:rPr lang="en-US" sz="1000" i="1" dirty="0">
                <a:latin typeface="Arial" pitchFamily="34" charset="0"/>
                <a:cs typeface="Arial" pitchFamily="34" charset="0"/>
              </a:rPr>
              <a:t>Ask participants what they consider the most important type of PPE when responding to ethanol emergencies including spills, releases, and fires.</a:t>
            </a:r>
          </a:p>
          <a:p>
            <a:pPr>
              <a:defRPr/>
            </a:pPr>
            <a:endParaRPr lang="en-US" sz="1000" i="1" dirty="0">
              <a:latin typeface="Arial" pitchFamily="34" charset="0"/>
              <a:cs typeface="Arial" pitchFamily="34" charset="0"/>
            </a:endParaRPr>
          </a:p>
          <a:p>
            <a:pPr>
              <a:defRPr/>
            </a:pPr>
            <a:r>
              <a:rPr lang="en-US" sz="1000" i="1" dirty="0">
                <a:latin typeface="Arial" pitchFamily="34" charset="0"/>
                <a:cs typeface="Arial" pitchFamily="34" charset="0"/>
              </a:rPr>
              <a:t>Remind participants that we often think of the dangers of materials when they are involved in a fire, however, it is just as important to consider PPE and in particular respiratory protection for materials involved in spills and releases.</a:t>
            </a:r>
            <a:endParaRPr lang="en-US" sz="1000" dirty="0">
              <a:latin typeface="Arial" pitchFamily="34" charset="0"/>
              <a:cs typeface="Arial" pitchFamily="34" charset="0"/>
            </a:endParaRPr>
          </a:p>
          <a:p>
            <a:pPr>
              <a:defRPr/>
            </a:pPr>
            <a:endParaRPr lang="en-US" sz="1000" i="1" dirty="0">
              <a:latin typeface="Arial" pitchFamily="34" charset="0"/>
              <a:cs typeface="Arial" pitchFamily="34" charset="0"/>
            </a:endParaRPr>
          </a:p>
          <a:p>
            <a:pPr>
              <a:defRPr/>
            </a:pPr>
            <a:r>
              <a:rPr lang="en-US" sz="1000" i="1" dirty="0">
                <a:latin typeface="Arial" pitchFamily="34" charset="0"/>
                <a:cs typeface="Arial" pitchFamily="34" charset="0"/>
              </a:rPr>
              <a:t>Remind participants that this is an awareness course on ethanol and ethanol-fuel blends. However, it is always critical to stress the importance of proper PPE. This course is not designed to provide instruction in the use or selection of PPE, but this section is presented as a reminder of its importance.</a:t>
            </a:r>
          </a:p>
          <a:p>
            <a:pPr>
              <a:defRPr/>
            </a:pPr>
            <a:endParaRPr lang="en-US" sz="1000" i="1" dirty="0">
              <a:latin typeface="Arial" pitchFamily="34" charset="0"/>
              <a:cs typeface="Arial" pitchFamily="34" charset="0"/>
            </a:endParaRPr>
          </a:p>
          <a:p>
            <a:pPr>
              <a:defRPr/>
            </a:pPr>
            <a:r>
              <a:rPr lang="en-US" sz="1000" dirty="0">
                <a:latin typeface="Arial" pitchFamily="34" charset="0"/>
                <a:cs typeface="Arial" pitchFamily="34" charset="0"/>
              </a:rPr>
              <a:t>Ethanol and ethanol-blended fuel burns similarly to gasoline fires; therefore, it is critical that all responders wear appropriate firefighter PPE. Protective clothing is designed to protect the wearer from head to toe and has proven to reduce the severity of injuries as well as save the lives of many firefighters. The following components constitute a general set of firefighter PPE:</a:t>
            </a:r>
          </a:p>
          <a:p>
            <a:pPr marL="171450" indent="-171450">
              <a:buFont typeface="Arial" panose="020B0604020202020204" pitchFamily="34" charset="0"/>
              <a:buChar char="•"/>
              <a:defRPr/>
            </a:pPr>
            <a:r>
              <a:rPr lang="en-US" sz="1000" dirty="0">
                <a:latin typeface="Arial" pitchFamily="34" charset="0"/>
                <a:cs typeface="Arial" pitchFamily="34" charset="0"/>
              </a:rPr>
              <a:t>Helmet with either a face shield or eye protection</a:t>
            </a:r>
          </a:p>
          <a:p>
            <a:pPr marL="171450" indent="-171450">
              <a:buFont typeface="Arial" panose="020B0604020202020204" pitchFamily="34" charset="0"/>
              <a:buChar char="•"/>
              <a:defRPr/>
            </a:pPr>
            <a:r>
              <a:rPr lang="en-US" sz="1000" dirty="0">
                <a:latin typeface="Arial" pitchFamily="34" charset="0"/>
                <a:cs typeface="Arial" pitchFamily="34" charset="0"/>
              </a:rPr>
              <a:t>Protective hood</a:t>
            </a:r>
          </a:p>
          <a:p>
            <a:pPr marL="171450" indent="-171450">
              <a:buFont typeface="Arial" panose="020B0604020202020204" pitchFamily="34" charset="0"/>
              <a:buChar char="•"/>
              <a:defRPr/>
            </a:pPr>
            <a:r>
              <a:rPr lang="en-US" sz="1000" dirty="0">
                <a:latin typeface="Arial" pitchFamily="34" charset="0"/>
                <a:cs typeface="Arial" pitchFamily="34" charset="0"/>
              </a:rPr>
              <a:t>Turnout coat</a:t>
            </a:r>
          </a:p>
          <a:p>
            <a:pPr marL="171450" indent="-171450">
              <a:buFont typeface="Arial" panose="020B0604020202020204" pitchFamily="34" charset="0"/>
              <a:buChar char="•"/>
              <a:defRPr/>
            </a:pPr>
            <a:r>
              <a:rPr lang="en-US" sz="1000" dirty="0">
                <a:latin typeface="Arial" pitchFamily="34" charset="0"/>
                <a:cs typeface="Arial" pitchFamily="34" charset="0"/>
              </a:rPr>
              <a:t>Turnout pants</a:t>
            </a:r>
          </a:p>
          <a:p>
            <a:pPr marL="171450" indent="-171450">
              <a:buFont typeface="Arial" panose="020B0604020202020204" pitchFamily="34" charset="0"/>
              <a:buChar char="•"/>
              <a:defRPr/>
            </a:pPr>
            <a:r>
              <a:rPr lang="en-US" sz="1000" dirty="0">
                <a:latin typeface="Arial" pitchFamily="34" charset="0"/>
                <a:cs typeface="Arial" pitchFamily="34" charset="0"/>
              </a:rPr>
              <a:t>Gloves</a:t>
            </a:r>
          </a:p>
          <a:p>
            <a:pPr marL="171450" indent="-171450">
              <a:buFont typeface="Arial" panose="020B0604020202020204" pitchFamily="34" charset="0"/>
              <a:buChar char="•"/>
              <a:defRPr/>
            </a:pPr>
            <a:r>
              <a:rPr lang="en-US" sz="1000" dirty="0">
                <a:latin typeface="Arial" pitchFamily="34" charset="0"/>
                <a:cs typeface="Arial" pitchFamily="34" charset="0"/>
              </a:rPr>
              <a:t>Boots</a:t>
            </a:r>
          </a:p>
          <a:p>
            <a:pPr marL="171450" indent="-171450">
              <a:buFont typeface="Arial" panose="020B0604020202020204" pitchFamily="34" charset="0"/>
              <a:buChar char="•"/>
              <a:defRPr/>
            </a:pPr>
            <a:r>
              <a:rPr lang="en-US" sz="1000" dirty="0">
                <a:latin typeface="Arial" pitchFamily="34" charset="0"/>
                <a:cs typeface="Arial" pitchFamily="34" charset="0"/>
              </a:rPr>
              <a:t>Respiratory protection</a:t>
            </a:r>
          </a:p>
          <a:p>
            <a:pPr>
              <a:defRPr/>
            </a:pPr>
            <a:r>
              <a:rPr lang="en-US" sz="1000" dirty="0">
                <a:latin typeface="Arial" pitchFamily="34" charset="0"/>
                <a:cs typeface="Arial" pitchFamily="34" charset="0"/>
              </a:rPr>
              <a:t> </a:t>
            </a:r>
          </a:p>
          <a:p>
            <a:pPr>
              <a:defRPr/>
            </a:pPr>
            <a:r>
              <a:rPr lang="en-US" sz="1000" dirty="0">
                <a:latin typeface="Arial" pitchFamily="34" charset="0"/>
                <a:cs typeface="Arial" pitchFamily="34" charset="0"/>
              </a:rPr>
              <a:t>Respiratory protection is especially critical since the respiratory system is the primary route of exposure into the body for hazardous chemicals. There are three types of respiratory protection: </a:t>
            </a:r>
          </a:p>
          <a:p>
            <a:pPr marL="171450" indent="-171450">
              <a:buFont typeface="Arial" panose="020B0604020202020204" pitchFamily="34" charset="0"/>
              <a:buChar char="•"/>
              <a:defRPr/>
            </a:pPr>
            <a:r>
              <a:rPr lang="en-US" sz="1000" dirty="0">
                <a:latin typeface="Arial" pitchFamily="34" charset="0"/>
                <a:cs typeface="Arial" pitchFamily="34" charset="0"/>
              </a:rPr>
              <a:t>Air-Purifying Respirators (APR) and Powered Air-Purifying Respirators (PAPR);</a:t>
            </a:r>
          </a:p>
          <a:p>
            <a:pPr marL="171450" indent="-171450">
              <a:buFont typeface="Arial" panose="020B0604020202020204" pitchFamily="34" charset="0"/>
              <a:buChar char="•"/>
              <a:defRPr/>
            </a:pPr>
            <a:r>
              <a:rPr lang="en-US" sz="1000" dirty="0">
                <a:latin typeface="Arial" pitchFamily="34" charset="0"/>
                <a:cs typeface="Arial" pitchFamily="34" charset="0"/>
              </a:rPr>
              <a:t>Supplied Air Respirators (SAR); and</a:t>
            </a:r>
          </a:p>
          <a:p>
            <a:pPr marL="171450" indent="-171450">
              <a:buFont typeface="Arial" panose="020B0604020202020204" pitchFamily="34" charset="0"/>
              <a:buChar char="•"/>
              <a:defRPr/>
            </a:pPr>
            <a:r>
              <a:rPr lang="en-US" sz="1000" dirty="0">
                <a:latin typeface="Arial" pitchFamily="34" charset="0"/>
                <a:cs typeface="Arial" pitchFamily="34" charset="0"/>
              </a:rPr>
              <a:t>Self-Contained Breathing Apparatus (SCBA)</a:t>
            </a:r>
          </a:p>
          <a:p>
            <a:pPr marL="0" indent="0">
              <a:buFont typeface="Arial" panose="020B0604020202020204" pitchFamily="34" charset="0"/>
              <a:buNone/>
              <a:defRPr/>
            </a:pP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Remember that all personnel responding to a spill or fire must wear and be trained in the use of the specific PPE required for a given emergency (see Figure 7.1 in the Participant Guide).</a:t>
            </a:r>
          </a:p>
          <a:p>
            <a:pPr>
              <a:defRPr/>
            </a:pPr>
            <a:endParaRPr lang="en-US" sz="1000" dirty="0">
              <a:latin typeface="Arial" pitchFamily="34" charset="0"/>
              <a:cs typeface="Arial" pitchFamily="34" charset="0"/>
            </a:endParaRPr>
          </a:p>
          <a:p>
            <a:pPr>
              <a:defRPr/>
            </a:pPr>
            <a:endParaRPr lang="en-US" sz="1000" dirty="0">
              <a:latin typeface="Arial" pitchFamily="34" charset="0"/>
              <a:cs typeface="Arial" pitchFamily="34" charset="0"/>
            </a:endParaRPr>
          </a:p>
          <a:p>
            <a:pPr>
              <a:defRPr/>
            </a:pPr>
            <a:endParaRPr lang="en-US" sz="1000" dirty="0">
              <a:latin typeface="Arial" pitchFamily="34" charset="0"/>
              <a:cs typeface="Arial" pitchFamily="34" charset="0"/>
            </a:endParaRPr>
          </a:p>
        </p:txBody>
      </p:sp>
      <p:sp>
        <p:nvSpPr>
          <p:cNvPr id="22532" name="Slide Number Placeholder 3">
            <a:extLst>
              <a:ext uri="{FF2B5EF4-FFF2-40B4-BE49-F238E27FC236}">
                <a16:creationId xmlns:a16="http://schemas.microsoft.com/office/drawing/2014/main" id="{1CADA54C-1990-414A-BF01-9ED9166C3B1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455FE17-4A2E-4B0D-A4C6-C595445ADDB9}" type="slidenum">
              <a:rPr lang="en-US" altLang="en-US" smtClean="0"/>
              <a:pPr>
                <a:spcBef>
                  <a:spcPct val="0"/>
                </a:spcBef>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solidFill>
                  <a:schemeClr val="bg1"/>
                </a:solidFill>
                <a:latin typeface="Arial" panose="020B0604020202020204" pitchFamily="34" charset="0"/>
                <a:cs typeface="Arial" panose="020B0604020202020204" pitchFamily="34" charset="0"/>
              </a:rPr>
              <a:t>Post response decontamination is required to prevent contamination outside the incident zones (secondary contamination). Decontamination should include surfactant and water based cleaner. All decontamination runoff should be contained, tested and disposed of properly.</a:t>
            </a:r>
            <a:endParaRPr lang="en-US" sz="1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ABE034D5-752F-461F-9BC9-94FEFC54C0CF}" type="slidenum">
              <a:rPr lang="en-US" altLang="en-US" smtClean="0"/>
              <a:pPr>
                <a:defRPr/>
              </a:pPr>
              <a:t>11</a:t>
            </a:fld>
            <a:endParaRPr lang="en-US" altLang="en-US"/>
          </a:p>
        </p:txBody>
      </p:sp>
    </p:spTree>
    <p:extLst>
      <p:ext uri="{BB962C8B-B14F-4D97-AF65-F5344CB8AC3E}">
        <p14:creationId xmlns:p14="http://schemas.microsoft.com/office/powerpoint/2010/main" val="22747882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E0D7ECEF-E2DE-4FF6-BC5D-DAB604F4B04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DA16D095-68CC-4287-A836-59BB4976B5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this module we learned that regardless of whether you are confronted with a spill or a fire, there are certain procedures that must be followed to ensure safe incident management.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Knowing the type of fuel that has spilled or is burning is essential to the success of your operation. In addition, you should take steps to contain the incident.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If offensive foam operations are going to be initiated, then appropriate quantities of AR-AFFF or AR-SFFF foam concentrate and the necessary foam application equipment must be obtained and staged at the incident scene. Personnel must have been trained IN ADVANCE on how to utilize the specialized foam firefighting equipment.</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very critical that all emergency responders wear the appropriate PPE when responding to emergencies involving ethanol and ethanol-blended fuels.</a:t>
            </a:r>
          </a:p>
          <a:p>
            <a:endParaRPr lang="en-US" altLang="en-US" dirty="0">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id="{1E86495E-A5D2-44B0-9773-8ED1202B3E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57DB179-3983-42BB-B436-35BDF6C337D9}" type="slidenum">
              <a:rPr lang="en-US" altLang="en-US" smtClean="0"/>
              <a:pPr>
                <a:spcBef>
                  <a:spcPct val="0"/>
                </a:spcBef>
              </a:pPr>
              <a:t>12</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A5EC852-E7B7-4DAA-AF8D-1E62C103416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85B7A783-E35D-4EDE-BFA1-BD6330F108E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Time:</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15 minutes</a:t>
            </a:r>
          </a:p>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Materials:</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Worksheet 7.1</a:t>
            </a:r>
          </a:p>
          <a:p>
            <a:endParaRPr lang="en-US" altLang="en-US" sz="1000" b="1"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Instructor Directions:</a:t>
            </a: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1. Have participants attempt to properly order the steps in the following procedures.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2. Participants can work individually or in groups.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3. Use Worksheet 7.1.</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4. After the participants have put the procedures in order, go over the correct order and then    </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    discuss the rationales behind each. </a:t>
            </a:r>
          </a:p>
          <a:p>
            <a:endParaRPr lang="en-US" altLang="en-US" sz="1000" i="1"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Answers:</a:t>
            </a: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D</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A</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B</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C</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26628" name="Slide Number Placeholder 3">
            <a:extLst>
              <a:ext uri="{FF2B5EF4-FFF2-40B4-BE49-F238E27FC236}">
                <a16:creationId xmlns:a16="http://schemas.microsoft.com/office/drawing/2014/main" id="{1127C27D-938B-48E2-931F-D7FD9056C5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1B6AA82-3707-4B8B-B4BB-8E76EF2A1F5D}" type="slidenum">
              <a:rPr lang="en-US" altLang="en-US" smtClean="0"/>
              <a:pPr>
                <a:spcBef>
                  <a:spcPct val="0"/>
                </a:spcBef>
              </a:pPr>
              <a:t>13</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12712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96000"/>
          </a:xfrm>
        </p:spPr>
        <p:txBody>
          <a:bodyPr/>
          <a:lstStyle/>
          <a:p>
            <a:endParaRPr lang="en-US"/>
          </a:p>
        </p:txBody>
      </p:sp>
      <p:sp>
        <p:nvSpPr>
          <p:cNvPr id="2" name="Title 5">
            <a:extLst>
              <a:ext uri="{FF2B5EF4-FFF2-40B4-BE49-F238E27FC236}">
                <a16:creationId xmlns:a16="http://schemas.microsoft.com/office/drawing/2014/main" id="{EA6C6CC3-2AE9-CB55-3AFA-D0B65C166C72}"/>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542904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D9FFA450-ADEC-B49C-4F08-685D14D8B3F6}"/>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69268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9FEC3B16-EEBF-3C56-A32E-F87A57BFD0A6}"/>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203277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1CEEAA7-DD30-D3F0-373F-A29C2773BA31}"/>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233157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439408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2845422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5">
            <a:extLst>
              <a:ext uri="{FF2B5EF4-FFF2-40B4-BE49-F238E27FC236}">
                <a16:creationId xmlns:a16="http://schemas.microsoft.com/office/drawing/2014/main" id="{61B45CCD-0876-F438-F9F8-985C2C6D9D7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710516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dirty="0">
                <a:solidFill>
                  <a:schemeClr val="bg1"/>
                </a:solidFill>
              </a:defRPr>
            </a:lvl1pPr>
            <a:lvl2pPr>
              <a:defRPr lang="en-US" dirty="0">
                <a:solidFill>
                  <a:schemeClr val="bg1"/>
                </a:solidFill>
              </a:defRPr>
            </a:lvl2pPr>
            <a:lvl3pPr>
              <a:defRPr lang="en-US" dirty="0">
                <a:solidFill>
                  <a:schemeClr val="bg1"/>
                </a:solidFill>
              </a:defRPr>
            </a:lvl3pPr>
            <a:lvl4pPr>
              <a:defRPr lang="en-US" dirty="0">
                <a:solidFill>
                  <a:schemeClr val="bg1"/>
                </a:solidFill>
              </a:defRPr>
            </a:lvl4pPr>
            <a:lvl5pPr>
              <a:defRPr lang="en-US" dirty="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AA67875A-BAA3-7726-E842-25734BE91F25}"/>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631236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BD8B7C69-C2F2-864B-9B6F-028687613499}"/>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305409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2283702"/>
          </a:xfrm>
        </p:spPr>
        <p:txBody>
          <a:bodyPr anchor="t" anchorCtr="0">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F1206CA8-25FA-8387-78B7-79B4097B1A42}"/>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641481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41998718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4167414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7" name="Title 5">
            <a:extLst>
              <a:ext uri="{FF2B5EF4-FFF2-40B4-BE49-F238E27FC236}">
                <a16:creationId xmlns:a16="http://schemas.microsoft.com/office/drawing/2014/main" id="{8D0879EC-B759-D4C8-FCD1-59CC51221DDC}"/>
              </a:ext>
            </a:extLst>
          </p:cNvPr>
          <p:cNvSpPr>
            <a:spLocks noGrp="1"/>
          </p:cNvSpPr>
          <p:nvPr>
            <p:ph type="title"/>
          </p:nvPr>
        </p:nvSpPr>
        <p:spPr>
          <a:xfrm>
            <a:off x="304800" y="106362"/>
            <a:ext cx="115824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14763631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2113647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44891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81203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1200329"/>
          </a:xfrm>
          <a:noFill/>
        </p:spPr>
        <p:txBody>
          <a:bodyPr wrap="square" rtlCol="0">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lang="en-US" dirty="0"/>
              <a:t>Module 2: </a:t>
            </a:r>
            <a:r>
              <a:rPr lang="en-US" altLang="en-US" sz="2400" dirty="0">
                <a:solidFill>
                  <a:srgbClr val="FFFFFF"/>
                </a:solidFill>
                <a:ea typeface="ＭＳ Ｐゴシック" panose="020B0600070205080204" pitchFamily="34" charset="-128"/>
                <a:cs typeface="Arial" panose="020B0604020202020204" pitchFamily="34" charset="0"/>
              </a:rPr>
              <a:t>Ethanol &amp; </a:t>
            </a:r>
            <a:br>
              <a:rPr lang="en-US" altLang="en-US" sz="2400" dirty="0">
                <a:solidFill>
                  <a:srgbClr val="FFFFFF"/>
                </a:solidFill>
                <a:ea typeface="ＭＳ Ｐゴシック" panose="020B0600070205080204" pitchFamily="34" charset="-128"/>
                <a:cs typeface="Arial" panose="020B0604020202020204" pitchFamily="34" charset="0"/>
              </a:rPr>
            </a:br>
            <a:r>
              <a:rPr lang="en-US" altLang="en-US" sz="2400" dirty="0">
                <a:solidFill>
                  <a:srgbClr val="FFFFFF"/>
                </a:solidFill>
                <a:ea typeface="ＭＳ Ｐゴシック" panose="020B0600070205080204" pitchFamily="34" charset="-128"/>
                <a:cs typeface="Arial" panose="020B0604020202020204" pitchFamily="34" charset="0"/>
              </a:rPr>
              <a:t>Ethanol-Blended Fuels</a:t>
            </a:r>
          </a:p>
          <a:p>
            <a:pPr lvl="0">
              <a:spcBef>
                <a:spcPct val="0"/>
              </a:spcBef>
            </a:pPr>
            <a:endParaRPr lang="en-US" dirty="0"/>
          </a:p>
        </p:txBody>
      </p:sp>
    </p:spTree>
    <p:extLst>
      <p:ext uri="{BB962C8B-B14F-4D97-AF65-F5344CB8AC3E}">
        <p14:creationId xmlns:p14="http://schemas.microsoft.com/office/powerpoint/2010/main" val="3911874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8.pn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40F9C7F6-D911-40C8-A450-DFB0A63DE127}" type="slidenum">
              <a:rPr lang="en-US" altLang="en-US"/>
              <a:pPr/>
              <a:t>‹#›</a:t>
            </a:fld>
            <a:endParaRPr lang="en-US" altLang="en-US"/>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fld id="{736DC77F-918F-4D66-9F3B-29DB763E3249}" type="slidenum">
              <a:rPr lang="en-US" altLang="en-US" sz="1200" b="1">
                <a:solidFill>
                  <a:schemeClr val="bg1"/>
                </a:solidFill>
                <a:latin typeface="Calibri" panose="020F0502020204030204" pitchFamily="34" charset="0"/>
              </a:rPr>
              <a:pPr algn="ctr" eaLnBrk="1" hangingPunct="1"/>
              <a:t>‹#›</a:t>
            </a:fld>
            <a:endParaRPr lang="en-US" altLang="en-US" sz="1200" b="1">
              <a:solidFill>
                <a:schemeClr val="bg1"/>
              </a:solidFill>
              <a:latin typeface="Calibri" panose="020F0502020204030204" pitchFamily="34" charset="0"/>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2257473472"/>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5">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0A6734-7044-DD94-D51E-ECF3E89FB13F}"/>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7620" y="0"/>
            <a:ext cx="12207240" cy="6868427"/>
          </a:xfrm>
          <a:prstGeom prst="rect">
            <a:avLst/>
          </a:prstGeom>
        </p:spPr>
      </p:pic>
      <p:pic>
        <p:nvPicPr>
          <p:cNvPr id="3" name="Picture 2">
            <a:extLst>
              <a:ext uri="{FF2B5EF4-FFF2-40B4-BE49-F238E27FC236}">
                <a16:creationId xmlns:a16="http://schemas.microsoft.com/office/drawing/2014/main" id="{22D05448-D988-1262-8976-976F3CCF56A8}"/>
              </a:ext>
            </a:extLst>
          </p:cNvPr>
          <p:cNvPicPr>
            <a:picLocks noChangeAspect="1"/>
          </p:cNvPicPr>
          <p:nvPr userDrawn="1"/>
        </p:nvPicPr>
        <p:blipFill>
          <a:blip r:embed="rId7">
            <a:extLst>
              <a:ext uri="{28A0092B-C50C-407E-A947-70E740481C1C}">
                <a14:useLocalDpi xmlns:a14="http://schemas.microsoft.com/office/drawing/2010/main" val="0"/>
              </a:ext>
            </a:extLst>
          </a:blip>
          <a:srcRect t="18889" b="70972"/>
          <a:stretch>
            <a:fillRect/>
          </a:stretch>
        </p:blipFill>
        <p:spPr>
          <a:xfrm>
            <a:off x="-7620" y="5213"/>
            <a:ext cx="12207240" cy="838199"/>
          </a:xfrm>
          <a:prstGeom prst="rect">
            <a:avLst/>
          </a:prstGeom>
        </p:spPr>
      </p:pic>
      <p:sp>
        <p:nvSpPr>
          <p:cNvPr id="1026" name="Title Placeholder 1">
            <a:extLst>
              <a:ext uri="{FF2B5EF4-FFF2-40B4-BE49-F238E27FC236}">
                <a16:creationId xmlns:a16="http://schemas.microsoft.com/office/drawing/2014/main" id="{FB86A074-BA90-4C62-B7E6-BE6682654F8D}"/>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AFC0E55A-23AD-4404-84A9-BF8E6F471302}"/>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87C64C0F-C8B8-4A18-9D32-01EEA35CAB2E}"/>
              </a:ext>
            </a:extLst>
          </p:cNvPr>
          <p:cNvSpPr>
            <a:spLocks noGrp="1"/>
          </p:cNvSpPr>
          <p:nvPr>
            <p:ph type="ftr" sz="quarter" idx="3"/>
          </p:nvPr>
        </p:nvSpPr>
        <p:spPr>
          <a:xfrm>
            <a:off x="304800" y="22860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4052" r:id="rId1"/>
    <p:sldLayoutId id="2147484054" r:id="rId2"/>
    <p:sldLayoutId id="2147484071" r:id="rId3"/>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44DB4D-087F-CB6C-1B99-1D0E0C8973A9}"/>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Ethanol</a:t>
            </a:r>
          </a:p>
        </p:txBody>
      </p:sp>
      <p:sp>
        <p:nvSpPr>
          <p:cNvPr id="6" name="TextBox 5">
            <a:extLst>
              <a:ext uri="{FF2B5EF4-FFF2-40B4-BE49-F238E27FC236}">
                <a16:creationId xmlns:a16="http://schemas.microsoft.com/office/drawing/2014/main" id="{4640E9DC-FE17-6B71-D34F-D36BF29D2C06}"/>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lang="en-US" sz="2000" b="1" spc="300" dirty="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Emergency Response</a:t>
            </a:r>
          </a:p>
        </p:txBody>
      </p:sp>
      <p:sp>
        <p:nvSpPr>
          <p:cNvPr id="8" name="Text Placeholder 6">
            <a:extLst>
              <a:ext uri="{FF2B5EF4-FFF2-40B4-BE49-F238E27FC236}">
                <a16:creationId xmlns:a16="http://schemas.microsoft.com/office/drawing/2014/main" id="{12E05448-0D94-9609-DCF8-8D574FF15621}"/>
              </a:ext>
            </a:extLst>
          </p:cNvPr>
          <p:cNvSpPr txBox="1">
            <a:spLocks/>
          </p:cNvSpPr>
          <p:nvPr/>
        </p:nvSpPr>
        <p:spPr bwMode="auto">
          <a:xfrm>
            <a:off x="381000" y="4743271"/>
            <a:ext cx="47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kern="12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Module 7: General Health and Safety Considerations</a:t>
            </a:r>
          </a:p>
        </p:txBody>
      </p:sp>
    </p:spTree>
    <p:extLst>
      <p:ext uri="{BB962C8B-B14F-4D97-AF65-F5344CB8AC3E}">
        <p14:creationId xmlns:p14="http://schemas.microsoft.com/office/powerpoint/2010/main" val="1400547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DCE55E8-ECE3-3F8B-04FA-1912BE192E99}"/>
              </a:ext>
            </a:extLst>
          </p:cNvPr>
          <p:cNvSpPr>
            <a:spLocks noGrp="1"/>
          </p:cNvSpPr>
          <p:nvPr>
            <p:ph type="title"/>
          </p:nvPr>
        </p:nvSpPr>
        <p:spPr/>
        <p:txBody>
          <a:bodyPr>
            <a:noAutofit/>
          </a:bodyPr>
          <a:lstStyle/>
          <a:p>
            <a:r>
              <a:rPr lang="en-US" sz="4000" dirty="0"/>
              <a:t>Objectives</a:t>
            </a:r>
          </a:p>
        </p:txBody>
      </p:sp>
      <p:sp>
        <p:nvSpPr>
          <p:cNvPr id="6" name="Rectangle 3">
            <a:extLst>
              <a:ext uri="{FF2B5EF4-FFF2-40B4-BE49-F238E27FC236}">
                <a16:creationId xmlns:a16="http://schemas.microsoft.com/office/drawing/2014/main" id="{CF725709-B2DE-8BF8-78B1-FB933FD632BC}"/>
              </a:ext>
            </a:extLst>
          </p:cNvPr>
          <p:cNvSpPr txBox="1">
            <a:spLocks noChangeArrowheads="1"/>
          </p:cNvSpPr>
          <p:nvPr/>
        </p:nvSpPr>
        <p:spPr bwMode="auto">
          <a:xfrm>
            <a:off x="838200" y="914400"/>
            <a:ext cx="107442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indent="0" algn="ctr">
              <a:buFont typeface="Arial" panose="020B0604020202020204" pitchFamily="34" charset="0"/>
              <a:buNone/>
            </a:pPr>
            <a:r>
              <a:rPr lang="en-US" altLang="en-US" sz="2800" dirty="0">
                <a:solidFill>
                  <a:schemeClr val="bg1"/>
                </a:solidFill>
              </a:rPr>
              <a:t>Upon the completion of this module, participants should be able to determine the potential spill control methods, proper personal protective equipment (PPE), &amp; detection &amp; monitoring devices for responding to ethanol &amp; ethanol-blended fuel incidents.</a:t>
            </a:r>
          </a:p>
        </p:txBody>
      </p:sp>
      <p:cxnSp>
        <p:nvCxnSpPr>
          <p:cNvPr id="16" name="Straight Connector 15">
            <a:extLst>
              <a:ext uri="{FF2B5EF4-FFF2-40B4-BE49-F238E27FC236}">
                <a16:creationId xmlns:a16="http://schemas.microsoft.com/office/drawing/2014/main" id="{6D04E9A0-69AB-E5DF-C819-80D3AB9E778B}"/>
              </a:ext>
            </a:extLst>
          </p:cNvPr>
          <p:cNvCxnSpPr>
            <a:cxnSpLocks/>
          </p:cNvCxnSpPr>
          <p:nvPr/>
        </p:nvCxnSpPr>
        <p:spPr>
          <a:xfrm>
            <a:off x="3452440" y="3436494"/>
            <a:ext cx="54629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228F788E-273E-DEF6-DC99-484D31EF974F}"/>
              </a:ext>
            </a:extLst>
          </p:cNvPr>
          <p:cNvSpPr txBox="1"/>
          <p:nvPr/>
        </p:nvSpPr>
        <p:spPr>
          <a:xfrm>
            <a:off x="4853360" y="4006096"/>
            <a:ext cx="2485280" cy="1785104"/>
          </a:xfrm>
          <a:prstGeom prst="rect">
            <a:avLst/>
          </a:prstGeom>
          <a:noFill/>
        </p:spPr>
        <p:txBody>
          <a:bodyPr wrap="square">
            <a:spAutoFit/>
          </a:bodyPr>
          <a:lstStyle/>
          <a:p>
            <a:pPr marL="57150" indent="0" algn="ctr">
              <a:buNone/>
            </a:pPr>
            <a:r>
              <a:rPr lang="en-US" altLang="en-US" sz="2200" dirty="0">
                <a:solidFill>
                  <a:schemeClr val="bg1"/>
                </a:solidFill>
              </a:rPr>
              <a:t>Determine the tools/ personnel/ steps necessary to clean up spills of various fuels.</a:t>
            </a:r>
          </a:p>
        </p:txBody>
      </p:sp>
      <p:sp>
        <p:nvSpPr>
          <p:cNvPr id="20" name="TextBox 19">
            <a:extLst>
              <a:ext uri="{FF2B5EF4-FFF2-40B4-BE49-F238E27FC236}">
                <a16:creationId xmlns:a16="http://schemas.microsoft.com/office/drawing/2014/main" id="{FE07C3FB-E1FC-CF39-956F-FDECED613879}"/>
              </a:ext>
            </a:extLst>
          </p:cNvPr>
          <p:cNvSpPr txBox="1"/>
          <p:nvPr/>
        </p:nvSpPr>
        <p:spPr>
          <a:xfrm>
            <a:off x="2286000" y="3993385"/>
            <a:ext cx="2574169" cy="1785104"/>
          </a:xfrm>
          <a:prstGeom prst="rect">
            <a:avLst/>
          </a:prstGeom>
          <a:noFill/>
        </p:spPr>
        <p:txBody>
          <a:bodyPr wrap="square">
            <a:spAutoFit/>
          </a:bodyPr>
          <a:lstStyle/>
          <a:p>
            <a:pPr marL="57150" indent="0" algn="ctr">
              <a:buNone/>
            </a:pPr>
            <a:r>
              <a:rPr lang="en-US" altLang="en-US" sz="2200" dirty="0">
                <a:solidFill>
                  <a:schemeClr val="bg1"/>
                </a:solidFill>
              </a:rPr>
              <a:t>Discuss the possible combinations of fuel/ ethanol-blended fuel spills.</a:t>
            </a:r>
          </a:p>
        </p:txBody>
      </p:sp>
      <p:grpSp>
        <p:nvGrpSpPr>
          <p:cNvPr id="21" name="Group 20">
            <a:extLst>
              <a:ext uri="{FF2B5EF4-FFF2-40B4-BE49-F238E27FC236}">
                <a16:creationId xmlns:a16="http://schemas.microsoft.com/office/drawing/2014/main" id="{3A1D8425-96D2-D94B-2B4A-256815DEE64F}"/>
              </a:ext>
            </a:extLst>
          </p:cNvPr>
          <p:cNvGrpSpPr/>
          <p:nvPr/>
        </p:nvGrpSpPr>
        <p:grpSpPr>
          <a:xfrm>
            <a:off x="5597035" y="2961884"/>
            <a:ext cx="990600" cy="990600"/>
            <a:chOff x="4655820" y="1752600"/>
            <a:chExt cx="990600" cy="990600"/>
          </a:xfrm>
        </p:grpSpPr>
        <p:sp>
          <p:nvSpPr>
            <p:cNvPr id="22" name="Oval 21">
              <a:extLst>
                <a:ext uri="{FF2B5EF4-FFF2-40B4-BE49-F238E27FC236}">
                  <a16:creationId xmlns:a16="http://schemas.microsoft.com/office/drawing/2014/main" id="{2D80D5AA-75C2-7A88-197E-1172D7F16134}"/>
                </a:ext>
              </a:extLst>
            </p:cNvPr>
            <p:cNvSpPr/>
            <p:nvPr/>
          </p:nvSpPr>
          <p:spPr>
            <a:xfrm>
              <a:off x="465582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E1F12F5C-9123-F2FA-F0B5-BE6CEB8754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832425" y="1929205"/>
              <a:ext cx="637390" cy="637390"/>
            </a:xfrm>
            <a:prstGeom prst="rect">
              <a:avLst/>
            </a:prstGeom>
            <a:solidFill>
              <a:srgbClr val="FFC200"/>
            </a:solidFill>
          </p:spPr>
        </p:pic>
      </p:grpSp>
      <p:grpSp>
        <p:nvGrpSpPr>
          <p:cNvPr id="24" name="Group 23">
            <a:extLst>
              <a:ext uri="{FF2B5EF4-FFF2-40B4-BE49-F238E27FC236}">
                <a16:creationId xmlns:a16="http://schemas.microsoft.com/office/drawing/2014/main" id="{E10CBD50-E354-5310-AF06-966A77D79029}"/>
              </a:ext>
            </a:extLst>
          </p:cNvPr>
          <p:cNvGrpSpPr/>
          <p:nvPr/>
        </p:nvGrpSpPr>
        <p:grpSpPr>
          <a:xfrm>
            <a:off x="3109540" y="2961884"/>
            <a:ext cx="990600" cy="990600"/>
            <a:chOff x="6545580" y="1752600"/>
            <a:chExt cx="990600" cy="990600"/>
          </a:xfrm>
        </p:grpSpPr>
        <p:sp>
          <p:nvSpPr>
            <p:cNvPr id="25" name="Oval 24">
              <a:extLst>
                <a:ext uri="{FF2B5EF4-FFF2-40B4-BE49-F238E27FC236}">
                  <a16:creationId xmlns:a16="http://schemas.microsoft.com/office/drawing/2014/main" id="{15BF2F07-48F8-57BD-C5B4-B98EB9BCB561}"/>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80B74B4C-9D16-43B0-3EBF-3FE276558B2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grpSp>
        <p:nvGrpSpPr>
          <p:cNvPr id="27" name="Group 26">
            <a:extLst>
              <a:ext uri="{FF2B5EF4-FFF2-40B4-BE49-F238E27FC236}">
                <a16:creationId xmlns:a16="http://schemas.microsoft.com/office/drawing/2014/main" id="{2D66D3DF-9C16-CAF8-6ED2-E65CFADB865D}"/>
              </a:ext>
            </a:extLst>
          </p:cNvPr>
          <p:cNvGrpSpPr/>
          <p:nvPr/>
        </p:nvGrpSpPr>
        <p:grpSpPr>
          <a:xfrm>
            <a:off x="8084530" y="2961884"/>
            <a:ext cx="990600" cy="990600"/>
            <a:chOff x="6545580" y="1752600"/>
            <a:chExt cx="990600" cy="990600"/>
          </a:xfrm>
        </p:grpSpPr>
        <p:sp>
          <p:nvSpPr>
            <p:cNvPr id="28" name="Oval 27">
              <a:extLst>
                <a:ext uri="{FF2B5EF4-FFF2-40B4-BE49-F238E27FC236}">
                  <a16:creationId xmlns:a16="http://schemas.microsoft.com/office/drawing/2014/main" id="{120462B0-574D-C316-B652-CFA28CC3567B}"/>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0D18D762-6CC4-57D0-F18B-BE2FAB2B0E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sp>
        <p:nvSpPr>
          <p:cNvPr id="30" name="TextBox 29">
            <a:extLst>
              <a:ext uri="{FF2B5EF4-FFF2-40B4-BE49-F238E27FC236}">
                <a16:creationId xmlns:a16="http://schemas.microsoft.com/office/drawing/2014/main" id="{2F6775E7-CD46-8C0C-2636-723F4E771617}"/>
              </a:ext>
            </a:extLst>
          </p:cNvPr>
          <p:cNvSpPr txBox="1"/>
          <p:nvPr/>
        </p:nvSpPr>
        <p:spPr>
          <a:xfrm>
            <a:off x="7331831" y="3995799"/>
            <a:ext cx="2485280" cy="1785104"/>
          </a:xfrm>
          <a:prstGeom prst="rect">
            <a:avLst/>
          </a:prstGeom>
          <a:noFill/>
        </p:spPr>
        <p:txBody>
          <a:bodyPr wrap="square">
            <a:spAutoFit/>
          </a:bodyPr>
          <a:lstStyle/>
          <a:p>
            <a:pPr marL="57150" indent="0" algn="ctr">
              <a:buNone/>
            </a:pPr>
            <a:r>
              <a:rPr lang="en-US" altLang="en-US" sz="2200" dirty="0">
                <a:solidFill>
                  <a:schemeClr val="bg1"/>
                </a:solidFill>
              </a:rPr>
              <a:t>Identify devices for responding to ethanol and ethanol-blended fuel incidents.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FD6F5F3-9945-15FC-2228-BBE6FAFBE23E}"/>
              </a:ext>
            </a:extLst>
          </p:cNvPr>
          <p:cNvGrpSpPr/>
          <p:nvPr/>
        </p:nvGrpSpPr>
        <p:grpSpPr>
          <a:xfrm>
            <a:off x="0" y="-6581"/>
            <a:ext cx="12192000" cy="6871162"/>
            <a:chOff x="0" y="0"/>
            <a:chExt cx="12192000" cy="6871162"/>
          </a:xfrm>
        </p:grpSpPr>
        <p:pic>
          <p:nvPicPr>
            <p:cNvPr id="3" name="Picture 2">
              <a:extLst>
                <a:ext uri="{FF2B5EF4-FFF2-40B4-BE49-F238E27FC236}">
                  <a16:creationId xmlns:a16="http://schemas.microsoft.com/office/drawing/2014/main" id="{D90A2C03-B4AA-B96B-9FB4-66A7F3FF5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905000" y="0"/>
              <a:ext cx="10287000" cy="6858000"/>
            </a:xfrm>
            <a:prstGeom prst="rect">
              <a:avLst/>
            </a:prstGeom>
          </p:spPr>
        </p:pic>
        <p:grpSp>
          <p:nvGrpSpPr>
            <p:cNvPr id="6" name="Group 5">
              <a:extLst>
                <a:ext uri="{FF2B5EF4-FFF2-40B4-BE49-F238E27FC236}">
                  <a16:creationId xmlns:a16="http://schemas.microsoft.com/office/drawing/2014/main" id="{B87D4B79-C469-9AC5-17E4-475C7CFD9D2E}"/>
                </a:ext>
              </a:extLst>
            </p:cNvPr>
            <p:cNvGrpSpPr/>
            <p:nvPr/>
          </p:nvGrpSpPr>
          <p:grpSpPr>
            <a:xfrm>
              <a:off x="0" y="7620"/>
              <a:ext cx="10984949" cy="6863542"/>
              <a:chOff x="0" y="7620"/>
              <a:chExt cx="10984949" cy="6863542"/>
            </a:xfrm>
          </p:grpSpPr>
          <p:sp>
            <p:nvSpPr>
              <p:cNvPr id="4" name="Rectangle 3">
                <a:extLst>
                  <a:ext uri="{FF2B5EF4-FFF2-40B4-BE49-F238E27FC236}">
                    <a16:creationId xmlns:a16="http://schemas.microsoft.com/office/drawing/2014/main" id="{613903B9-DB55-1A79-7F97-88A6A150084A}"/>
                  </a:ext>
                </a:extLst>
              </p:cNvPr>
              <p:cNvSpPr/>
              <p:nvPr/>
            </p:nvSpPr>
            <p:spPr>
              <a:xfrm>
                <a:off x="0" y="7620"/>
                <a:ext cx="10984949" cy="6863542"/>
              </a:xfrm>
              <a:prstGeom prst="rect">
                <a:avLst/>
              </a:prstGeom>
              <a:gradFill flip="none" rotWithShape="1">
                <a:gsLst>
                  <a:gs pos="1700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0F0C847-CE03-629B-3687-7174F23DBF2E}"/>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7171" name="Content Placeholder 2">
            <a:extLst>
              <a:ext uri="{FF2B5EF4-FFF2-40B4-BE49-F238E27FC236}">
                <a16:creationId xmlns:a16="http://schemas.microsoft.com/office/drawing/2014/main" id="{D593ED6B-E682-4377-913B-70D65F2377C8}"/>
              </a:ext>
            </a:extLst>
          </p:cNvPr>
          <p:cNvSpPr>
            <a:spLocks noGrp="1"/>
          </p:cNvSpPr>
          <p:nvPr>
            <p:ph type="body" sz="quarter" idx="11"/>
          </p:nvPr>
        </p:nvSpPr>
        <p:spPr>
          <a:xfrm>
            <a:off x="457200" y="914400"/>
            <a:ext cx="7315200" cy="2283702"/>
          </a:xfrm>
        </p:spPr>
        <p:txBody>
          <a:bodyPr/>
          <a:lstStyle/>
          <a:p>
            <a:pPr marL="0" indent="0">
              <a:buFont typeface="Arial" panose="020B0604020202020204" pitchFamily="34" charset="0"/>
              <a:buNone/>
              <a:defRPr/>
            </a:pPr>
            <a:r>
              <a:rPr lang="en-US" altLang="en-US" sz="2800" dirty="0">
                <a:solidFill>
                  <a:schemeClr val="bg1"/>
                </a:solidFill>
                <a:latin typeface="Arial" charset="0"/>
                <a:ea typeface="ＭＳ Ｐゴシック" pitchFamily="34" charset="-128"/>
                <a:cs typeface="Arial" charset="0"/>
              </a:rPr>
              <a:t>Understanding the properties &amp; characteristics </a:t>
            </a:r>
          </a:p>
          <a:p>
            <a:pPr lvl="1">
              <a:buFont typeface="Arial" charset="0"/>
              <a:buChar char="–"/>
              <a:defRPr/>
            </a:pPr>
            <a:r>
              <a:rPr lang="en-US" altLang="en-US" sz="2600" dirty="0">
                <a:solidFill>
                  <a:schemeClr val="bg1"/>
                </a:solidFill>
                <a:latin typeface="Arial" charset="0"/>
                <a:ea typeface="ＭＳ Ｐゴシック" pitchFamily="34" charset="-128"/>
                <a:cs typeface="Arial" charset="0"/>
              </a:rPr>
              <a:t>E10 retains hydrocarbon/ gasoline characteristics </a:t>
            </a:r>
          </a:p>
          <a:p>
            <a:pPr lvl="2">
              <a:buFont typeface="Arial" charset="0"/>
              <a:buChar char="•"/>
              <a:defRPr/>
            </a:pPr>
            <a:r>
              <a:rPr lang="en-US" altLang="en-US" dirty="0">
                <a:solidFill>
                  <a:schemeClr val="bg1"/>
                </a:solidFill>
                <a:latin typeface="Arial" charset="0"/>
                <a:ea typeface="ＭＳ Ｐゴシック" pitchFamily="34" charset="-128"/>
                <a:cs typeface="Arial" charset="0"/>
              </a:rPr>
              <a:t>Absorbents/ booms that are designed to pick up oil-type substances are effective</a:t>
            </a:r>
          </a:p>
          <a:p>
            <a:pPr lvl="1">
              <a:buFont typeface="Arial" charset="0"/>
              <a:buChar char="–"/>
              <a:defRPr/>
            </a:pPr>
            <a:r>
              <a:rPr lang="en-US" altLang="en-US" sz="2600" dirty="0">
                <a:solidFill>
                  <a:schemeClr val="bg1"/>
                </a:solidFill>
                <a:latin typeface="Arial" charset="0"/>
                <a:ea typeface="ＭＳ Ｐゴシック" pitchFamily="34" charset="-128"/>
                <a:cs typeface="Arial" charset="0"/>
              </a:rPr>
              <a:t>Blends with greater than 10% ethanol start to take on polar solvent characteristics </a:t>
            </a:r>
          </a:p>
          <a:p>
            <a:pPr lvl="2">
              <a:buFont typeface="Arial" charset="0"/>
              <a:buChar char="•"/>
              <a:defRPr/>
            </a:pPr>
            <a:r>
              <a:rPr lang="en-US" altLang="en-US" dirty="0">
                <a:solidFill>
                  <a:schemeClr val="bg1"/>
                </a:solidFill>
                <a:latin typeface="Arial" charset="0"/>
                <a:ea typeface="ＭＳ Ｐゴシック" pitchFamily="34" charset="-128"/>
                <a:cs typeface="Arial" charset="0"/>
              </a:rPr>
              <a:t>Absorbents/ booms designed for polar solvents should be used</a:t>
            </a:r>
          </a:p>
          <a:p>
            <a:pPr lvl="1">
              <a:buFont typeface="Arial" charset="0"/>
              <a:buChar char="–"/>
              <a:defRPr/>
            </a:pPr>
            <a:r>
              <a:rPr lang="en-US" altLang="en-US" sz="2600" dirty="0">
                <a:solidFill>
                  <a:schemeClr val="bg1"/>
                </a:solidFill>
                <a:latin typeface="Arial" charset="0"/>
                <a:ea typeface="ＭＳ Ｐゴシック" pitchFamily="34" charset="-128"/>
                <a:cs typeface="Arial" charset="0"/>
              </a:rPr>
              <a:t>When water is introduced, phase separation of the water/ ethanol solution may take place</a:t>
            </a:r>
          </a:p>
          <a:p>
            <a:pPr>
              <a:buFont typeface="Arial" charset="0"/>
              <a:buChar char="•"/>
              <a:defRPr/>
            </a:pPr>
            <a:endParaRPr lang="en-US" altLang="en-US" sz="1100" dirty="0">
              <a:ea typeface="ＭＳ Ｐゴシック" pitchFamily="34" charset="-128"/>
            </a:endParaRPr>
          </a:p>
        </p:txBody>
      </p:sp>
      <p:sp>
        <p:nvSpPr>
          <p:cNvPr id="11266" name="Title 1">
            <a:extLst>
              <a:ext uri="{FF2B5EF4-FFF2-40B4-BE49-F238E27FC236}">
                <a16:creationId xmlns:a16="http://schemas.microsoft.com/office/drawing/2014/main" id="{7324F827-D162-4A3C-B25D-D1737366AB70}"/>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pPr algn="l" eaLnBrk="1" hangingPunct="1"/>
            <a:r>
              <a:rPr lang="en-US" altLang="en-US" sz="4400" dirty="0">
                <a:latin typeface="Arial" panose="020B0604020202020204" pitchFamily="34" charset="0"/>
                <a:ea typeface="ＭＳ Ｐゴシック" panose="020B0600070205080204" pitchFamily="34" charset="-128"/>
                <a:cs typeface="Arial" panose="020B0604020202020204" pitchFamily="34" charset="0"/>
              </a:rPr>
              <a:t>Introduction</a:t>
            </a:r>
          </a:p>
        </p:txBody>
      </p:sp>
      <p:pic>
        <p:nvPicPr>
          <p:cNvPr id="8" name="Picture 7">
            <a:extLst>
              <a:ext uri="{FF2B5EF4-FFF2-40B4-BE49-F238E27FC236}">
                <a16:creationId xmlns:a16="http://schemas.microsoft.com/office/drawing/2014/main" id="{8C5DC633-36F5-0121-3ADA-DD4C7FCA07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B92E10B-37E6-145E-0620-34B0390B87C4}"/>
              </a:ext>
            </a:extLst>
          </p:cNvPr>
          <p:cNvPicPr>
            <a:picLocks noGrp="1" noChangeAspect="1"/>
          </p:cNvPicPr>
          <p:nvPr>
            <p:ph type="pic" sz="quarter" idx="4294967295"/>
          </p:nvPr>
        </p:nvPicPr>
        <p:blipFill rotWithShape="1">
          <a:blip r:embed="rId3"/>
          <a:srcRect l="4088" t="2365" r="57760" b="4207"/>
          <a:stretch>
            <a:fillRect/>
          </a:stretch>
        </p:blipFill>
        <p:spPr>
          <a:xfrm>
            <a:off x="0" y="-22225"/>
            <a:ext cx="4876800" cy="6880225"/>
          </a:xfrm>
          <a:prstGeom prst="rect">
            <a:avLst/>
          </a:prstGeom>
        </p:spPr>
      </p:pic>
      <p:pic>
        <p:nvPicPr>
          <p:cNvPr id="4" name="Picture 3">
            <a:extLst>
              <a:ext uri="{FF2B5EF4-FFF2-40B4-BE49-F238E27FC236}">
                <a16:creationId xmlns:a16="http://schemas.microsoft.com/office/drawing/2014/main" id="{A8E65E19-ED97-00E6-3DF2-A0D935521B6B}"/>
              </a:ext>
            </a:extLst>
          </p:cNvPr>
          <p:cNvPicPr>
            <a:picLocks noChangeAspect="1"/>
          </p:cNvPicPr>
          <p:nvPr/>
        </p:nvPicPr>
        <p:blipFill>
          <a:blip r:embed="rId4">
            <a:extLst>
              <a:ext uri="{28A0092B-C50C-407E-A947-70E740481C1C}">
                <a14:useLocalDpi xmlns:a14="http://schemas.microsoft.com/office/drawing/2010/main" val="0"/>
              </a:ext>
            </a:extLst>
          </a:blip>
          <a:srcRect t="4081" b="3790"/>
          <a:stretch>
            <a:fillRect/>
          </a:stretch>
        </p:blipFill>
        <p:spPr>
          <a:xfrm flipH="1" flipV="1">
            <a:off x="1756019" y="-21772"/>
            <a:ext cx="10435980" cy="6879770"/>
          </a:xfrm>
          <a:prstGeom prst="rect">
            <a:avLst/>
          </a:prstGeom>
        </p:spPr>
      </p:pic>
      <p:sp>
        <p:nvSpPr>
          <p:cNvPr id="6" name="Title 5">
            <a:extLst>
              <a:ext uri="{FF2B5EF4-FFF2-40B4-BE49-F238E27FC236}">
                <a16:creationId xmlns:a16="http://schemas.microsoft.com/office/drawing/2014/main" id="{C44EC5C8-2F4A-2115-2C82-8A53074408BE}"/>
              </a:ext>
            </a:extLst>
          </p:cNvPr>
          <p:cNvSpPr>
            <a:spLocks noGrp="1"/>
          </p:cNvSpPr>
          <p:nvPr>
            <p:ph type="title"/>
          </p:nvPr>
        </p:nvSpPr>
        <p:spPr>
          <a:xfrm>
            <a:off x="5126038" y="639762"/>
            <a:ext cx="6761162" cy="579438"/>
          </a:xfrm>
        </p:spPr>
        <p:txBody>
          <a:bodyPr>
            <a:noAutofit/>
          </a:bodyPr>
          <a:lstStyle/>
          <a:p>
            <a:pPr algn="l"/>
            <a:r>
              <a:rPr lang="en-US" sz="4000" dirty="0"/>
              <a:t>Fuel Spill Control</a:t>
            </a:r>
          </a:p>
        </p:txBody>
      </p:sp>
      <p:sp>
        <p:nvSpPr>
          <p:cNvPr id="8194" name="Rectangle 3">
            <a:extLst>
              <a:ext uri="{FF2B5EF4-FFF2-40B4-BE49-F238E27FC236}">
                <a16:creationId xmlns:a16="http://schemas.microsoft.com/office/drawing/2014/main" id="{D0AF8090-20E8-48AD-B152-AF30CFA83001}"/>
              </a:ext>
            </a:extLst>
          </p:cNvPr>
          <p:cNvSpPr>
            <a:spLocks noGrp="1" noChangeArrowheads="1"/>
          </p:cNvSpPr>
          <p:nvPr>
            <p:ph type="body" sz="quarter" idx="4294967295"/>
          </p:nvPr>
        </p:nvSpPr>
        <p:spPr>
          <a:xfrm>
            <a:off x="5126038" y="1450975"/>
            <a:ext cx="7218362" cy="2282825"/>
          </a:xfrm>
        </p:spPr>
        <p:txBody>
          <a:bodyPr/>
          <a:lstStyle/>
          <a:p>
            <a:pPr eaLnBrk="1" hangingPunct="1">
              <a:lnSpc>
                <a:spcPct val="90000"/>
              </a:lnSpc>
              <a:buFont typeface="Arial" charset="0"/>
              <a:buChar char="•"/>
              <a:defRPr/>
            </a:pPr>
            <a:r>
              <a:rPr lang="en-US" altLang="en-US" sz="2800" dirty="0">
                <a:solidFill>
                  <a:schemeClr val="bg1"/>
                </a:solidFill>
                <a:latin typeface="Arial" charset="0"/>
                <a:ea typeface="ＭＳ Ｐゴシック" pitchFamily="34" charset="-128"/>
                <a:cs typeface="Arial" charset="0"/>
              </a:rPr>
              <a:t>Land spills</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Pads, absorbents, adsorbents</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Dams, dikes, retention basins</a:t>
            </a:r>
          </a:p>
          <a:p>
            <a:pPr marL="342900" lvl="1" indent="-342900" eaLnBrk="1" hangingPunct="1">
              <a:lnSpc>
                <a:spcPct val="90000"/>
              </a:lnSpc>
              <a:buFont typeface="Arial" charset="0"/>
              <a:buChar char="•"/>
              <a:defRPr/>
            </a:pPr>
            <a:r>
              <a:rPr lang="en-US" altLang="en-US" dirty="0">
                <a:solidFill>
                  <a:schemeClr val="bg1"/>
                </a:solidFill>
                <a:latin typeface="Arial" charset="0"/>
                <a:ea typeface="ＭＳ Ｐゴシック" pitchFamily="34" charset="-128"/>
                <a:cs typeface="Arial" charset="0"/>
              </a:rPr>
              <a:t>Water spills</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Damming</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Diversions</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Boom (specialized for petroleum)</a:t>
            </a:r>
          </a:p>
          <a:p>
            <a:pPr lvl="1" eaLnBrk="1" hangingPunct="1">
              <a:lnSpc>
                <a:spcPct val="90000"/>
              </a:lnSpc>
              <a:buFont typeface="Arial" charset="0"/>
              <a:buChar char="–"/>
              <a:defRPr/>
            </a:pPr>
            <a:r>
              <a:rPr lang="en-US" altLang="en-US" sz="2600" dirty="0">
                <a:solidFill>
                  <a:srgbClr val="FFB005"/>
                </a:solidFill>
                <a:latin typeface="Arial" charset="0"/>
                <a:ea typeface="ＭＳ Ｐゴシック" pitchFamily="34" charset="-128"/>
                <a:cs typeface="Arial" charset="0"/>
              </a:rPr>
              <a:t>Oil-type boom/ absorbent will pick up gasoline leaving water/ ethanol solution </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Consult with Environmental Agency for further direction</a:t>
            </a:r>
          </a:p>
        </p:txBody>
      </p:sp>
      <p:pic>
        <p:nvPicPr>
          <p:cNvPr id="7" name="Picture 6">
            <a:extLst>
              <a:ext uri="{FF2B5EF4-FFF2-40B4-BE49-F238E27FC236}">
                <a16:creationId xmlns:a16="http://schemas.microsoft.com/office/drawing/2014/main" id="{E6DDF721-6BB9-0D91-9C44-443AA39D72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D0E3F9B-6886-1BD3-8686-E4356E9ADF20}"/>
              </a:ext>
            </a:extLst>
          </p:cNvPr>
          <p:cNvPicPr>
            <a:picLocks noChangeAspect="1"/>
          </p:cNvPicPr>
          <p:nvPr/>
        </p:nvPicPr>
        <p:blipFill>
          <a:blip r:embed="rId3">
            <a:extLst>
              <a:ext uri="{28A0092B-C50C-407E-A947-70E740481C1C}">
                <a14:useLocalDpi xmlns:a14="http://schemas.microsoft.com/office/drawing/2010/main" val="0"/>
              </a:ext>
            </a:extLst>
          </a:blip>
          <a:srcRect b="1651"/>
          <a:stretch>
            <a:fillRect/>
          </a:stretch>
        </p:blipFill>
        <p:spPr>
          <a:xfrm>
            <a:off x="0" y="23737"/>
            <a:ext cx="11118403" cy="6834263"/>
          </a:xfrm>
          <a:prstGeom prst="rect">
            <a:avLst/>
          </a:prstGeom>
        </p:spPr>
      </p:pic>
      <p:grpSp>
        <p:nvGrpSpPr>
          <p:cNvPr id="5" name="Group 4">
            <a:extLst>
              <a:ext uri="{FF2B5EF4-FFF2-40B4-BE49-F238E27FC236}">
                <a16:creationId xmlns:a16="http://schemas.microsoft.com/office/drawing/2014/main" id="{91E89ADC-7A4C-A1F2-876A-975DC1C1BA76}"/>
              </a:ext>
            </a:extLst>
          </p:cNvPr>
          <p:cNvGrpSpPr/>
          <p:nvPr/>
        </p:nvGrpSpPr>
        <p:grpSpPr>
          <a:xfrm flipH="1">
            <a:off x="-304801" y="-2771"/>
            <a:ext cx="12496799" cy="6863542"/>
            <a:chOff x="0" y="7620"/>
            <a:chExt cx="10984949" cy="6863542"/>
          </a:xfrm>
        </p:grpSpPr>
        <p:sp>
          <p:nvSpPr>
            <p:cNvPr id="6" name="Rectangle 5">
              <a:extLst>
                <a:ext uri="{FF2B5EF4-FFF2-40B4-BE49-F238E27FC236}">
                  <a16:creationId xmlns:a16="http://schemas.microsoft.com/office/drawing/2014/main" id="{F3D4D631-F58E-3210-B8AC-35B4BF91654D}"/>
                </a:ext>
              </a:extLst>
            </p:cNvPr>
            <p:cNvSpPr/>
            <p:nvPr/>
          </p:nvSpPr>
          <p:spPr>
            <a:xfrm>
              <a:off x="0" y="7620"/>
              <a:ext cx="10984949" cy="6863542"/>
            </a:xfrm>
            <a:prstGeom prst="rect">
              <a:avLst/>
            </a:prstGeom>
            <a:gradFill flip="none" rotWithShape="1">
              <a:gsLst>
                <a:gs pos="1700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A37C133A-ACCB-EF4D-BE39-EF2E127D2379}"/>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5362" name="Rectangle 3">
            <a:extLst>
              <a:ext uri="{FF2B5EF4-FFF2-40B4-BE49-F238E27FC236}">
                <a16:creationId xmlns:a16="http://schemas.microsoft.com/office/drawing/2014/main" id="{E0057F93-D460-43BC-B59A-833F31BC2D35}"/>
              </a:ext>
            </a:extLst>
          </p:cNvPr>
          <p:cNvSpPr>
            <a:spLocks noGrp="1"/>
          </p:cNvSpPr>
          <p:nvPr>
            <p:ph type="body" sz="quarter" idx="11"/>
          </p:nvPr>
        </p:nvSpPr>
        <p:spPr>
          <a:xfrm>
            <a:off x="5867400" y="1790509"/>
            <a:ext cx="5943600" cy="5219891"/>
          </a:xfrm>
        </p:spPr>
        <p:txBody>
          <a:bodyPr/>
          <a:lstStyle/>
          <a:p>
            <a:pPr eaLnBrk="1" hangingPunct="1">
              <a:lnSpc>
                <a:spcPct val="90000"/>
              </a:lnSpc>
            </a:pPr>
            <a:r>
              <a:rPr lang="en-US" altLang="en-US" sz="2800" dirty="0"/>
              <a:t>Keep in mind that if water absorbing booms and/ or absorbents are used to pick up ethanol/ water solutions, the absorbents may be flammable</a:t>
            </a:r>
          </a:p>
          <a:p>
            <a:pPr eaLnBrk="1" hangingPunct="1">
              <a:lnSpc>
                <a:spcPct val="90000"/>
              </a:lnSpc>
            </a:pPr>
            <a:r>
              <a:rPr lang="en-US" altLang="en-US" sz="2800" dirty="0"/>
              <a:t>If an AR foam blanket is used to control the vapors from ethanol-blended fuel, remember a portion of the foam solution will absorb into ethanol-blended fuel</a:t>
            </a:r>
          </a:p>
        </p:txBody>
      </p:sp>
      <p:sp>
        <p:nvSpPr>
          <p:cNvPr id="2" name="Title 1">
            <a:extLst>
              <a:ext uri="{FF2B5EF4-FFF2-40B4-BE49-F238E27FC236}">
                <a16:creationId xmlns:a16="http://schemas.microsoft.com/office/drawing/2014/main" id="{3751C3F4-DDC0-2599-9E88-E241A8E86682}"/>
              </a:ext>
            </a:extLst>
          </p:cNvPr>
          <p:cNvSpPr>
            <a:spLocks noGrp="1"/>
          </p:cNvSpPr>
          <p:nvPr>
            <p:ph type="title"/>
          </p:nvPr>
        </p:nvSpPr>
        <p:spPr>
          <a:xfrm>
            <a:off x="6019800" y="1022655"/>
            <a:ext cx="5943600" cy="579438"/>
          </a:xfrm>
        </p:spPr>
        <p:txBody>
          <a:bodyPr>
            <a:noAutofit/>
          </a:bodyPr>
          <a:lstStyle/>
          <a:p>
            <a:pPr algn="l"/>
            <a:r>
              <a:rPr lang="en-US" sz="4000" dirty="0"/>
              <a:t>Special Considerations</a:t>
            </a:r>
          </a:p>
        </p:txBody>
      </p:sp>
      <p:pic>
        <p:nvPicPr>
          <p:cNvPr id="8" name="Picture 7">
            <a:extLst>
              <a:ext uri="{FF2B5EF4-FFF2-40B4-BE49-F238E27FC236}">
                <a16:creationId xmlns:a16="http://schemas.microsoft.com/office/drawing/2014/main" id="{ADA4BE06-70F7-6F57-E195-FC211DC328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0871" y="6428658"/>
            <a:ext cx="1438729" cy="27694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FCF2AE-82F5-FF51-4CE6-21E08B57B380}"/>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a:extLst>
              <a:ext uri="{FF2B5EF4-FFF2-40B4-BE49-F238E27FC236}">
                <a16:creationId xmlns:a16="http://schemas.microsoft.com/office/drawing/2014/main" id="{54288E52-FED5-6F10-317B-7550A46A58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0069" y="1878805"/>
            <a:ext cx="6385731" cy="3100390"/>
          </a:xfrm>
          <a:prstGeom prst="rect">
            <a:avLst/>
          </a:prstGeom>
        </p:spPr>
      </p:pic>
      <p:pic>
        <p:nvPicPr>
          <p:cNvPr id="6" name="Picture 5">
            <a:extLst>
              <a:ext uri="{FF2B5EF4-FFF2-40B4-BE49-F238E27FC236}">
                <a16:creationId xmlns:a16="http://schemas.microsoft.com/office/drawing/2014/main" id="{64D88BE6-59DF-4B03-0E55-B93643EF3E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45720"/>
            <a:ext cx="6161558" cy="6949440"/>
          </a:xfrm>
          <a:prstGeom prst="rect">
            <a:avLst/>
          </a:prstGeom>
        </p:spPr>
      </p:pic>
      <p:sp>
        <p:nvSpPr>
          <p:cNvPr id="2" name="Text Placeholder 1">
            <a:extLst>
              <a:ext uri="{FF2B5EF4-FFF2-40B4-BE49-F238E27FC236}">
                <a16:creationId xmlns:a16="http://schemas.microsoft.com/office/drawing/2014/main" id="{8A68D63B-F9B5-1CCA-4522-DD91FF16D86E}"/>
              </a:ext>
            </a:extLst>
          </p:cNvPr>
          <p:cNvSpPr>
            <a:spLocks noGrp="1"/>
          </p:cNvSpPr>
          <p:nvPr>
            <p:ph type="body" sz="quarter" idx="11"/>
          </p:nvPr>
        </p:nvSpPr>
        <p:spPr>
          <a:xfrm>
            <a:off x="457200" y="2636838"/>
            <a:ext cx="5272869" cy="5334000"/>
          </a:xfrm>
        </p:spPr>
        <p:txBody>
          <a:bodyPr/>
          <a:lstStyle/>
          <a:p>
            <a:r>
              <a:rPr lang="en-US" altLang="en-US" sz="2800" dirty="0">
                <a:latin typeface="Arial" panose="020B0604020202020204" pitchFamily="34" charset="0"/>
                <a:ea typeface="ＭＳ Ｐゴシック" panose="020B0600070205080204" pitchFamily="34" charset="-128"/>
                <a:cs typeface="Arial" panose="020B0604020202020204" pitchFamily="34" charset="0"/>
              </a:rPr>
              <a:t>Initial Response Distances</a:t>
            </a:r>
          </a:p>
          <a:p>
            <a:pPr lvl="1"/>
            <a:r>
              <a:rPr lang="en-US" altLang="en-US" sz="2600" dirty="0">
                <a:latin typeface="Arial" panose="020B0604020202020204" pitchFamily="34" charset="0"/>
                <a:ea typeface="ＭＳ Ｐゴシック" panose="020B0600070205080204" pitchFamily="34" charset="-128"/>
                <a:cs typeface="Arial" panose="020B0604020202020204" pitchFamily="34" charset="0"/>
              </a:rPr>
              <a:t>Initial Isolation Distance (IID)</a:t>
            </a:r>
          </a:p>
          <a:p>
            <a:pPr lvl="1"/>
            <a:r>
              <a:rPr lang="en-US" altLang="en-US" sz="2600" dirty="0">
                <a:latin typeface="Arial" panose="020B0604020202020204" pitchFamily="34" charset="0"/>
                <a:ea typeface="ＭＳ Ｐゴシック" panose="020B0600070205080204" pitchFamily="34" charset="-128"/>
                <a:cs typeface="Arial" panose="020B0604020202020204" pitchFamily="34" charset="0"/>
              </a:rPr>
              <a:t>Protective Action Distance (PAD)</a:t>
            </a:r>
          </a:p>
          <a:p>
            <a:r>
              <a:rPr lang="en-US" altLang="en-US" sz="2800" dirty="0">
                <a:latin typeface="Arial" panose="020B0604020202020204" pitchFamily="34" charset="0"/>
                <a:ea typeface="ＭＳ Ｐゴシック" panose="020B0600070205080204" pitchFamily="34" charset="-128"/>
                <a:cs typeface="Arial" panose="020B0604020202020204" pitchFamily="34" charset="0"/>
              </a:rPr>
              <a:t>Established by first responders</a:t>
            </a:r>
            <a:endParaRPr lang="en-US" dirty="0"/>
          </a:p>
        </p:txBody>
      </p:sp>
      <p:sp>
        <p:nvSpPr>
          <p:cNvPr id="7" name="Title 6">
            <a:extLst>
              <a:ext uri="{FF2B5EF4-FFF2-40B4-BE49-F238E27FC236}">
                <a16:creationId xmlns:a16="http://schemas.microsoft.com/office/drawing/2014/main" id="{DD010D7B-1407-1AD5-1145-C930B6FCBDFB}"/>
              </a:ext>
            </a:extLst>
          </p:cNvPr>
          <p:cNvSpPr>
            <a:spLocks noGrp="1"/>
          </p:cNvSpPr>
          <p:nvPr>
            <p:ph type="title"/>
          </p:nvPr>
        </p:nvSpPr>
        <p:spPr>
          <a:xfrm>
            <a:off x="457200" y="1600200"/>
            <a:ext cx="5562028" cy="579438"/>
          </a:xfrm>
        </p:spPr>
        <p:txBody>
          <a:bodyPr>
            <a:noAutofit/>
          </a:bodyPr>
          <a:lstStyle/>
          <a:p>
            <a:pPr algn="l"/>
            <a:r>
              <a:rPr lang="en-US" sz="4000" dirty="0"/>
              <a:t>Initial Response Distances</a:t>
            </a:r>
          </a:p>
        </p:txBody>
      </p:sp>
      <p:pic>
        <p:nvPicPr>
          <p:cNvPr id="8" name="Picture 7">
            <a:extLst>
              <a:ext uri="{FF2B5EF4-FFF2-40B4-BE49-F238E27FC236}">
                <a16:creationId xmlns:a16="http://schemas.microsoft.com/office/drawing/2014/main" id="{37DAA7A1-8806-D74D-B7B4-BC755B6996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extLst>
      <p:ext uri="{BB962C8B-B14F-4D97-AF65-F5344CB8AC3E}">
        <p14:creationId xmlns:p14="http://schemas.microsoft.com/office/powerpoint/2010/main" val="539541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307101-B83E-4E36-9E2B-FF661FEE215D}"/>
              </a:ext>
            </a:extLst>
          </p:cNvPr>
          <p:cNvSpPr>
            <a:spLocks noGrp="1"/>
          </p:cNvSpPr>
          <p:nvPr>
            <p:ph type="body" sz="quarter" idx="11"/>
          </p:nvPr>
        </p:nvSpPr>
        <p:spPr>
          <a:xfrm>
            <a:off x="457200" y="1066800"/>
            <a:ext cx="7239000" cy="5334000"/>
          </a:xfrm>
        </p:spPr>
        <p:txBody>
          <a:bodyPr/>
          <a:lstStyle/>
          <a:p>
            <a:pPr marL="0" indent="0" eaLnBrk="1" hangingPunct="1">
              <a:lnSpc>
                <a:spcPct val="90000"/>
              </a:lnSpc>
              <a:buNone/>
              <a:defRPr/>
            </a:pPr>
            <a:r>
              <a:rPr lang="en-US" altLang="en-US" sz="2800" dirty="0">
                <a:latin typeface="Arial" panose="020B0604020202020204" pitchFamily="34" charset="0"/>
                <a:ea typeface="ＭＳ Ｐゴシック" panose="020B0600070205080204" pitchFamily="34" charset="-128"/>
                <a:cs typeface="Arial" panose="020B0604020202020204" pitchFamily="34" charset="0"/>
              </a:rPr>
              <a:t>S</a:t>
            </a: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cene evaluation will include the following:</a:t>
            </a:r>
          </a:p>
          <a:p>
            <a:pPr eaLnBrk="1" hangingPunct="1">
              <a:lnSpc>
                <a:spcPct val="90000"/>
              </a:lnSpc>
              <a:defRP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Initial size-up</a:t>
            </a:r>
          </a:p>
          <a:p>
            <a:pPr lvl="1" eaLnBrk="1" hangingPunct="1">
              <a:lnSpc>
                <a:spcPct val="90000"/>
              </a:lnSpc>
              <a:defRPr/>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Life safety</a:t>
            </a:r>
          </a:p>
          <a:p>
            <a:pPr lvl="1" eaLnBrk="1" hangingPunct="1">
              <a:lnSpc>
                <a:spcPct val="90000"/>
              </a:lnSpc>
              <a:defRPr/>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Incident stabilization</a:t>
            </a:r>
          </a:p>
          <a:p>
            <a:pPr lvl="1" eaLnBrk="1" hangingPunct="1">
              <a:lnSpc>
                <a:spcPct val="90000"/>
              </a:lnSpc>
              <a:defRPr/>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Property environmental conservation</a:t>
            </a:r>
            <a:endPar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eaLnBrk="1" hangingPunct="1">
              <a:lnSpc>
                <a:spcPct val="90000"/>
              </a:lnSpc>
              <a:defRP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Establish Unified Command</a:t>
            </a:r>
          </a:p>
          <a:p>
            <a:pPr eaLnBrk="1" hangingPunct="1">
              <a:lnSpc>
                <a:spcPct val="90000"/>
              </a:lnSpc>
              <a:defRPr/>
            </a:pPr>
            <a:r>
              <a:rPr lang="en-US" altLang="en-US" sz="2600" dirty="0">
                <a:latin typeface="Arial" panose="020B0604020202020204" pitchFamily="34" charset="0"/>
                <a:ea typeface="ＭＳ Ｐゴシック" panose="020B0600070205080204" pitchFamily="34" charset="-128"/>
                <a:cs typeface="Arial" panose="020B0604020202020204" pitchFamily="34" charset="0"/>
              </a:rPr>
              <a:t>Protect exposures</a:t>
            </a:r>
          </a:p>
          <a:p>
            <a:pPr eaLnBrk="1" hangingPunct="1">
              <a:lnSpc>
                <a:spcPct val="90000"/>
              </a:lnSpc>
              <a:defRPr/>
            </a:pPr>
            <a:r>
              <a:rPr lang="en-US" altLang="en-US" sz="2600" dirty="0">
                <a:latin typeface="Arial" panose="020B0604020202020204" pitchFamily="34" charset="0"/>
                <a:ea typeface="ＭＳ Ｐゴシック" panose="020B0600070205080204" pitchFamily="34" charset="-128"/>
                <a:cs typeface="Arial" panose="020B0604020202020204" pitchFamily="34" charset="0"/>
              </a:rPr>
              <a:t>Deny entry</a:t>
            </a:r>
          </a:p>
          <a:p>
            <a:pPr eaLnBrk="1" hangingPunct="1">
              <a:lnSpc>
                <a:spcPct val="90000"/>
              </a:lnSpc>
              <a:defRPr/>
            </a:pPr>
            <a:r>
              <a:rPr lang="en-US" altLang="en-US" sz="2600" dirty="0">
                <a:latin typeface="Arial" panose="020B0604020202020204" pitchFamily="34" charset="0"/>
                <a:ea typeface="ＭＳ Ｐゴシック" panose="020B0600070205080204" pitchFamily="34" charset="-128"/>
                <a:cs typeface="Arial" panose="020B0604020202020204" pitchFamily="34" charset="0"/>
              </a:rPr>
              <a:t>Assemble resources for tactical response </a:t>
            </a:r>
            <a:br>
              <a:rPr lang="en-US" altLang="en-US" sz="2600" dirty="0">
                <a:latin typeface="Arial" panose="020B0604020202020204" pitchFamily="34" charset="0"/>
                <a:ea typeface="ＭＳ Ｐゴシック" panose="020B0600070205080204" pitchFamily="34" charset="-128"/>
                <a:cs typeface="Arial" panose="020B0604020202020204" pitchFamily="34" charset="0"/>
              </a:rPr>
            </a:br>
            <a:r>
              <a:rPr lang="en-US" altLang="en-US" sz="2600" dirty="0">
                <a:latin typeface="Arial" panose="020B0604020202020204" pitchFamily="34" charset="0"/>
                <a:ea typeface="ＭＳ Ｐゴシック" panose="020B0600070205080204" pitchFamily="34" charset="-128"/>
                <a:cs typeface="Arial" panose="020B0604020202020204" pitchFamily="34" charset="0"/>
              </a:rPr>
              <a:t>to include </a:t>
            </a:r>
          </a:p>
          <a:p>
            <a:pPr lvl="1" eaLnBrk="1" hangingPunct="1">
              <a:lnSpc>
                <a:spcPct val="90000"/>
              </a:lnSpc>
              <a:defRPr/>
            </a:pPr>
            <a:r>
              <a:rPr lang="en-US" altLang="en-US" sz="2200" dirty="0">
                <a:latin typeface="Arial" panose="020B0604020202020204" pitchFamily="34" charset="0"/>
                <a:ea typeface="ＭＳ Ｐゴシック" panose="020B0600070205080204" pitchFamily="34" charset="-128"/>
                <a:cs typeface="Arial" panose="020B0604020202020204" pitchFamily="34" charset="0"/>
              </a:rPr>
              <a:t>Foam</a:t>
            </a:r>
          </a:p>
          <a:p>
            <a:pPr lvl="1" eaLnBrk="1" hangingPunct="1">
              <a:lnSpc>
                <a:spcPct val="90000"/>
              </a:lnSpc>
              <a:defRPr/>
            </a:pPr>
            <a:r>
              <a:rPr lang="en-US" altLang="en-US" sz="2200" dirty="0">
                <a:latin typeface="Arial" panose="020B0604020202020204" pitchFamily="34" charset="0"/>
                <a:ea typeface="ＭＳ Ｐゴシック" panose="020B0600070205080204" pitchFamily="34" charset="-128"/>
                <a:cs typeface="Arial" panose="020B0604020202020204" pitchFamily="34" charset="0"/>
              </a:rPr>
              <a:t>Water</a:t>
            </a:r>
          </a:p>
          <a:p>
            <a:pPr lvl="1" eaLnBrk="1" hangingPunct="1">
              <a:lnSpc>
                <a:spcPct val="90000"/>
              </a:lnSpc>
              <a:defRPr/>
            </a:pPr>
            <a:r>
              <a:rPr lang="en-US" altLang="en-US" sz="2200" dirty="0">
                <a:latin typeface="Arial" panose="020B0604020202020204" pitchFamily="34" charset="0"/>
                <a:ea typeface="ＭＳ Ｐゴシック" panose="020B0600070205080204" pitchFamily="34" charset="-128"/>
                <a:cs typeface="Arial" panose="020B0604020202020204" pitchFamily="34" charset="0"/>
              </a:rPr>
              <a:t>Personnel </a:t>
            </a:r>
          </a:p>
        </p:txBody>
      </p:sp>
      <p:pic>
        <p:nvPicPr>
          <p:cNvPr id="5" name="Picture 4">
            <a:extLst>
              <a:ext uri="{FF2B5EF4-FFF2-40B4-BE49-F238E27FC236}">
                <a16:creationId xmlns:a16="http://schemas.microsoft.com/office/drawing/2014/main" id="{E85F80D4-A763-9A4D-845B-B0951BA3178E}"/>
              </a:ext>
            </a:extLst>
          </p:cNvPr>
          <p:cNvPicPr>
            <a:picLocks noChangeAspect="1"/>
          </p:cNvPicPr>
          <p:nvPr/>
        </p:nvPicPr>
        <p:blipFill>
          <a:blip r:embed="rId3"/>
          <a:srcRect l="38874" t="200" r="29262" b="-200"/>
          <a:stretch>
            <a:fillRect/>
          </a:stretch>
        </p:blipFill>
        <p:spPr>
          <a:xfrm>
            <a:off x="7848600" y="-8934"/>
            <a:ext cx="4355757" cy="6875868"/>
          </a:xfrm>
          <a:prstGeom prst="rect">
            <a:avLst/>
          </a:prstGeom>
        </p:spPr>
      </p:pic>
      <p:sp>
        <p:nvSpPr>
          <p:cNvPr id="4" name="Title 3">
            <a:extLst>
              <a:ext uri="{FF2B5EF4-FFF2-40B4-BE49-F238E27FC236}">
                <a16:creationId xmlns:a16="http://schemas.microsoft.com/office/drawing/2014/main" id="{DA12A54F-D7D0-E909-E0D8-D09E868CB2C7}"/>
              </a:ext>
            </a:extLst>
          </p:cNvPr>
          <p:cNvSpPr>
            <a:spLocks noGrp="1"/>
          </p:cNvSpPr>
          <p:nvPr>
            <p:ph type="title"/>
          </p:nvPr>
        </p:nvSpPr>
        <p:spPr>
          <a:xfrm>
            <a:off x="457200" y="381000"/>
            <a:ext cx="11277600" cy="579438"/>
          </a:xfrm>
        </p:spPr>
        <p:txBody>
          <a:bodyPr>
            <a:noAutofit/>
          </a:bodyPr>
          <a:lstStyle/>
          <a:p>
            <a:pPr algn="l"/>
            <a:r>
              <a:rPr lang="en-US" sz="4000" dirty="0"/>
              <a:t>Ethanol Scene Evaluation</a:t>
            </a:r>
          </a:p>
        </p:txBody>
      </p:sp>
    </p:spTree>
    <p:extLst>
      <p:ext uri="{BB962C8B-B14F-4D97-AF65-F5344CB8AC3E}">
        <p14:creationId xmlns:p14="http://schemas.microsoft.com/office/powerpoint/2010/main" val="3060195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Content Placeholder 2">
            <a:extLst>
              <a:ext uri="{FF2B5EF4-FFF2-40B4-BE49-F238E27FC236}">
                <a16:creationId xmlns:a16="http://schemas.microsoft.com/office/drawing/2014/main" id="{A35874C0-C107-4657-9EDB-F6E1E593F6EB}"/>
              </a:ext>
            </a:extLst>
          </p:cNvPr>
          <p:cNvSpPr>
            <a:spLocks noGrp="1"/>
          </p:cNvSpPr>
          <p:nvPr>
            <p:ph type="body" sz="quarter" idx="11"/>
          </p:nvPr>
        </p:nvSpPr>
        <p:spPr>
          <a:xfrm>
            <a:off x="1219200" y="2248131"/>
            <a:ext cx="3262048" cy="2899255"/>
          </a:xfrm>
        </p:spPr>
        <p:txBody>
          <a:bodyPr/>
          <a:lstStyle/>
          <a:p>
            <a:pPr marL="0" indent="0">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Three zones </a:t>
            </a:r>
          </a:p>
          <a:p>
            <a:pPr marL="514350" indent="-514350">
              <a:buFont typeface="+mj-lt"/>
              <a:buAutoNum type="arabicPeriod"/>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Hot zone </a:t>
            </a:r>
          </a:p>
          <a:p>
            <a:pPr marL="514350" indent="-514350">
              <a:buFont typeface="+mj-lt"/>
              <a:buAutoNum type="arabicPeriod"/>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Warm zone </a:t>
            </a:r>
          </a:p>
          <a:p>
            <a:pPr marL="514350" indent="-514350">
              <a:buFont typeface="+mj-lt"/>
              <a:buAutoNum type="arabicPeriod"/>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Cold zone </a:t>
            </a:r>
          </a:p>
          <a:p>
            <a:pPr marL="0" indent="0">
              <a:buNone/>
            </a:pPr>
            <a:endParaRPr lang="en-US" altLang="en-US" sz="1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marL="0" indent="0">
              <a:buNone/>
            </a:pPr>
            <a:r>
              <a:rPr lang="en-US" altLang="en-US" sz="2000" i="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Established by </a:t>
            </a:r>
            <a:br>
              <a:rPr lang="en-US" altLang="en-US" sz="2000" i="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000" i="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HazMat Technicians</a:t>
            </a:r>
          </a:p>
        </p:txBody>
      </p:sp>
      <p:sp>
        <p:nvSpPr>
          <p:cNvPr id="17410" name="Title 1">
            <a:extLst>
              <a:ext uri="{FF2B5EF4-FFF2-40B4-BE49-F238E27FC236}">
                <a16:creationId xmlns:a16="http://schemas.microsoft.com/office/drawing/2014/main" id="{A2B13B6E-DF76-449B-A6FE-66D76337631D}"/>
              </a:ext>
            </a:extLst>
          </p:cNvPr>
          <p:cNvSpPr>
            <a:spLocks noGrp="1"/>
          </p:cNvSpPr>
          <p:nvPr>
            <p:ph type="title"/>
          </p:nvPr>
        </p:nvSpPr>
        <p:spPr>
          <a:xfrm>
            <a:off x="457200" y="304800"/>
            <a:ext cx="11277600" cy="579438"/>
          </a:xfrm>
        </p:spPr>
        <p:txBody>
          <a:bodyPr>
            <a:normAutofit fontScale="90000"/>
          </a:bodyPr>
          <a:lstStyle/>
          <a:p>
            <a:pPr algn="ctr"/>
            <a:r>
              <a:rPr lang="en-US" altLang="en-US" sz="4400" dirty="0">
                <a:latin typeface="Arial" panose="020B0604020202020204" pitchFamily="34" charset="0"/>
                <a:ea typeface="ＭＳ Ｐゴシック" panose="020B0600070205080204" pitchFamily="34" charset="-128"/>
                <a:cs typeface="Arial" panose="020B0604020202020204" pitchFamily="34" charset="0"/>
              </a:rPr>
              <a:t>Control</a:t>
            </a:r>
            <a:r>
              <a:rPr lang="en-US" altLang="en-US" sz="4400" b="0" dirty="0">
                <a:solidFill>
                  <a:srgbClr val="003175"/>
                </a:solidFill>
                <a:latin typeface="Arial" panose="020B0604020202020204" pitchFamily="34" charset="0"/>
                <a:ea typeface="ＭＳ Ｐゴシック" panose="020B0600070205080204" pitchFamily="34" charset="-128"/>
                <a:cs typeface="Arial" panose="020B0604020202020204" pitchFamily="34" charset="0"/>
              </a:rPr>
              <a:t> </a:t>
            </a:r>
            <a:r>
              <a:rPr lang="en-US" altLang="en-US" sz="4400" dirty="0">
                <a:latin typeface="Arial" panose="020B0604020202020204" pitchFamily="34" charset="0"/>
                <a:ea typeface="ＭＳ Ｐゴシック" panose="020B0600070205080204" pitchFamily="34" charset="-128"/>
                <a:cs typeface="Arial" panose="020B0604020202020204" pitchFamily="34" charset="0"/>
              </a:rPr>
              <a:t>Zones</a:t>
            </a:r>
          </a:p>
        </p:txBody>
      </p:sp>
      <p:grpSp>
        <p:nvGrpSpPr>
          <p:cNvPr id="5" name="Group 4">
            <a:extLst>
              <a:ext uri="{FF2B5EF4-FFF2-40B4-BE49-F238E27FC236}">
                <a16:creationId xmlns:a16="http://schemas.microsoft.com/office/drawing/2014/main" id="{126B1B09-EDCE-4FCA-95A4-6A786FEA0DA7}"/>
              </a:ext>
            </a:extLst>
          </p:cNvPr>
          <p:cNvGrpSpPr/>
          <p:nvPr/>
        </p:nvGrpSpPr>
        <p:grpSpPr>
          <a:xfrm>
            <a:off x="3657600" y="1219200"/>
            <a:ext cx="4846320" cy="4846320"/>
            <a:chOff x="6248400" y="1109789"/>
            <a:chExt cx="4572000" cy="4376611"/>
          </a:xfrm>
        </p:grpSpPr>
        <p:sp>
          <p:nvSpPr>
            <p:cNvPr id="6" name="Oval 5">
              <a:extLst>
                <a:ext uri="{FF2B5EF4-FFF2-40B4-BE49-F238E27FC236}">
                  <a16:creationId xmlns:a16="http://schemas.microsoft.com/office/drawing/2014/main" id="{9A698E91-071B-4F07-9707-CD224E840036}"/>
                </a:ext>
              </a:extLst>
            </p:cNvPr>
            <p:cNvSpPr/>
            <p:nvPr/>
          </p:nvSpPr>
          <p:spPr>
            <a:xfrm>
              <a:off x="6248400" y="1109789"/>
              <a:ext cx="4572000" cy="4376611"/>
            </a:xfrm>
            <a:prstGeom prst="ellipse">
              <a:avLst/>
            </a:prstGeom>
            <a:solidFill>
              <a:srgbClr val="5DBA3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08B3AA6C-3471-4CD6-919F-0E34881DDEEA}"/>
                </a:ext>
              </a:extLst>
            </p:cNvPr>
            <p:cNvSpPr/>
            <p:nvPr/>
          </p:nvSpPr>
          <p:spPr>
            <a:xfrm>
              <a:off x="6992000" y="1802434"/>
              <a:ext cx="3084800" cy="2991321"/>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0490EC7D-6F5C-4583-96EB-BF700A744B89}"/>
                </a:ext>
              </a:extLst>
            </p:cNvPr>
            <p:cNvSpPr/>
            <p:nvPr/>
          </p:nvSpPr>
          <p:spPr>
            <a:xfrm>
              <a:off x="7769734" y="2533428"/>
              <a:ext cx="1529332" cy="1529332"/>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Explosion: 8 Points 8">
              <a:extLst>
                <a:ext uri="{FF2B5EF4-FFF2-40B4-BE49-F238E27FC236}">
                  <a16:creationId xmlns:a16="http://schemas.microsoft.com/office/drawing/2014/main" id="{F599347D-0C99-450A-964B-82581FBB5AC2}"/>
                </a:ext>
              </a:extLst>
            </p:cNvPr>
            <p:cNvSpPr/>
            <p:nvPr/>
          </p:nvSpPr>
          <p:spPr>
            <a:xfrm>
              <a:off x="8222672" y="3038321"/>
              <a:ext cx="623455" cy="519546"/>
            </a:xfrm>
            <a:prstGeom prst="irregularSeal1">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E5F1DE5-34CF-4DCC-AE35-9B876FBAF777}"/>
                </a:ext>
              </a:extLst>
            </p:cNvPr>
            <p:cNvSpPr txBox="1"/>
            <p:nvPr/>
          </p:nvSpPr>
          <p:spPr>
            <a:xfrm>
              <a:off x="8077201" y="2743200"/>
              <a:ext cx="914400" cy="995597"/>
            </a:xfrm>
            <a:prstGeom prst="rect">
              <a:avLst/>
            </a:prstGeom>
            <a:noFill/>
          </p:spPr>
          <p:txBody>
            <a:bodyPr wrap="square" rtlCol="0">
              <a:prstTxWarp prst="textArchDown">
                <a:avLst>
                  <a:gd name="adj" fmla="val 606505"/>
                </a:avLst>
              </a:prstTxWarp>
              <a:spAutoFit/>
            </a:bodyPr>
            <a:lstStyle/>
            <a:p>
              <a:pPr algn="ctr"/>
              <a:r>
                <a:rPr lang="en-US" sz="1200" b="1" dirty="0"/>
                <a:t>Hot Zone</a:t>
              </a:r>
            </a:p>
            <a:p>
              <a:pPr algn="ctr"/>
              <a:r>
                <a:rPr lang="en-US" sz="1200" b="1" dirty="0"/>
                <a:t>(Exclusion Zone)</a:t>
              </a:r>
            </a:p>
          </p:txBody>
        </p:sp>
      </p:grpSp>
      <p:sp>
        <p:nvSpPr>
          <p:cNvPr id="11" name="TextBox 10">
            <a:extLst>
              <a:ext uri="{FF2B5EF4-FFF2-40B4-BE49-F238E27FC236}">
                <a16:creationId xmlns:a16="http://schemas.microsoft.com/office/drawing/2014/main" id="{5CD4C36A-4AA9-4D9B-BDB7-0548D27C3D0B}"/>
              </a:ext>
            </a:extLst>
          </p:cNvPr>
          <p:cNvSpPr txBox="1"/>
          <p:nvPr/>
        </p:nvSpPr>
        <p:spPr>
          <a:xfrm>
            <a:off x="4876471" y="2775360"/>
            <a:ext cx="2443444" cy="2162277"/>
          </a:xfrm>
          <a:prstGeom prst="rect">
            <a:avLst/>
          </a:prstGeom>
          <a:noFill/>
        </p:spPr>
        <p:txBody>
          <a:bodyPr wrap="square" rtlCol="0">
            <a:prstTxWarp prst="textArchDown">
              <a:avLst/>
            </a:prstTxWarp>
            <a:spAutoFit/>
          </a:bodyPr>
          <a:lstStyle/>
          <a:p>
            <a:pPr algn="ctr"/>
            <a:r>
              <a:rPr lang="en-US" sz="1200" b="1" dirty="0"/>
              <a:t>Warm Zone</a:t>
            </a:r>
          </a:p>
          <a:p>
            <a:pPr algn="ctr"/>
            <a:r>
              <a:rPr lang="en-US" sz="1200" b="1" dirty="0"/>
              <a:t>(Contamination Reduction Zone)</a:t>
            </a:r>
          </a:p>
        </p:txBody>
      </p:sp>
      <p:sp>
        <p:nvSpPr>
          <p:cNvPr id="12" name="TextBox 11">
            <a:extLst>
              <a:ext uri="{FF2B5EF4-FFF2-40B4-BE49-F238E27FC236}">
                <a16:creationId xmlns:a16="http://schemas.microsoft.com/office/drawing/2014/main" id="{847FD0E7-74B8-4D45-B577-8F5602869AEA}"/>
              </a:ext>
            </a:extLst>
          </p:cNvPr>
          <p:cNvSpPr txBox="1"/>
          <p:nvPr/>
        </p:nvSpPr>
        <p:spPr>
          <a:xfrm>
            <a:off x="4021265" y="1738841"/>
            <a:ext cx="4153855" cy="3924130"/>
          </a:xfrm>
          <a:prstGeom prst="rect">
            <a:avLst/>
          </a:prstGeom>
          <a:noFill/>
        </p:spPr>
        <p:txBody>
          <a:bodyPr wrap="square" rtlCol="0">
            <a:prstTxWarp prst="textArchDown">
              <a:avLst/>
            </a:prstTxWarp>
            <a:spAutoFit/>
          </a:bodyPr>
          <a:lstStyle/>
          <a:p>
            <a:pPr algn="ctr"/>
            <a:r>
              <a:rPr lang="en-US" sz="1200" b="1" dirty="0"/>
              <a:t>Cold Zone</a:t>
            </a:r>
          </a:p>
          <a:p>
            <a:pPr algn="ctr"/>
            <a:r>
              <a:rPr lang="en-US" sz="1200" b="1" dirty="0"/>
              <a:t>(Support Zone)</a:t>
            </a:r>
          </a:p>
        </p:txBody>
      </p:sp>
      <p:cxnSp>
        <p:nvCxnSpPr>
          <p:cNvPr id="4" name="Straight Arrow Connector 3">
            <a:extLst>
              <a:ext uri="{FF2B5EF4-FFF2-40B4-BE49-F238E27FC236}">
                <a16:creationId xmlns:a16="http://schemas.microsoft.com/office/drawing/2014/main" id="{EA9B035E-FA65-4971-B622-3FE886FAD1BB}"/>
              </a:ext>
            </a:extLst>
          </p:cNvPr>
          <p:cNvCxnSpPr>
            <a:cxnSpLocks/>
            <a:stCxn id="13" idx="1"/>
          </p:cNvCxnSpPr>
          <p:nvPr/>
        </p:nvCxnSpPr>
        <p:spPr>
          <a:xfrm flipH="1">
            <a:off x="6086147" y="1962609"/>
            <a:ext cx="2140458" cy="174712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FC5883B-3D36-422C-ABEF-4A2EF4F4F878}"/>
              </a:ext>
            </a:extLst>
          </p:cNvPr>
          <p:cNvCxnSpPr>
            <a:cxnSpLocks/>
          </p:cNvCxnSpPr>
          <p:nvPr/>
        </p:nvCxnSpPr>
        <p:spPr>
          <a:xfrm flipH="1" flipV="1">
            <a:off x="7255581" y="3790306"/>
            <a:ext cx="1378266" cy="3208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D064899-BEA6-4E89-9E3D-CB88F0DAB0FE}"/>
              </a:ext>
            </a:extLst>
          </p:cNvPr>
          <p:cNvCxnSpPr>
            <a:cxnSpLocks/>
            <a:stCxn id="15" idx="1"/>
          </p:cNvCxnSpPr>
          <p:nvPr/>
        </p:nvCxnSpPr>
        <p:spPr>
          <a:xfrm flipH="1" flipV="1">
            <a:off x="7447119" y="5140004"/>
            <a:ext cx="779486" cy="27405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198B6AF8-96D6-4032-A244-75F5FF77AF26}"/>
              </a:ext>
            </a:extLst>
          </p:cNvPr>
          <p:cNvSpPr/>
          <p:nvPr/>
        </p:nvSpPr>
        <p:spPr>
          <a:xfrm>
            <a:off x="8226605" y="5060685"/>
            <a:ext cx="1951615" cy="706740"/>
          </a:xfrm>
          <a:prstGeom prst="rect">
            <a:avLst/>
          </a:prstGeom>
          <a:solidFill>
            <a:srgbClr val="92D050"/>
          </a:solidFill>
          <a:ln>
            <a:solidFill>
              <a:srgbClr val="5DBA3E"/>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t>Area for supportive actions</a:t>
            </a:r>
          </a:p>
        </p:txBody>
      </p:sp>
      <p:sp>
        <p:nvSpPr>
          <p:cNvPr id="14" name="Rectangle 13">
            <a:extLst>
              <a:ext uri="{FF2B5EF4-FFF2-40B4-BE49-F238E27FC236}">
                <a16:creationId xmlns:a16="http://schemas.microsoft.com/office/drawing/2014/main" id="{A13B0915-3881-411F-A329-B53D44D01107}"/>
              </a:ext>
            </a:extLst>
          </p:cNvPr>
          <p:cNvSpPr/>
          <p:nvPr/>
        </p:nvSpPr>
        <p:spPr>
          <a:xfrm>
            <a:off x="8226605" y="3352800"/>
            <a:ext cx="1951615" cy="706740"/>
          </a:xfrm>
          <a:prstGeom prst="rect">
            <a:avLst/>
          </a:prstGeom>
          <a:solidFill>
            <a:srgbClr val="FFFF00"/>
          </a:solidFill>
          <a:ln>
            <a:solidFill>
              <a:schemeClr val="tx1"/>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tx1"/>
                </a:solidFill>
              </a:rPr>
              <a:t>Contamination reduction and transit area</a:t>
            </a:r>
          </a:p>
        </p:txBody>
      </p:sp>
      <p:sp>
        <p:nvSpPr>
          <p:cNvPr id="13" name="Rectangle 12">
            <a:extLst>
              <a:ext uri="{FF2B5EF4-FFF2-40B4-BE49-F238E27FC236}">
                <a16:creationId xmlns:a16="http://schemas.microsoft.com/office/drawing/2014/main" id="{9DF92156-1A08-4896-A20B-D897226F59AF}"/>
              </a:ext>
            </a:extLst>
          </p:cNvPr>
          <p:cNvSpPr/>
          <p:nvPr/>
        </p:nvSpPr>
        <p:spPr>
          <a:xfrm>
            <a:off x="8226605" y="1612532"/>
            <a:ext cx="1951615" cy="700154"/>
          </a:xfrm>
          <a:prstGeom prst="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t>Contaminated area highest level of PPE required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4">
            <a:extLst>
              <a:ext uri="{FF2B5EF4-FFF2-40B4-BE49-F238E27FC236}">
                <a16:creationId xmlns:a16="http://schemas.microsoft.com/office/drawing/2014/main" id="{E7CDA5E1-B2D0-4438-9451-6622FD553C56}"/>
              </a:ext>
            </a:extLst>
          </p:cNvPr>
          <p:cNvSpPr>
            <a:spLocks noGrp="1"/>
          </p:cNvSpPr>
          <p:nvPr>
            <p:ph type="body" sz="quarter" idx="11"/>
          </p:nvPr>
        </p:nvSpPr>
        <p:spPr>
          <a:xfrm>
            <a:off x="457200" y="1069098"/>
            <a:ext cx="6858000" cy="2283702"/>
          </a:xfrm>
        </p:spPr>
        <p:txBody>
          <a:bodyPr/>
          <a:lstStyle/>
          <a:p>
            <a:pPr marL="457200" lvl="1" indent="-457200" eaLnBrk="1" hangingPunct="1">
              <a:lnSpc>
                <a:spcPct val="90000"/>
              </a:lnSpc>
              <a:buFont typeface="Arial" panose="020B0604020202020204" pitchFamily="34" charset="0"/>
              <a:buChar char="•"/>
              <a:defRPr/>
            </a:pPr>
            <a:r>
              <a:rPr lang="en-US" sz="2800" dirty="0">
                <a:solidFill>
                  <a:schemeClr val="bg1"/>
                </a:solidFill>
                <a:latin typeface="Arial" pitchFamily="34" charset="0"/>
                <a:ea typeface="ＭＳ Ｐゴシック" pitchFamily="34" charset="-128"/>
                <a:cs typeface="Arial" pitchFamily="34" charset="0"/>
              </a:rPr>
              <a:t>Should be pe</a:t>
            </a:r>
            <a:r>
              <a:rPr lang="en-US" sz="2800" spc="300" dirty="0">
                <a:solidFill>
                  <a:schemeClr val="bg1"/>
                </a:solidFill>
                <a:latin typeface="Arial" pitchFamily="34" charset="0"/>
                <a:ea typeface="ＭＳ Ｐゴシック" pitchFamily="34" charset="-128"/>
                <a:cs typeface="Arial" pitchFamily="34" charset="0"/>
              </a:rPr>
              <a:t>r</a:t>
            </a:r>
            <a:r>
              <a:rPr lang="en-US" sz="2800" dirty="0">
                <a:solidFill>
                  <a:schemeClr val="bg1"/>
                </a:solidFill>
                <a:latin typeface="Arial" pitchFamily="34" charset="0"/>
                <a:ea typeface="ＭＳ Ｐゴシック" pitchFamily="34" charset="-128"/>
                <a:cs typeface="Arial" pitchFamily="34" charset="0"/>
              </a:rPr>
              <a:t>formed at all ethanol-blended fuel incidents</a:t>
            </a:r>
          </a:p>
          <a:p>
            <a:pPr marL="457200" lvl="1" indent="-457200" eaLnBrk="1" hangingPunct="1">
              <a:lnSpc>
                <a:spcPct val="90000"/>
              </a:lnSpc>
              <a:buFont typeface="Arial" panose="020B0604020202020204" pitchFamily="34" charset="0"/>
              <a:buChar char="•"/>
              <a:defRPr/>
            </a:pPr>
            <a:r>
              <a:rPr lang="en-US" sz="2800" dirty="0">
                <a:solidFill>
                  <a:schemeClr val="bg1"/>
                </a:solidFill>
                <a:latin typeface="Arial" pitchFamily="34" charset="0"/>
                <a:ea typeface="ＭＳ Ｐゴシック" pitchFamily="34" charset="-128"/>
                <a:cs typeface="Arial" pitchFamily="34" charset="0"/>
              </a:rPr>
              <a:t>Monitoring equipment is a crucial resource for responders during assessment &amp; mitigation</a:t>
            </a:r>
          </a:p>
          <a:p>
            <a:pPr lvl="1" eaLnBrk="1" hangingPunct="1">
              <a:lnSpc>
                <a:spcPct val="90000"/>
              </a:lnSpc>
              <a:defRPr/>
            </a:pPr>
            <a:r>
              <a:rPr lang="en-US" sz="2600" dirty="0">
                <a:solidFill>
                  <a:schemeClr val="bg1"/>
                </a:solidFill>
                <a:latin typeface="Arial" pitchFamily="34" charset="0"/>
                <a:ea typeface="ＭＳ Ｐゴシック" pitchFamily="34" charset="-128"/>
                <a:cs typeface="Arial" pitchFamily="34" charset="0"/>
              </a:rPr>
              <a:t>Utilize a multi gas meter</a:t>
            </a:r>
          </a:p>
          <a:p>
            <a:pPr lvl="2" eaLnBrk="1" hangingPunct="1">
              <a:lnSpc>
                <a:spcPct val="90000"/>
              </a:lnSpc>
              <a:defRPr/>
            </a:pPr>
            <a:r>
              <a:rPr lang="en-US" sz="2400" dirty="0">
                <a:solidFill>
                  <a:schemeClr val="bg1"/>
                </a:solidFill>
                <a:latin typeface="Arial" pitchFamily="34" charset="0"/>
                <a:ea typeface="ＭＳ Ｐゴシック" pitchFamily="34" charset="-128"/>
                <a:cs typeface="Arial" pitchFamily="34" charset="0"/>
              </a:rPr>
              <a:t>LEL, CO, H</a:t>
            </a:r>
            <a:r>
              <a:rPr lang="en-US" sz="2400" baseline="-25000" dirty="0">
                <a:solidFill>
                  <a:schemeClr val="bg1"/>
                </a:solidFill>
                <a:latin typeface="Arial" pitchFamily="34" charset="0"/>
                <a:ea typeface="ＭＳ Ｐゴシック" pitchFamily="34" charset="-128"/>
                <a:cs typeface="Arial" pitchFamily="34" charset="0"/>
              </a:rPr>
              <a:t>2</a:t>
            </a:r>
            <a:r>
              <a:rPr lang="en-US" sz="2400" dirty="0">
                <a:solidFill>
                  <a:schemeClr val="bg1"/>
                </a:solidFill>
                <a:latin typeface="Arial" pitchFamily="34" charset="0"/>
                <a:ea typeface="ＭＳ Ｐゴシック" pitchFamily="34" charset="-128"/>
                <a:cs typeface="Arial" pitchFamily="34" charset="0"/>
              </a:rPr>
              <a:t>S, O</a:t>
            </a:r>
            <a:r>
              <a:rPr lang="en-US" sz="2400" baseline="-25000" dirty="0">
                <a:solidFill>
                  <a:schemeClr val="bg1"/>
                </a:solidFill>
                <a:latin typeface="Arial" pitchFamily="34" charset="0"/>
                <a:ea typeface="ＭＳ Ｐゴシック" pitchFamily="34" charset="-128"/>
                <a:cs typeface="Arial" pitchFamily="34" charset="0"/>
              </a:rPr>
              <a:t>2</a:t>
            </a:r>
            <a:endParaRPr lang="en-US" sz="2800" dirty="0">
              <a:solidFill>
                <a:schemeClr val="bg1"/>
              </a:solidFill>
              <a:latin typeface="Arial" pitchFamily="34" charset="0"/>
              <a:ea typeface="ＭＳ Ｐゴシック" pitchFamily="34" charset="-128"/>
              <a:cs typeface="Arial" pitchFamily="34" charset="0"/>
            </a:endParaRPr>
          </a:p>
          <a:p>
            <a:pPr marL="457200" lvl="1" indent="-457200" eaLnBrk="1" hangingPunct="1">
              <a:lnSpc>
                <a:spcPct val="90000"/>
              </a:lnSpc>
              <a:buFont typeface="Arial" panose="020B0604020202020204" pitchFamily="34" charset="0"/>
              <a:buChar char="•"/>
              <a:defRPr/>
            </a:pPr>
            <a:r>
              <a:rPr lang="en-US" sz="2800" dirty="0">
                <a:solidFill>
                  <a:srgbClr val="FFB005"/>
                </a:solidFill>
                <a:latin typeface="Arial" pitchFamily="34" charset="0"/>
                <a:ea typeface="ＭＳ Ｐゴシック" pitchFamily="34" charset="-128"/>
                <a:cs typeface="Arial" pitchFamily="34" charset="0"/>
              </a:rPr>
              <a:t>Remember to consider conversion factors depending on calibration gas used for detector!</a:t>
            </a:r>
          </a:p>
          <a:p>
            <a:pPr marL="457200" lvl="1" indent="-457200" eaLnBrk="1" hangingPunct="1">
              <a:lnSpc>
                <a:spcPct val="90000"/>
              </a:lnSpc>
              <a:buFont typeface="Arial" panose="020B0604020202020204" pitchFamily="34" charset="0"/>
              <a:buChar char="•"/>
              <a:defRPr/>
            </a:pPr>
            <a:r>
              <a:rPr lang="en-US" sz="2800" dirty="0">
                <a:solidFill>
                  <a:srgbClr val="FFB005"/>
                </a:solidFill>
                <a:latin typeface="Arial" pitchFamily="34" charset="0"/>
                <a:ea typeface="ＭＳ Ｐゴシック" pitchFamily="34" charset="-128"/>
                <a:cs typeface="Arial" pitchFamily="34" charset="0"/>
              </a:rPr>
              <a:t>Consider multiple monitoring </a:t>
            </a:r>
            <a:r>
              <a:rPr lang="en-US" dirty="0">
                <a:solidFill>
                  <a:srgbClr val="FFB005"/>
                </a:solidFill>
                <a:latin typeface="Arial" pitchFamily="34" charset="0"/>
                <a:ea typeface="ＭＳ Ｐゴシック" pitchFamily="34" charset="-128"/>
                <a:cs typeface="Arial" pitchFamily="34" charset="0"/>
              </a:rPr>
              <a:t>teams with a minimum of at least </a:t>
            </a:r>
            <a:r>
              <a:rPr lang="en-US" sz="2800" dirty="0">
                <a:solidFill>
                  <a:srgbClr val="FFB005"/>
                </a:solidFill>
                <a:latin typeface="Arial" pitchFamily="34" charset="0"/>
                <a:ea typeface="ＭＳ Ｐゴシック" pitchFamily="34" charset="-128"/>
                <a:cs typeface="Arial" pitchFamily="34" charset="0"/>
              </a:rPr>
              <a:t>two (2) multi gas detectors</a:t>
            </a:r>
          </a:p>
        </p:txBody>
      </p:sp>
      <p:sp>
        <p:nvSpPr>
          <p:cNvPr id="2" name="Title 1">
            <a:extLst>
              <a:ext uri="{FF2B5EF4-FFF2-40B4-BE49-F238E27FC236}">
                <a16:creationId xmlns:a16="http://schemas.microsoft.com/office/drawing/2014/main" id="{5C852F64-ADF0-30F7-821A-11225DBBAE31}"/>
              </a:ext>
            </a:extLst>
          </p:cNvPr>
          <p:cNvSpPr>
            <a:spLocks noGrp="1"/>
          </p:cNvSpPr>
          <p:nvPr>
            <p:ph type="title"/>
          </p:nvPr>
        </p:nvSpPr>
        <p:spPr>
          <a:xfrm>
            <a:off x="457200" y="337260"/>
            <a:ext cx="11277600" cy="579438"/>
          </a:xfrm>
        </p:spPr>
        <p:txBody>
          <a:bodyPr>
            <a:noAutofit/>
          </a:bodyPr>
          <a:lstStyle/>
          <a:p>
            <a:pPr algn="l"/>
            <a:r>
              <a:rPr lang="en-US" sz="4000" dirty="0"/>
              <a:t>Detection &amp; Monitoring</a:t>
            </a:r>
          </a:p>
        </p:txBody>
      </p:sp>
      <p:pic>
        <p:nvPicPr>
          <p:cNvPr id="8" name="Picture Placeholder 7">
            <a:extLst>
              <a:ext uri="{FF2B5EF4-FFF2-40B4-BE49-F238E27FC236}">
                <a16:creationId xmlns:a16="http://schemas.microsoft.com/office/drawing/2014/main" id="{858BBDBF-6579-9034-0917-BCAE9D07F844}"/>
              </a:ext>
            </a:extLst>
          </p:cNvPr>
          <p:cNvPicPr>
            <a:picLocks noGrp="1" noChangeAspect="1"/>
          </p:cNvPicPr>
          <p:nvPr>
            <p:ph type="pic" sz="quarter" idx="4294967295"/>
          </p:nvPr>
        </p:nvPicPr>
        <p:blipFill rotWithShape="1">
          <a:blip r:embed="rId3"/>
          <a:srcRect l="1250" t="1238" r="1250" b="1262"/>
          <a:stretch>
            <a:fillRect/>
          </a:stretch>
        </p:blipFill>
        <p:spPr>
          <a:xfrm>
            <a:off x="7942955" y="2608955"/>
            <a:ext cx="4249045" cy="4249045"/>
          </a:xfrm>
          <a:prstGeom prst="rect">
            <a:avLst/>
          </a:prstGeom>
        </p:spPr>
      </p:pic>
      <p:pic>
        <p:nvPicPr>
          <p:cNvPr id="7" name="Picture Placeholder 6">
            <a:extLst>
              <a:ext uri="{FF2B5EF4-FFF2-40B4-BE49-F238E27FC236}">
                <a16:creationId xmlns:a16="http://schemas.microsoft.com/office/drawing/2014/main" id="{D90AF780-8901-9070-D603-4737FD4B6716}"/>
              </a:ext>
            </a:extLst>
          </p:cNvPr>
          <p:cNvPicPr>
            <a:picLocks noGrp="1" noChangeAspect="1"/>
          </p:cNvPicPr>
          <p:nvPr>
            <p:ph type="pic" sz="quarter" idx="4294967295"/>
          </p:nvPr>
        </p:nvPicPr>
        <p:blipFill rotWithShape="1">
          <a:blip r:embed="rId4"/>
          <a:srcRect l="534" t="16396" r="534" b="2100"/>
          <a:stretch>
            <a:fillRect/>
          </a:stretch>
        </p:blipFill>
        <p:spPr>
          <a:xfrm>
            <a:off x="7942954" y="0"/>
            <a:ext cx="4249046" cy="2632169"/>
          </a:xfrm>
          <a:prstGeom prst="rect">
            <a:avLst/>
          </a:prstGeom>
        </p:spPr>
      </p:pic>
      <p:pic>
        <p:nvPicPr>
          <p:cNvPr id="3" name="Picture 2">
            <a:extLst>
              <a:ext uri="{FF2B5EF4-FFF2-40B4-BE49-F238E27FC236}">
                <a16:creationId xmlns:a16="http://schemas.microsoft.com/office/drawing/2014/main" id="{F26B53E2-05AF-1A03-76D8-0A649BAC39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E83E08A1-926C-026C-FAC7-041A096043A4}"/>
              </a:ext>
            </a:extLst>
          </p:cNvPr>
          <p:cNvPicPr>
            <a:picLocks noGrp="1" noChangeAspect="1"/>
          </p:cNvPicPr>
          <p:nvPr>
            <p:ph type="pic" sz="quarter" idx="4294967295"/>
          </p:nvPr>
        </p:nvPicPr>
        <p:blipFill rotWithShape="1">
          <a:blip r:embed="rId3"/>
          <a:srcRect t="7427" b="7052"/>
          <a:stretch>
            <a:fillRect/>
          </a:stretch>
        </p:blipFill>
        <p:spPr>
          <a:xfrm>
            <a:off x="0" y="-45720"/>
            <a:ext cx="12192000" cy="6979920"/>
          </a:xfrm>
          <a:prstGeom prst="rect">
            <a:avLst/>
          </a:prstGeom>
        </p:spPr>
      </p:pic>
      <p:pic>
        <p:nvPicPr>
          <p:cNvPr id="4" name="Picture 3">
            <a:extLst>
              <a:ext uri="{FF2B5EF4-FFF2-40B4-BE49-F238E27FC236}">
                <a16:creationId xmlns:a16="http://schemas.microsoft.com/office/drawing/2014/main" id="{DD0EFC0A-E0FD-7CA3-A084-CF3C675E5C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5721"/>
            <a:ext cx="9906000" cy="6979919"/>
          </a:xfrm>
          <a:prstGeom prst="rect">
            <a:avLst/>
          </a:prstGeom>
        </p:spPr>
      </p:pic>
      <p:sp>
        <p:nvSpPr>
          <p:cNvPr id="21506" name="Rectangle 3">
            <a:extLst>
              <a:ext uri="{FF2B5EF4-FFF2-40B4-BE49-F238E27FC236}">
                <a16:creationId xmlns:a16="http://schemas.microsoft.com/office/drawing/2014/main" id="{1B8BA99C-4223-451E-908D-3BBBC4EDDBDB}"/>
              </a:ext>
            </a:extLst>
          </p:cNvPr>
          <p:cNvSpPr>
            <a:spLocks noGrp="1"/>
          </p:cNvSpPr>
          <p:nvPr>
            <p:ph type="body" sz="quarter" idx="11"/>
          </p:nvPr>
        </p:nvSpPr>
        <p:spPr>
          <a:xfrm>
            <a:off x="457200" y="1465552"/>
            <a:ext cx="7620000" cy="4782848"/>
          </a:xfrm>
        </p:spPr>
        <p:txBody>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Response to ethanol &amp; ethanol-blended fuel incidents require PPE</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Components of PPE include:</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Helmet with face shield/ </a:t>
            </a:r>
            <a:b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eye protection</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Protective hood</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Turnout coat</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Turnout pants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Gloves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Boots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Respiratory protection</a:t>
            </a:r>
          </a:p>
        </p:txBody>
      </p:sp>
      <p:sp>
        <p:nvSpPr>
          <p:cNvPr id="2" name="Title 1">
            <a:extLst>
              <a:ext uri="{FF2B5EF4-FFF2-40B4-BE49-F238E27FC236}">
                <a16:creationId xmlns:a16="http://schemas.microsoft.com/office/drawing/2014/main" id="{3D40A720-E4C5-89C5-87F4-CB750F4D57CB}"/>
              </a:ext>
            </a:extLst>
          </p:cNvPr>
          <p:cNvSpPr>
            <a:spLocks noGrp="1"/>
          </p:cNvSpPr>
          <p:nvPr>
            <p:ph type="title"/>
          </p:nvPr>
        </p:nvSpPr>
        <p:spPr>
          <a:xfrm>
            <a:off x="457200" y="653764"/>
            <a:ext cx="8077200" cy="579438"/>
          </a:xfrm>
        </p:spPr>
        <p:txBody>
          <a:bodyPr>
            <a:noAutofit/>
          </a:bodyPr>
          <a:lstStyle/>
          <a:p>
            <a:pPr algn="l"/>
            <a:r>
              <a:rPr lang="en-US" sz="4000" dirty="0"/>
              <a:t>Personal Protective Equipment</a:t>
            </a:r>
          </a:p>
        </p:txBody>
      </p:sp>
      <p:pic>
        <p:nvPicPr>
          <p:cNvPr id="5" name="Picture 4">
            <a:extLst>
              <a:ext uri="{FF2B5EF4-FFF2-40B4-BE49-F238E27FC236}">
                <a16:creationId xmlns:a16="http://schemas.microsoft.com/office/drawing/2014/main" id="{D6D595D0-82EF-87B8-64EB-05693CD18B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48FC0DE-4426-2F70-2325-46853F8AE6B7}"/>
              </a:ext>
            </a:extLst>
          </p:cNvPr>
          <p:cNvPicPr>
            <a:picLocks noGrp="1" noChangeAspect="1"/>
          </p:cNvPicPr>
          <p:nvPr>
            <p:ph type="pic" sz="quarter" idx="10"/>
          </p:nvPr>
        </p:nvPicPr>
        <p:blipFill rotWithShape="1">
          <a:blip r:embed="rId3"/>
          <a:srcRect l="14558" r="158"/>
          <a:stretch>
            <a:fillRect/>
          </a:stretch>
        </p:blipFill>
        <p:spPr>
          <a:xfrm>
            <a:off x="0" y="-21771"/>
            <a:ext cx="5867400" cy="6879771"/>
          </a:xfrm>
          <a:prstGeom prst="rect">
            <a:avLst/>
          </a:prstGeom>
        </p:spPr>
      </p:pic>
      <p:pic>
        <p:nvPicPr>
          <p:cNvPr id="9" name="Picture 8">
            <a:extLst>
              <a:ext uri="{FF2B5EF4-FFF2-40B4-BE49-F238E27FC236}">
                <a16:creationId xmlns:a16="http://schemas.microsoft.com/office/drawing/2014/main" id="{F0C39B2A-A2C1-27FD-C551-AB132E173D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480149" y="-45720"/>
            <a:ext cx="9711851" cy="6949440"/>
          </a:xfrm>
          <a:prstGeom prst="rect">
            <a:avLst/>
          </a:prstGeom>
        </p:spPr>
      </p:pic>
      <p:sp>
        <p:nvSpPr>
          <p:cNvPr id="3" name="Content Placeholder 2">
            <a:extLst>
              <a:ext uri="{FF2B5EF4-FFF2-40B4-BE49-F238E27FC236}">
                <a16:creationId xmlns:a16="http://schemas.microsoft.com/office/drawing/2014/main" id="{A7047489-F461-43F2-A84C-FF22166A67A0}"/>
              </a:ext>
            </a:extLst>
          </p:cNvPr>
          <p:cNvSpPr>
            <a:spLocks noGrp="1"/>
          </p:cNvSpPr>
          <p:nvPr>
            <p:ph type="body" sz="quarter" idx="11"/>
          </p:nvPr>
        </p:nvSpPr>
        <p:spPr>
          <a:xfrm>
            <a:off x="5648284" y="1907298"/>
            <a:ext cx="5999747" cy="2283702"/>
          </a:xfrm>
        </p:spPr>
        <p:txBody>
          <a:bodyPr/>
          <a:lstStyle/>
          <a:p>
            <a:r>
              <a:rPr lang="en-US" sz="2800" dirty="0">
                <a:solidFill>
                  <a:schemeClr val="bg1"/>
                </a:solidFill>
                <a:latin typeface="Arial" panose="020B0604020202020204" pitchFamily="34" charset="0"/>
                <a:cs typeface="Arial" panose="020B0604020202020204" pitchFamily="34" charset="0"/>
              </a:rPr>
              <a:t>Post response decontamination is required to prevent contamination outside the incident zones (secondary contamination)</a:t>
            </a:r>
          </a:p>
          <a:p>
            <a:r>
              <a:rPr lang="en-US" sz="2800" dirty="0">
                <a:solidFill>
                  <a:schemeClr val="bg1"/>
                </a:solidFill>
                <a:latin typeface="Arial" panose="020B0604020202020204" pitchFamily="34" charset="0"/>
                <a:cs typeface="Arial" panose="020B0604020202020204" pitchFamily="34" charset="0"/>
              </a:rPr>
              <a:t>Decontamination should include surfactant &amp; water based cleaner</a:t>
            </a:r>
          </a:p>
          <a:p>
            <a:r>
              <a:rPr lang="en-US" sz="2800" dirty="0">
                <a:solidFill>
                  <a:schemeClr val="bg1"/>
                </a:solidFill>
                <a:latin typeface="Arial" panose="020B0604020202020204" pitchFamily="34" charset="0"/>
                <a:cs typeface="Arial" panose="020B0604020202020204" pitchFamily="34" charset="0"/>
              </a:rPr>
              <a:t>All decontamination runoff should be contained, properly tested &amp; disposed of</a:t>
            </a:r>
            <a:endParaRPr lang="en-US" dirty="0"/>
          </a:p>
        </p:txBody>
      </p:sp>
      <p:sp>
        <p:nvSpPr>
          <p:cNvPr id="4" name="Title 3">
            <a:extLst>
              <a:ext uri="{FF2B5EF4-FFF2-40B4-BE49-F238E27FC236}">
                <a16:creationId xmlns:a16="http://schemas.microsoft.com/office/drawing/2014/main" id="{96000289-C896-290F-77A9-7B07971CFF18}"/>
              </a:ext>
            </a:extLst>
          </p:cNvPr>
          <p:cNvSpPr>
            <a:spLocks noGrp="1"/>
          </p:cNvSpPr>
          <p:nvPr>
            <p:ph type="title"/>
          </p:nvPr>
        </p:nvSpPr>
        <p:spPr>
          <a:xfrm>
            <a:off x="5638800" y="914400"/>
            <a:ext cx="7924800" cy="579438"/>
          </a:xfrm>
        </p:spPr>
        <p:txBody>
          <a:bodyPr>
            <a:noAutofit/>
          </a:bodyPr>
          <a:lstStyle/>
          <a:p>
            <a:pPr algn="l"/>
            <a:r>
              <a:rPr lang="en-US" sz="4000" dirty="0"/>
              <a:t>Decontamination Recommendations</a:t>
            </a:r>
          </a:p>
        </p:txBody>
      </p:sp>
      <p:pic>
        <p:nvPicPr>
          <p:cNvPr id="10" name="Picture 9">
            <a:extLst>
              <a:ext uri="{FF2B5EF4-FFF2-40B4-BE49-F238E27FC236}">
                <a16:creationId xmlns:a16="http://schemas.microsoft.com/office/drawing/2014/main" id="{33BBD848-44DF-521F-5ADF-9DB1C91CBC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3047447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0A7F374-9B21-774D-B4BD-A9B3CED56118}"/>
              </a:ext>
            </a:extLst>
          </p:cNvPr>
          <p:cNvPicPr>
            <a:picLocks noChangeAspect="1"/>
          </p:cNvPicPr>
          <p:nvPr/>
        </p:nvPicPr>
        <p:blipFill>
          <a:blip r:embed="rId3">
            <a:extLst>
              <a:ext uri="{28A0092B-C50C-407E-A947-70E740481C1C}">
                <a14:useLocalDpi xmlns:a14="http://schemas.microsoft.com/office/drawing/2010/main" val="0"/>
              </a:ext>
            </a:extLst>
          </a:blip>
          <a:srcRect r="5981"/>
          <a:stretch>
            <a:fillRect/>
          </a:stretch>
        </p:blipFill>
        <p:spPr>
          <a:xfrm>
            <a:off x="3807824" y="0"/>
            <a:ext cx="8384176" cy="5943600"/>
          </a:xfrm>
          <a:prstGeom prst="rect">
            <a:avLst/>
          </a:prstGeom>
        </p:spPr>
      </p:pic>
      <p:pic>
        <p:nvPicPr>
          <p:cNvPr id="3" name="Picture 2">
            <a:extLst>
              <a:ext uri="{FF2B5EF4-FFF2-40B4-BE49-F238E27FC236}">
                <a16:creationId xmlns:a16="http://schemas.microsoft.com/office/drawing/2014/main" id="{E81BD88F-A02E-7B88-64DE-9843950D2C9E}"/>
              </a:ext>
            </a:extLst>
          </p:cNvPr>
          <p:cNvPicPr>
            <a:picLocks noChangeAspect="1"/>
          </p:cNvPicPr>
          <p:nvPr/>
        </p:nvPicPr>
        <p:blipFill>
          <a:blip r:embed="rId4">
            <a:extLst>
              <a:ext uri="{28A0092B-C50C-407E-A947-70E740481C1C}">
                <a14:useLocalDpi xmlns:a14="http://schemas.microsoft.com/office/drawing/2010/main" val="0"/>
              </a:ext>
            </a:extLst>
          </a:blip>
          <a:srcRect t="21965" r="5294" b="4818"/>
          <a:stretch>
            <a:fillRect/>
          </a:stretch>
        </p:blipFill>
        <p:spPr>
          <a:xfrm>
            <a:off x="-76200" y="0"/>
            <a:ext cx="12268200" cy="6858000"/>
          </a:xfrm>
          <a:prstGeom prst="rect">
            <a:avLst/>
          </a:prstGeom>
        </p:spPr>
      </p:pic>
      <p:sp>
        <p:nvSpPr>
          <p:cNvPr id="4" name="Rectangle 3">
            <a:extLst>
              <a:ext uri="{FF2B5EF4-FFF2-40B4-BE49-F238E27FC236}">
                <a16:creationId xmlns:a16="http://schemas.microsoft.com/office/drawing/2014/main" id="{A594FDBC-51C1-94D2-EC23-791A93D14DF7}"/>
              </a:ext>
            </a:extLst>
          </p:cNvPr>
          <p:cNvSpPr txBox="1">
            <a:spLocks/>
          </p:cNvSpPr>
          <p:nvPr/>
        </p:nvSpPr>
        <p:spPr bwMode="auto">
          <a:xfrm>
            <a:off x="457200" y="1419225"/>
            <a:ext cx="5257800" cy="228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Procedures to ensure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safe incident management </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for fire/ spill</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Know type of fuel spilled/ burning essential to success of operation</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Take steps to contain incident &amp; appropriately distribute proper foam</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Critical that all responders wear appropriate PPE</a:t>
            </a:r>
          </a:p>
        </p:txBody>
      </p:sp>
      <p:sp>
        <p:nvSpPr>
          <p:cNvPr id="5" name="Rectangle 2">
            <a:extLst>
              <a:ext uri="{FF2B5EF4-FFF2-40B4-BE49-F238E27FC236}">
                <a16:creationId xmlns:a16="http://schemas.microsoft.com/office/drawing/2014/main" id="{FFF7092F-EE10-BA53-13F1-C47DAD28AF46}"/>
              </a:ext>
            </a:extLst>
          </p:cNvPr>
          <p:cNvSpPr>
            <a:spLocks noGrp="1"/>
          </p:cNvSpPr>
          <p:nvPr>
            <p:ph type="title"/>
          </p:nvPr>
        </p:nvSpPr>
        <p:spPr>
          <a:xfrm>
            <a:off x="457200" y="685800"/>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0000"/>
          </a:bodyPr>
          <a:lstStyle/>
          <a:p>
            <a:pPr algn="l"/>
            <a:r>
              <a:rPr lang="en-US" altLang="en-US" sz="4400" b="1" dirty="0">
                <a:latin typeface="Arial" panose="020B0604020202020204" pitchFamily="34" charset="0"/>
                <a:ea typeface="ＭＳ Ｐゴシック" panose="020B0600070205080204" pitchFamily="34" charset="-128"/>
                <a:cs typeface="Arial" panose="020B0604020202020204" pitchFamily="34" charset="0"/>
              </a:rPr>
              <a:t>Summary</a:t>
            </a:r>
          </a:p>
        </p:txBody>
      </p:sp>
      <p:pic>
        <p:nvPicPr>
          <p:cNvPr id="8" name="Picture 7">
            <a:extLst>
              <a:ext uri="{FF2B5EF4-FFF2-40B4-BE49-F238E27FC236}">
                <a16:creationId xmlns:a16="http://schemas.microsoft.com/office/drawing/2014/main" id="{C2A44EF1-5A20-99AB-A44B-AE380F3CE8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BC339466-AFD7-5D4C-788D-1C7857973C89}"/>
              </a:ext>
            </a:extLst>
          </p:cNvPr>
          <p:cNvPicPr>
            <a:picLocks noChangeAspect="1"/>
          </p:cNvPicPr>
          <p:nvPr/>
        </p:nvPicPr>
        <p:blipFill rotWithShape="1">
          <a:blip r:embed="rId3">
            <a:extLst>
              <a:ext uri="{28A0092B-C50C-407E-A947-70E740481C1C}">
                <a14:useLocalDpi xmlns:a14="http://schemas.microsoft.com/office/drawing/2010/main" val="0"/>
              </a:ext>
            </a:extLst>
          </a:blip>
          <a:srcRect l="31276" r="6172"/>
          <a:stretch>
            <a:fillRect/>
          </a:stretch>
        </p:blipFill>
        <p:spPr>
          <a:xfrm>
            <a:off x="0" y="0"/>
            <a:ext cx="12192000" cy="6934200"/>
          </a:xfrm>
          <a:prstGeom prst="rect">
            <a:avLst/>
          </a:prstGeom>
        </p:spPr>
      </p:pic>
      <p:sp>
        <p:nvSpPr>
          <p:cNvPr id="3" name="Rectangle 2">
            <a:extLst>
              <a:ext uri="{FF2B5EF4-FFF2-40B4-BE49-F238E27FC236}">
                <a16:creationId xmlns:a16="http://schemas.microsoft.com/office/drawing/2014/main" id="{D7500F58-4E1F-5A6B-6191-D1771F7ACB36}"/>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87CF4CD8-56A5-278B-8808-A9CFAE0BC6C7}"/>
              </a:ext>
            </a:extLst>
          </p:cNvPr>
          <p:cNvSpPr txBox="1">
            <a:spLocks/>
          </p:cNvSpPr>
          <p:nvPr/>
        </p:nvSpPr>
        <p:spPr bwMode="auto">
          <a:xfrm>
            <a:off x="457200" y="738417"/>
            <a:ext cx="3962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7500" lnSpcReduction="10000"/>
          </a:bodyPr>
          <a:lstStyle>
            <a:lvl1pPr algn="ctr" rtl="0" eaLnBrk="0" fontAlgn="base" hangingPunct="0">
              <a:spcBef>
                <a:spcPct val="0"/>
              </a:spcBef>
              <a:spcAft>
                <a:spcPct val="0"/>
              </a:spcAft>
              <a:defRPr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US" dirty="0"/>
              <a:t>Activity 7.1: Incident Procedures</a:t>
            </a:r>
          </a:p>
        </p:txBody>
      </p:sp>
      <p:sp>
        <p:nvSpPr>
          <p:cNvPr id="5" name="Rectangle 3">
            <a:extLst>
              <a:ext uri="{FF2B5EF4-FFF2-40B4-BE49-F238E27FC236}">
                <a16:creationId xmlns:a16="http://schemas.microsoft.com/office/drawing/2014/main" id="{E26F59F5-35AC-7682-6D05-76364EE453EE}"/>
              </a:ext>
            </a:extLst>
          </p:cNvPr>
          <p:cNvSpPr txBox="1">
            <a:spLocks/>
          </p:cNvSpPr>
          <p:nvPr/>
        </p:nvSpPr>
        <p:spPr bwMode="auto">
          <a:xfrm>
            <a:off x="457200" y="2460855"/>
            <a:ext cx="4419600" cy="200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8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Purpose:</a:t>
            </a:r>
          </a:p>
          <a:p>
            <a:pPr marL="0" indent="0" eaLnBrk="1" hangingPunct="1">
              <a:lnSpc>
                <a:spcPct val="90000"/>
              </a:lnSpc>
              <a:buFont typeface="Arial" panose="020B0604020202020204" pitchFamily="34" charset="0"/>
              <a:buNone/>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To become familiar with the correct order of steps in the following procedures &amp; the rationales behind them</a:t>
            </a:r>
          </a:p>
        </p:txBody>
      </p:sp>
      <p:pic>
        <p:nvPicPr>
          <p:cNvPr id="6" name="Picture 5">
            <a:extLst>
              <a:ext uri="{FF2B5EF4-FFF2-40B4-BE49-F238E27FC236}">
                <a16:creationId xmlns:a16="http://schemas.microsoft.com/office/drawing/2014/main" id="{0F22AB8A-B2D7-17F5-670F-00C751DDD8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eea2116b0342fe1b5484d61114b09d98">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f0be449b6ff9bf7eed0a2765a5cb7753"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D2DCD49-B285-4B27-BAF0-4B07CB60B6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700F0B5-E48F-477B-A244-E9F9BCA07642}">
  <ds:schemaRefs>
    <ds:schemaRef ds:uri="http://schemas.microsoft.com/sharepoint/v3/contenttype/forms"/>
  </ds:schemaRefs>
</ds:datastoreItem>
</file>

<file path=customXml/itemProps3.xml><?xml version="1.0" encoding="utf-8"?>
<ds:datastoreItem xmlns:ds="http://schemas.openxmlformats.org/officeDocument/2006/customXml" ds:itemID="{EE5F3F6E-6A4A-4CC3-9C47-EDEDEAECBCDF}">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4a4db33-2e30-4ca9-9a6e-bddb39c6c07a"/>
    <ds:schemaRef ds:uri="http://www.w3.org/XML/1998/namespace"/>
    <ds:schemaRef ds:uri="http://purl.org/dc/dcmitype/"/>
    <ds:schemaRef ds:uri="679f892f-2c11-43a9-b10f-e0092ef5799b"/>
    <ds:schemaRef ds:uri="9659d145-d520-4658-b925-eca3bc946a0b"/>
  </ds:schemaRefs>
</ds:datastoreItem>
</file>

<file path=docProps/app.xml><?xml version="1.0" encoding="utf-8"?>
<Properties xmlns="http://schemas.openxmlformats.org/officeDocument/2006/extended-properties" xmlns:vt="http://schemas.openxmlformats.org/officeDocument/2006/docPropsVTypes">
  <TotalTime>36497</TotalTime>
  <Words>2589</Words>
  <Application>Microsoft Office PowerPoint</Application>
  <PresentationFormat>Widescreen</PresentationFormat>
  <Paragraphs>243</Paragraphs>
  <Slides>13</Slides>
  <Notes>13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13</vt:i4>
      </vt:variant>
    </vt:vector>
  </HeadingPairs>
  <TitlesOfParts>
    <vt:vector size="18" baseType="lpstr">
      <vt:lpstr>ＭＳ Ｐゴシック</vt:lpstr>
      <vt:lpstr>Arial</vt:lpstr>
      <vt:lpstr>Calibri</vt:lpstr>
      <vt:lpstr>2025 Updated Background</vt:lpstr>
      <vt:lpstr>Office Theme</vt:lpstr>
      <vt:lpstr>PowerPoint Presentation</vt:lpstr>
      <vt:lpstr>Objectives</vt:lpstr>
      <vt:lpstr>Introduction</vt:lpstr>
      <vt:lpstr>Fuel Spill Control</vt:lpstr>
      <vt:lpstr>Special Considerations</vt:lpstr>
      <vt:lpstr>Initial Response Distances</vt:lpstr>
      <vt:lpstr>Ethanol Scene Evaluation</vt:lpstr>
      <vt:lpstr>Control Zones</vt:lpstr>
      <vt:lpstr>Detection &amp; Monitoring</vt:lpstr>
      <vt:lpstr>Personal Protective Equipment</vt:lpstr>
      <vt:lpstr>Decontamination Recommendations</vt:lpstr>
      <vt:lpstr>Summary</vt:lpstr>
      <vt:lpstr>PowerPoint Presentation</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191</cp:revision>
  <cp:lastPrinted>2020-03-04T16:48:16Z</cp:lastPrinted>
  <dcterms:modified xsi:type="dcterms:W3CDTF">2026-03-09T21:26:13Z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ies>
</file>