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5" r:id="rId4"/>
    <p:sldMasterId id="2147483648" r:id="rId5"/>
  </p:sldMasterIdLst>
  <p:notesMasterIdLst>
    <p:notesMasterId r:id="rId19"/>
  </p:notesMasterIdLst>
  <p:handoutMasterIdLst>
    <p:handoutMasterId r:id="rId20"/>
  </p:handoutMasterIdLst>
  <p:sldIdLst>
    <p:sldId id="376" r:id="rId6"/>
    <p:sldId id="307" r:id="rId7"/>
    <p:sldId id="319" r:id="rId8"/>
    <p:sldId id="308" r:id="rId9"/>
    <p:sldId id="309" r:id="rId10"/>
    <p:sldId id="324" r:id="rId11"/>
    <p:sldId id="371" r:id="rId12"/>
    <p:sldId id="321" r:id="rId13"/>
    <p:sldId id="310" r:id="rId14"/>
    <p:sldId id="318" r:id="rId15"/>
    <p:sldId id="323" r:id="rId16"/>
    <p:sldId id="317" r:id="rId17"/>
    <p:sldId id="316" r:id="rId18"/>
  </p:sldIdLst>
  <p:sldSz cx="12192000" cy="6858000"/>
  <p:notesSz cx="7010400" cy="9296400"/>
  <p:defaultTextStyle>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pos="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005"/>
    <a:srgbClr val="5DBA3E"/>
    <a:srgbClr val="FF0000"/>
    <a:srgbClr val="003175"/>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071DA2-D4E8-411E-9BBC-FBF82B1D03E4}" v="16" dt="2026-03-09T21:25:42.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92" autoAdjust="0"/>
    <p:restoredTop sz="88235" autoAdjust="0"/>
  </p:normalViewPr>
  <p:slideViewPr>
    <p:cSldViewPr>
      <p:cViewPr varScale="1">
        <p:scale>
          <a:sx n="69" d="100"/>
          <a:sy n="69" d="100"/>
        </p:scale>
        <p:origin x="1378" y="72"/>
      </p:cViewPr>
      <p:guideLst>
        <p:guide orient="horz" pos="672"/>
        <p:guide pos="4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y Ruff" userId="2fedf697-c7c4-47e5-81d4-5bd69038a8f8" providerId="ADAL" clId="{7BFC989C-9026-4FDF-A8BA-5762B3585EB1}"/>
    <pc:docChg chg="undo custSel addSld delSld modSld sldOrd modMainMaster">
      <pc:chgData name="Missy Ruff" userId="2fedf697-c7c4-47e5-81d4-5bd69038a8f8" providerId="ADAL" clId="{7BFC989C-9026-4FDF-A8BA-5762B3585EB1}" dt="2026-03-09T21:26:04.048" v="2498" actId="1036"/>
      <pc:docMkLst>
        <pc:docMk/>
      </pc:docMkLst>
      <pc:sldChg chg="addSp delSp modSp mod modClrScheme chgLayout modNotesTx">
        <pc:chgData name="Missy Ruff" userId="2fedf697-c7c4-47e5-81d4-5bd69038a8f8" providerId="ADAL" clId="{7BFC989C-9026-4FDF-A8BA-5762B3585EB1}" dt="2026-03-09T21:26:04.048" v="2498" actId="1036"/>
        <pc:sldMkLst>
          <pc:docMk/>
          <pc:sldMk cId="0" sldId="307"/>
        </pc:sldMkLst>
        <pc:spChg chg="mod">
          <ac:chgData name="Missy Ruff" userId="2fedf697-c7c4-47e5-81d4-5bd69038a8f8" providerId="ADAL" clId="{7BFC989C-9026-4FDF-A8BA-5762B3585EB1}" dt="2026-03-06T21:18:12.534" v="2049" actId="255"/>
          <ac:spMkLst>
            <pc:docMk/>
            <pc:sldMk cId="0" sldId="307"/>
            <ac:spMk id="3" creationId="{FDCE55E8-ECE3-3F8B-04FA-1912BE192E99}"/>
          </ac:spMkLst>
        </pc:spChg>
        <pc:spChg chg="mod">
          <ac:chgData name="Missy Ruff" userId="2fedf697-c7c4-47e5-81d4-5bd69038a8f8" providerId="ADAL" clId="{7BFC989C-9026-4FDF-A8BA-5762B3585EB1}" dt="2026-03-06T21:18:24.988" v="2051" actId="6549"/>
          <ac:spMkLst>
            <pc:docMk/>
            <pc:sldMk cId="0" sldId="307"/>
            <ac:spMk id="6" creationId="{CF725709-B2DE-8BF8-78B1-FB933FD632BC}"/>
          </ac:spMkLst>
        </pc:spChg>
        <pc:spChg chg="mod">
          <ac:chgData name="Missy Ruff" userId="2fedf697-c7c4-47e5-81d4-5bd69038a8f8" providerId="ADAL" clId="{7BFC989C-9026-4FDF-A8BA-5762B3585EB1}" dt="2026-03-09T20:17:38.242" v="2421"/>
          <ac:spMkLst>
            <pc:docMk/>
            <pc:sldMk cId="0" sldId="307"/>
            <ac:spMk id="7" creationId="{F4183B4E-C354-2D4D-AE2B-EBF391281778}"/>
          </ac:spMkLst>
        </pc:spChg>
        <pc:spChg chg="add del mod">
          <ac:chgData name="Missy Ruff" userId="2fedf697-c7c4-47e5-81d4-5bd69038a8f8" providerId="ADAL" clId="{7BFC989C-9026-4FDF-A8BA-5762B3585EB1}" dt="2026-03-09T21:25:41.234" v="2494" actId="478"/>
          <ac:spMkLst>
            <pc:docMk/>
            <pc:sldMk cId="0" sldId="307"/>
            <ac:spMk id="9" creationId="{A596BBB8-63B5-BEE8-7181-56DD229160A2}"/>
          </ac:spMkLst>
        </pc:spChg>
        <pc:spChg chg="del mod">
          <ac:chgData name="Missy Ruff" userId="2fedf697-c7c4-47e5-81d4-5bd69038a8f8" providerId="ADAL" clId="{7BFC989C-9026-4FDF-A8BA-5762B3585EB1}" dt="2026-03-09T21:25:41.234" v="2494" actId="478"/>
          <ac:spMkLst>
            <pc:docMk/>
            <pc:sldMk cId="0" sldId="307"/>
            <ac:spMk id="17" creationId="{729ED13E-9276-BE05-73F0-3F4864430575}"/>
          </ac:spMkLst>
        </pc:spChg>
        <pc:spChg chg="del mod">
          <ac:chgData name="Missy Ruff" userId="2fedf697-c7c4-47e5-81d4-5bd69038a8f8" providerId="ADAL" clId="{7BFC989C-9026-4FDF-A8BA-5762B3585EB1}" dt="2026-03-09T21:25:41.234" v="2494" actId="478"/>
          <ac:spMkLst>
            <pc:docMk/>
            <pc:sldMk cId="0" sldId="307"/>
            <ac:spMk id="18" creationId="{A41ED998-CA28-4242-D35F-7F05D45927C4}"/>
          </ac:spMkLst>
        </pc:spChg>
        <pc:spChg chg="add mod">
          <ac:chgData name="Missy Ruff" userId="2fedf697-c7c4-47e5-81d4-5bd69038a8f8" providerId="ADAL" clId="{7BFC989C-9026-4FDF-A8BA-5762B3585EB1}" dt="2026-03-09T21:26:04.048" v="2498" actId="1036"/>
          <ac:spMkLst>
            <pc:docMk/>
            <pc:sldMk cId="0" sldId="307"/>
            <ac:spMk id="19" creationId="{228F788E-273E-DEF6-DC99-484D31EF974F}"/>
          </ac:spMkLst>
        </pc:spChg>
        <pc:spChg chg="add mod">
          <ac:chgData name="Missy Ruff" userId="2fedf697-c7c4-47e5-81d4-5bd69038a8f8" providerId="ADAL" clId="{7BFC989C-9026-4FDF-A8BA-5762B3585EB1}" dt="2026-03-09T21:26:04.048" v="2498" actId="1036"/>
          <ac:spMkLst>
            <pc:docMk/>
            <pc:sldMk cId="0" sldId="307"/>
            <ac:spMk id="20" creationId="{FE07C3FB-E1FC-CF39-956F-FDECED613879}"/>
          </ac:spMkLst>
        </pc:spChg>
        <pc:spChg chg="mod">
          <ac:chgData name="Missy Ruff" userId="2fedf697-c7c4-47e5-81d4-5bd69038a8f8" providerId="ADAL" clId="{7BFC989C-9026-4FDF-A8BA-5762B3585EB1}" dt="2026-03-09T21:25:42.174" v="2495"/>
          <ac:spMkLst>
            <pc:docMk/>
            <pc:sldMk cId="0" sldId="307"/>
            <ac:spMk id="22" creationId="{2D80D5AA-75C2-7A88-197E-1172D7F16134}"/>
          </ac:spMkLst>
        </pc:spChg>
        <pc:spChg chg="mod">
          <ac:chgData name="Missy Ruff" userId="2fedf697-c7c4-47e5-81d4-5bd69038a8f8" providerId="ADAL" clId="{7BFC989C-9026-4FDF-A8BA-5762B3585EB1}" dt="2026-03-09T21:25:42.174" v="2495"/>
          <ac:spMkLst>
            <pc:docMk/>
            <pc:sldMk cId="0" sldId="307"/>
            <ac:spMk id="25" creationId="{15BF2F07-48F8-57BD-C5B4-B98EB9BCB561}"/>
          </ac:spMkLst>
        </pc:spChg>
        <pc:spChg chg="mod">
          <ac:chgData name="Missy Ruff" userId="2fedf697-c7c4-47e5-81d4-5bd69038a8f8" providerId="ADAL" clId="{7BFC989C-9026-4FDF-A8BA-5762B3585EB1}" dt="2026-03-09T21:25:42.174" v="2495"/>
          <ac:spMkLst>
            <pc:docMk/>
            <pc:sldMk cId="0" sldId="307"/>
            <ac:spMk id="28" creationId="{120462B0-574D-C316-B652-CFA28CC3567B}"/>
          </ac:spMkLst>
        </pc:spChg>
        <pc:spChg chg="add mod">
          <ac:chgData name="Missy Ruff" userId="2fedf697-c7c4-47e5-81d4-5bd69038a8f8" providerId="ADAL" clId="{7BFC989C-9026-4FDF-A8BA-5762B3585EB1}" dt="2026-03-09T21:26:04.048" v="2498" actId="1036"/>
          <ac:spMkLst>
            <pc:docMk/>
            <pc:sldMk cId="0" sldId="307"/>
            <ac:spMk id="30" creationId="{2F6775E7-CD46-8C0C-2636-723F4E771617}"/>
          </ac:spMkLst>
        </pc:spChg>
        <pc:grpChg chg="add del mod">
          <ac:chgData name="Missy Ruff" userId="2fedf697-c7c4-47e5-81d4-5bd69038a8f8" providerId="ADAL" clId="{7BFC989C-9026-4FDF-A8BA-5762B3585EB1}" dt="2026-03-09T21:25:41.234" v="2494" actId="478"/>
          <ac:grpSpMkLst>
            <pc:docMk/>
            <pc:sldMk cId="0" sldId="307"/>
            <ac:grpSpMk id="4" creationId="{4315466F-0581-67A2-E28D-6E5FADB8E802}"/>
          </ac:grpSpMkLst>
        </pc:grpChg>
        <pc:grpChg chg="del mod">
          <ac:chgData name="Missy Ruff" userId="2fedf697-c7c4-47e5-81d4-5bd69038a8f8" providerId="ADAL" clId="{7BFC989C-9026-4FDF-A8BA-5762B3585EB1}" dt="2026-03-09T21:25:41.234" v="2494" actId="478"/>
          <ac:grpSpMkLst>
            <pc:docMk/>
            <pc:sldMk cId="0" sldId="307"/>
            <ac:grpSpMk id="10" creationId="{0A533E74-5F12-2B6C-90AB-674BE6C6BC51}"/>
          </ac:grpSpMkLst>
        </pc:grpChg>
        <pc:grpChg chg="del mod">
          <ac:chgData name="Missy Ruff" userId="2fedf697-c7c4-47e5-81d4-5bd69038a8f8" providerId="ADAL" clId="{7BFC989C-9026-4FDF-A8BA-5762B3585EB1}" dt="2026-03-09T21:25:41.234" v="2494" actId="478"/>
          <ac:grpSpMkLst>
            <pc:docMk/>
            <pc:sldMk cId="0" sldId="307"/>
            <ac:grpSpMk id="13" creationId="{1F286737-4499-A96C-F2DE-A736876355C5}"/>
          </ac:grpSpMkLst>
        </pc:grpChg>
        <pc:grpChg chg="mod">
          <ac:chgData name="Missy Ruff" userId="2fedf697-c7c4-47e5-81d4-5bd69038a8f8" providerId="ADAL" clId="{7BFC989C-9026-4FDF-A8BA-5762B3585EB1}" dt="2026-03-09T21:26:04.048" v="2498" actId="1036"/>
          <ac:grpSpMkLst>
            <pc:docMk/>
            <pc:sldMk cId="0" sldId="307"/>
            <ac:grpSpMk id="21" creationId="{3A1D8425-96D2-D94B-2B4A-256815DEE64F}"/>
          </ac:grpSpMkLst>
        </pc:grpChg>
        <pc:grpChg chg="add mod">
          <ac:chgData name="Missy Ruff" userId="2fedf697-c7c4-47e5-81d4-5bd69038a8f8" providerId="ADAL" clId="{7BFC989C-9026-4FDF-A8BA-5762B3585EB1}" dt="2026-03-09T21:26:04.048" v="2498" actId="1036"/>
          <ac:grpSpMkLst>
            <pc:docMk/>
            <pc:sldMk cId="0" sldId="307"/>
            <ac:grpSpMk id="24" creationId="{E10CBD50-E354-5310-AF06-966A77D79029}"/>
          </ac:grpSpMkLst>
        </pc:grpChg>
        <pc:grpChg chg="mod">
          <ac:chgData name="Missy Ruff" userId="2fedf697-c7c4-47e5-81d4-5bd69038a8f8" providerId="ADAL" clId="{7BFC989C-9026-4FDF-A8BA-5762B3585EB1}" dt="2026-03-09T21:26:04.048" v="2498" actId="1036"/>
          <ac:grpSpMkLst>
            <pc:docMk/>
            <pc:sldMk cId="0" sldId="307"/>
            <ac:grpSpMk id="27" creationId="{2D66D3DF-9C16-CAF8-6ED2-E65CFADB865D}"/>
          </ac:grpSpMkLst>
        </pc:grpChg>
        <pc:picChg chg="mod">
          <ac:chgData name="Missy Ruff" userId="2fedf697-c7c4-47e5-81d4-5bd69038a8f8" providerId="ADAL" clId="{7BFC989C-9026-4FDF-A8BA-5762B3585EB1}" dt="2026-03-09T20:17:38.242" v="2421"/>
          <ac:picMkLst>
            <pc:docMk/>
            <pc:sldMk cId="0" sldId="307"/>
            <ac:picMk id="8" creationId="{8CB2F252-37FE-7B0B-5323-38CB89386363}"/>
          </ac:picMkLst>
        </pc:picChg>
        <pc:picChg chg="mod">
          <ac:chgData name="Missy Ruff" userId="2fedf697-c7c4-47e5-81d4-5bd69038a8f8" providerId="ADAL" clId="{7BFC989C-9026-4FDF-A8BA-5762B3585EB1}" dt="2026-03-09T21:25:42.174" v="2495"/>
          <ac:picMkLst>
            <pc:docMk/>
            <pc:sldMk cId="0" sldId="307"/>
            <ac:picMk id="23" creationId="{E1F12F5C-9123-F2FA-F0B5-BE6CEB875480}"/>
          </ac:picMkLst>
        </pc:picChg>
        <pc:picChg chg="mod">
          <ac:chgData name="Missy Ruff" userId="2fedf697-c7c4-47e5-81d4-5bd69038a8f8" providerId="ADAL" clId="{7BFC989C-9026-4FDF-A8BA-5762B3585EB1}" dt="2026-03-09T21:25:42.174" v="2495"/>
          <ac:picMkLst>
            <pc:docMk/>
            <pc:sldMk cId="0" sldId="307"/>
            <ac:picMk id="26" creationId="{80B74B4C-9D16-43B0-3EBF-3FE276558B27}"/>
          </ac:picMkLst>
        </pc:picChg>
        <pc:picChg chg="mod">
          <ac:chgData name="Missy Ruff" userId="2fedf697-c7c4-47e5-81d4-5bd69038a8f8" providerId="ADAL" clId="{7BFC989C-9026-4FDF-A8BA-5762B3585EB1}" dt="2026-03-09T21:25:42.174" v="2495"/>
          <ac:picMkLst>
            <pc:docMk/>
            <pc:sldMk cId="0" sldId="307"/>
            <ac:picMk id="29" creationId="{0D18D762-6CC4-57D0-F18B-BE2FAB2B0E64}"/>
          </ac:picMkLst>
        </pc:picChg>
        <pc:cxnChg chg="add del mod">
          <ac:chgData name="Missy Ruff" userId="2fedf697-c7c4-47e5-81d4-5bd69038a8f8" providerId="ADAL" clId="{7BFC989C-9026-4FDF-A8BA-5762B3585EB1}" dt="2026-03-09T21:25:41.234" v="2494" actId="478"/>
          <ac:cxnSpMkLst>
            <pc:docMk/>
            <pc:sldMk cId="0" sldId="307"/>
            <ac:cxnSpMk id="2" creationId="{3471192B-4156-F0E1-C972-7B2B2B8101A3}"/>
          </ac:cxnSpMkLst>
        </pc:cxnChg>
        <pc:cxnChg chg="del mod">
          <ac:chgData name="Missy Ruff" userId="2fedf697-c7c4-47e5-81d4-5bd69038a8f8" providerId="ADAL" clId="{7BFC989C-9026-4FDF-A8BA-5762B3585EB1}" dt="2026-03-09T21:25:41.234" v="2494" actId="478"/>
          <ac:cxnSpMkLst>
            <pc:docMk/>
            <pc:sldMk cId="0" sldId="307"/>
            <ac:cxnSpMk id="5" creationId="{738ACDA9-5C0E-5447-2AE3-F90E09C19258}"/>
          </ac:cxnSpMkLst>
        </pc:cxnChg>
        <pc:cxnChg chg="mod">
          <ac:chgData name="Missy Ruff" userId="2fedf697-c7c4-47e5-81d4-5bd69038a8f8" providerId="ADAL" clId="{7BFC989C-9026-4FDF-A8BA-5762B3585EB1}" dt="2026-03-09T21:26:04.048" v="2498" actId="1036"/>
          <ac:cxnSpMkLst>
            <pc:docMk/>
            <pc:sldMk cId="0" sldId="307"/>
            <ac:cxnSpMk id="16" creationId="{6D04E9A0-69AB-E5DF-C819-80D3AB9E778B}"/>
          </ac:cxnSpMkLst>
        </pc:cxnChg>
      </pc:sldChg>
      <pc:sldChg chg="modSp mod">
        <pc:chgData name="Missy Ruff" userId="2fedf697-c7c4-47e5-81d4-5bd69038a8f8" providerId="ADAL" clId="{7BFC989C-9026-4FDF-A8BA-5762B3585EB1}" dt="2026-03-06T21:21:52.203" v="2055" actId="1036"/>
        <pc:sldMkLst>
          <pc:docMk/>
          <pc:sldMk cId="0" sldId="308"/>
        </pc:sldMkLst>
        <pc:spChg chg="mod">
          <ac:chgData name="Missy Ruff" userId="2fedf697-c7c4-47e5-81d4-5bd69038a8f8" providerId="ADAL" clId="{7BFC989C-9026-4FDF-A8BA-5762B3585EB1}" dt="2026-03-06T21:21:52.203" v="2055" actId="1036"/>
          <ac:spMkLst>
            <pc:docMk/>
            <pc:sldMk cId="0" sldId="308"/>
            <ac:spMk id="6" creationId="{C44EC5C8-2F4A-2115-2C82-8A53074408BE}"/>
          </ac:spMkLst>
        </pc:spChg>
      </pc:sldChg>
      <pc:sldChg chg="modSp mod modNotesTx">
        <pc:chgData name="Missy Ruff" userId="2fedf697-c7c4-47e5-81d4-5bd69038a8f8" providerId="ADAL" clId="{7BFC989C-9026-4FDF-A8BA-5762B3585EB1}" dt="2026-03-06T21:36:33.653" v="2093" actId="1036"/>
        <pc:sldMkLst>
          <pc:docMk/>
          <pc:sldMk cId="0" sldId="309"/>
        </pc:sldMkLst>
        <pc:spChg chg="mod">
          <ac:chgData name="Missy Ruff" userId="2fedf697-c7c4-47e5-81d4-5bd69038a8f8" providerId="ADAL" clId="{7BFC989C-9026-4FDF-A8BA-5762B3585EB1}" dt="2026-03-06T21:36:33.653" v="2093" actId="1036"/>
          <ac:spMkLst>
            <pc:docMk/>
            <pc:sldMk cId="0" sldId="309"/>
            <ac:spMk id="2" creationId="{3751C3F4-DDC0-2599-9E88-E241A8E86682}"/>
          </ac:spMkLst>
        </pc:spChg>
        <pc:spChg chg="mod">
          <ac:chgData name="Missy Ruff" userId="2fedf697-c7c4-47e5-81d4-5bd69038a8f8" providerId="ADAL" clId="{7BFC989C-9026-4FDF-A8BA-5762B3585EB1}" dt="2026-03-06T21:36:33.653" v="2093" actId="1036"/>
          <ac:spMkLst>
            <pc:docMk/>
            <pc:sldMk cId="0" sldId="309"/>
            <ac:spMk id="15362" creationId="{E0057F93-D460-43BC-B59A-833F31BC2D35}"/>
          </ac:spMkLst>
        </pc:spChg>
        <pc:grpChg chg="mod">
          <ac:chgData name="Missy Ruff" userId="2fedf697-c7c4-47e5-81d4-5bd69038a8f8" providerId="ADAL" clId="{7BFC989C-9026-4FDF-A8BA-5762B3585EB1}" dt="2026-03-06T21:24:28.983" v="2086" actId="14100"/>
          <ac:grpSpMkLst>
            <pc:docMk/>
            <pc:sldMk cId="0" sldId="309"/>
            <ac:grpSpMk id="5" creationId="{91E89ADC-7A4C-A1F2-876A-975DC1C1BA76}"/>
          </ac:grpSpMkLst>
        </pc:grpChg>
        <pc:picChg chg="mod modCrop">
          <ac:chgData name="Missy Ruff" userId="2fedf697-c7c4-47e5-81d4-5bd69038a8f8" providerId="ADAL" clId="{7BFC989C-9026-4FDF-A8BA-5762B3585EB1}" dt="2026-03-06T21:23:43.078" v="2070" actId="732"/>
          <ac:picMkLst>
            <pc:docMk/>
            <pc:sldMk cId="0" sldId="309"/>
            <ac:picMk id="4" creationId="{8D0E3F9B-6886-1BD3-8686-E4356E9ADF20}"/>
          </ac:picMkLst>
        </pc:picChg>
        <pc:picChg chg="mod">
          <ac:chgData name="Missy Ruff" userId="2fedf697-c7c4-47e5-81d4-5bd69038a8f8" providerId="ADAL" clId="{7BFC989C-9026-4FDF-A8BA-5762B3585EB1}" dt="2026-03-06T21:24:20.063" v="2084" actId="1038"/>
          <ac:picMkLst>
            <pc:docMk/>
            <pc:sldMk cId="0" sldId="309"/>
            <ac:picMk id="8" creationId="{ADA4BE06-70F7-6F57-E195-FC211DC328FD}"/>
          </ac:picMkLst>
        </pc:picChg>
      </pc:sldChg>
      <pc:sldChg chg="addSp delSp modSp mod modClrScheme chgLayout modNotesTx">
        <pc:chgData name="Missy Ruff" userId="2fedf697-c7c4-47e5-81d4-5bd69038a8f8" providerId="ADAL" clId="{7BFC989C-9026-4FDF-A8BA-5762B3585EB1}" dt="2026-03-06T21:39:11.931" v="2119" actId="1036"/>
        <pc:sldMkLst>
          <pc:docMk/>
          <pc:sldMk cId="0" sldId="310"/>
        </pc:sldMkLst>
        <pc:spChg chg="mod">
          <ac:chgData name="Missy Ruff" userId="2fedf697-c7c4-47e5-81d4-5bd69038a8f8" providerId="ADAL" clId="{7BFC989C-9026-4FDF-A8BA-5762B3585EB1}" dt="2026-03-06T21:39:11.931" v="2119" actId="1036"/>
          <ac:spMkLst>
            <pc:docMk/>
            <pc:sldMk cId="0" sldId="310"/>
            <ac:spMk id="2" creationId="{5C852F64-ADF0-30F7-821A-11225DBBAE31}"/>
          </ac:spMkLst>
        </pc:spChg>
        <pc:spChg chg="mod ord">
          <ac:chgData name="Missy Ruff" userId="2fedf697-c7c4-47e5-81d4-5bd69038a8f8" providerId="ADAL" clId="{7BFC989C-9026-4FDF-A8BA-5762B3585EB1}" dt="2026-03-06T21:39:11.931" v="2119" actId="1036"/>
          <ac:spMkLst>
            <pc:docMk/>
            <pc:sldMk cId="0" sldId="310"/>
            <ac:spMk id="11266" creationId="{E7CDA5E1-B2D0-4438-9451-6622FD553C56}"/>
          </ac:spMkLst>
        </pc:spChg>
      </pc:sldChg>
      <pc:sldChg chg="addSp modSp">
        <pc:chgData name="Missy Ruff" userId="2fedf697-c7c4-47e5-81d4-5bd69038a8f8" providerId="ADAL" clId="{7BFC989C-9026-4FDF-A8BA-5762B3585EB1}" dt="2026-03-06T21:44:11.045" v="2299"/>
        <pc:sldMkLst>
          <pc:docMk/>
          <pc:sldMk cId="0" sldId="316"/>
        </pc:sldMkLst>
        <pc:picChg chg="add mod">
          <ac:chgData name="Missy Ruff" userId="2fedf697-c7c4-47e5-81d4-5bd69038a8f8" providerId="ADAL" clId="{7BFC989C-9026-4FDF-A8BA-5762B3585EB1}" dt="2026-03-06T21:44:11.045" v="2299"/>
          <ac:picMkLst>
            <pc:docMk/>
            <pc:sldMk cId="0" sldId="316"/>
            <ac:picMk id="6" creationId="{0F22AB8A-B2D7-17F5-670F-00C751DDD8D2}"/>
          </ac:picMkLst>
        </pc:picChg>
      </pc:sldChg>
      <pc:sldChg chg="modSp mod modClrScheme chgLayout modNotesTx">
        <pc:chgData name="Missy Ruff" userId="2fedf697-c7c4-47e5-81d4-5bd69038a8f8" providerId="ADAL" clId="{7BFC989C-9026-4FDF-A8BA-5762B3585EB1}" dt="2026-03-09T16:57:03.647" v="2318" actId="20577"/>
        <pc:sldMkLst>
          <pc:docMk/>
          <pc:sldMk cId="0" sldId="317"/>
        </pc:sldMkLst>
        <pc:spChg chg="mod">
          <ac:chgData name="Missy Ruff" userId="2fedf697-c7c4-47e5-81d4-5bd69038a8f8" providerId="ADAL" clId="{7BFC989C-9026-4FDF-A8BA-5762B3585EB1}" dt="2026-03-09T16:56:11.257" v="2316" actId="1035"/>
          <ac:spMkLst>
            <pc:docMk/>
            <pc:sldMk cId="0" sldId="317"/>
            <ac:spMk id="4" creationId="{A594FDBC-51C1-94D2-EC23-791A93D14DF7}"/>
          </ac:spMkLst>
        </pc:spChg>
        <pc:spChg chg="mod">
          <ac:chgData name="Missy Ruff" userId="2fedf697-c7c4-47e5-81d4-5bd69038a8f8" providerId="ADAL" clId="{7BFC989C-9026-4FDF-A8BA-5762B3585EB1}" dt="2026-03-09T16:56:11.257" v="2316" actId="1035"/>
          <ac:spMkLst>
            <pc:docMk/>
            <pc:sldMk cId="0" sldId="317"/>
            <ac:spMk id="5" creationId="{FFF7092F-EE10-BA53-13F1-C47DAD28AF46}"/>
          </ac:spMkLst>
        </pc:spChg>
        <pc:picChg chg="mod modCrop">
          <ac:chgData name="Missy Ruff" userId="2fedf697-c7c4-47e5-81d4-5bd69038a8f8" providerId="ADAL" clId="{7BFC989C-9026-4FDF-A8BA-5762B3585EB1}" dt="2026-03-06T21:46:17.019" v="2307" actId="18131"/>
          <ac:picMkLst>
            <pc:docMk/>
            <pc:sldMk cId="0" sldId="317"/>
            <ac:picMk id="3" creationId="{E81BD88F-A02E-7B88-64DE-9843950D2C9E}"/>
          </ac:picMkLst>
        </pc:picChg>
      </pc:sldChg>
      <pc:sldChg chg="modSp mod modNotesTx">
        <pc:chgData name="Missy Ruff" userId="2fedf697-c7c4-47e5-81d4-5bd69038a8f8" providerId="ADAL" clId="{7BFC989C-9026-4FDF-A8BA-5762B3585EB1}" dt="2026-03-09T20:46:40.214" v="2477" actId="6549"/>
        <pc:sldMkLst>
          <pc:docMk/>
          <pc:sldMk cId="0" sldId="318"/>
        </pc:sldMkLst>
        <pc:spChg chg="mod">
          <ac:chgData name="Missy Ruff" userId="2fedf697-c7c4-47e5-81d4-5bd69038a8f8" providerId="ADAL" clId="{7BFC989C-9026-4FDF-A8BA-5762B3585EB1}" dt="2026-03-06T21:41:22.964" v="2279" actId="1036"/>
          <ac:spMkLst>
            <pc:docMk/>
            <pc:sldMk cId="0" sldId="318"/>
            <ac:spMk id="2" creationId="{3D40A720-E4C5-89C5-87F4-CB750F4D57CB}"/>
          </ac:spMkLst>
        </pc:spChg>
        <pc:spChg chg="mod">
          <ac:chgData name="Missy Ruff" userId="2fedf697-c7c4-47e5-81d4-5bd69038a8f8" providerId="ADAL" clId="{7BFC989C-9026-4FDF-A8BA-5762B3585EB1}" dt="2026-03-06T21:41:22.964" v="2279" actId="1036"/>
          <ac:spMkLst>
            <pc:docMk/>
            <pc:sldMk cId="0" sldId="318"/>
            <ac:spMk id="21506" creationId="{1B8BA99C-4223-451E-908D-3BBBC4EDDBDB}"/>
          </ac:spMkLst>
        </pc:spChg>
        <pc:picChg chg="mod">
          <ac:chgData name="Missy Ruff" userId="2fedf697-c7c4-47e5-81d4-5bd69038a8f8" providerId="ADAL" clId="{7BFC989C-9026-4FDF-A8BA-5762B3585EB1}" dt="2026-03-06T21:41:06.065" v="2271" actId="14100"/>
          <ac:picMkLst>
            <pc:docMk/>
            <pc:sldMk cId="0" sldId="318"/>
            <ac:picMk id="4" creationId="{DD0EFC0A-E0FD-7CA3-A084-CF3C675E5C86}"/>
          </ac:picMkLst>
        </pc:picChg>
        <pc:picChg chg="mod">
          <ac:chgData name="Missy Ruff" userId="2fedf697-c7c4-47e5-81d4-5bd69038a8f8" providerId="ADAL" clId="{7BFC989C-9026-4FDF-A8BA-5762B3585EB1}" dt="2026-03-06T21:39:35.736" v="2258" actId="1038"/>
          <ac:picMkLst>
            <pc:docMk/>
            <pc:sldMk cId="0" sldId="318"/>
            <ac:picMk id="5" creationId="{D6D595D0-82EF-87B8-64EB-05693CD18B0A}"/>
          </ac:picMkLst>
        </pc:picChg>
      </pc:sldChg>
      <pc:sldChg chg="modSp mod">
        <pc:chgData name="Missy Ruff" userId="2fedf697-c7c4-47e5-81d4-5bd69038a8f8" providerId="ADAL" clId="{7BFC989C-9026-4FDF-A8BA-5762B3585EB1}" dt="2026-03-06T21:38:34.831" v="2117" actId="255"/>
        <pc:sldMkLst>
          <pc:docMk/>
          <pc:sldMk cId="0" sldId="321"/>
        </pc:sldMkLst>
        <pc:spChg chg="mod">
          <ac:chgData name="Missy Ruff" userId="2fedf697-c7c4-47e5-81d4-5bd69038a8f8" providerId="ADAL" clId="{7BFC989C-9026-4FDF-A8BA-5762B3585EB1}" dt="2026-03-06T21:38:16.792" v="2116" actId="1035"/>
          <ac:spMkLst>
            <pc:docMk/>
            <pc:sldMk cId="0" sldId="321"/>
            <ac:spMk id="17410" creationId="{A2B13B6E-DF76-449B-A6FE-66D76337631D}"/>
          </ac:spMkLst>
        </pc:spChg>
        <pc:spChg chg="mod">
          <ac:chgData name="Missy Ruff" userId="2fedf697-c7c4-47e5-81d4-5bd69038a8f8" providerId="ADAL" clId="{7BFC989C-9026-4FDF-A8BA-5762B3585EB1}" dt="2026-03-06T21:38:34.831" v="2117" actId="255"/>
          <ac:spMkLst>
            <pc:docMk/>
            <pc:sldMk cId="0" sldId="321"/>
            <ac:spMk id="17411" creationId="{A35874C0-C107-4657-9EDB-F6E1E593F6EB}"/>
          </ac:spMkLst>
        </pc:spChg>
      </pc:sldChg>
      <pc:sldChg chg="modSp mod">
        <pc:chgData name="Missy Ruff" userId="2fedf697-c7c4-47e5-81d4-5bd69038a8f8" providerId="ADAL" clId="{7BFC989C-9026-4FDF-A8BA-5762B3585EB1}" dt="2026-03-06T21:42:03.894" v="2287" actId="1036"/>
        <pc:sldMkLst>
          <pc:docMk/>
          <pc:sldMk cId="3047447773" sldId="323"/>
        </pc:sldMkLst>
        <pc:spChg chg="mod">
          <ac:chgData name="Missy Ruff" userId="2fedf697-c7c4-47e5-81d4-5bd69038a8f8" providerId="ADAL" clId="{7BFC989C-9026-4FDF-A8BA-5762B3585EB1}" dt="2026-03-06T21:42:03.894" v="2287" actId="1036"/>
          <ac:spMkLst>
            <pc:docMk/>
            <pc:sldMk cId="3047447773" sldId="323"/>
            <ac:spMk id="3" creationId="{A7047489-F461-43F2-A84C-FF22166A67A0}"/>
          </ac:spMkLst>
        </pc:spChg>
        <pc:spChg chg="mod">
          <ac:chgData name="Missy Ruff" userId="2fedf697-c7c4-47e5-81d4-5bd69038a8f8" providerId="ADAL" clId="{7BFC989C-9026-4FDF-A8BA-5762B3585EB1}" dt="2026-03-06T21:41:55.068" v="2285" actId="14100"/>
          <ac:spMkLst>
            <pc:docMk/>
            <pc:sldMk cId="3047447773" sldId="323"/>
            <ac:spMk id="4" creationId="{96000289-C896-290F-77A9-7B07971CFF18}"/>
          </ac:spMkLst>
        </pc:spChg>
      </pc:sldChg>
      <pc:sldChg chg="modSp">
        <pc:chgData name="Missy Ruff" userId="2fedf697-c7c4-47e5-81d4-5bd69038a8f8" providerId="ADAL" clId="{7BFC989C-9026-4FDF-A8BA-5762B3585EB1}" dt="2026-03-06T21:37:28.990" v="2108" actId="1035"/>
        <pc:sldMkLst>
          <pc:docMk/>
          <pc:sldMk cId="539541628" sldId="324"/>
        </pc:sldMkLst>
        <pc:spChg chg="mod">
          <ac:chgData name="Missy Ruff" userId="2fedf697-c7c4-47e5-81d4-5bd69038a8f8" providerId="ADAL" clId="{7BFC989C-9026-4FDF-A8BA-5762B3585EB1}" dt="2026-03-06T21:37:24.798" v="2107" actId="1035"/>
          <ac:spMkLst>
            <pc:docMk/>
            <pc:sldMk cId="539541628" sldId="324"/>
            <ac:spMk id="2" creationId="{8A68D63B-F9B5-1CCA-4522-DD91FF16D86E}"/>
          </ac:spMkLst>
        </pc:spChg>
        <pc:spChg chg="mod">
          <ac:chgData name="Missy Ruff" userId="2fedf697-c7c4-47e5-81d4-5bd69038a8f8" providerId="ADAL" clId="{7BFC989C-9026-4FDF-A8BA-5762B3585EB1}" dt="2026-03-06T21:37:28.990" v="2108" actId="1035"/>
          <ac:spMkLst>
            <pc:docMk/>
            <pc:sldMk cId="539541628" sldId="324"/>
            <ac:spMk id="7" creationId="{DD010D7B-1407-1AD5-1145-C930B6FCBDFB}"/>
          </ac:spMkLst>
        </pc:spChg>
      </pc:sldChg>
      <pc:sldChg chg="modSp add mod modNotes modNotesTx">
        <pc:chgData name="Missy Ruff" userId="2fedf697-c7c4-47e5-81d4-5bd69038a8f8" providerId="ADAL" clId="{7BFC989C-9026-4FDF-A8BA-5762B3585EB1}" dt="2026-03-06T21:38:07.732" v="2112" actId="1035"/>
        <pc:sldMkLst>
          <pc:docMk/>
          <pc:sldMk cId="3060195406" sldId="371"/>
        </pc:sldMkLst>
        <pc:spChg chg="mod">
          <ac:chgData name="Missy Ruff" userId="2fedf697-c7c4-47e5-81d4-5bd69038a8f8" providerId="ADAL" clId="{7BFC989C-9026-4FDF-A8BA-5762B3585EB1}" dt="2026-03-06T21:38:00.077" v="2111" actId="1036"/>
          <ac:spMkLst>
            <pc:docMk/>
            <pc:sldMk cId="3060195406" sldId="371"/>
            <ac:spMk id="3" creationId="{9A307101-B83E-4E36-9E2B-FF661FEE215D}"/>
          </ac:spMkLst>
        </pc:spChg>
        <pc:spChg chg="mod">
          <ac:chgData name="Missy Ruff" userId="2fedf697-c7c4-47e5-81d4-5bd69038a8f8" providerId="ADAL" clId="{7BFC989C-9026-4FDF-A8BA-5762B3585EB1}" dt="2026-03-06T21:38:07.732" v="2112" actId="1035"/>
          <ac:spMkLst>
            <pc:docMk/>
            <pc:sldMk cId="3060195406" sldId="371"/>
            <ac:spMk id="4" creationId="{DA12A54F-D7D0-E909-E0D8-D09E868CB2C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CE907C-66F1-4A0E-A45B-EC6B4D411477}"/>
              </a:ext>
            </a:extLst>
          </p:cNvPr>
          <p:cNvSpPr>
            <a:spLocks noGrp="1"/>
          </p:cNvSpPr>
          <p:nvPr>
            <p:ph type="hdr" sz="quarter"/>
          </p:nvPr>
        </p:nvSpPr>
        <p:spPr>
          <a:xfrm>
            <a:off x="0" y="0"/>
            <a:ext cx="3038475" cy="465138"/>
          </a:xfrm>
          <a:prstGeom prst="rect">
            <a:avLst/>
          </a:prstGeom>
        </p:spPr>
        <p:txBody>
          <a:bodyPr vert="horz" lIns="91431" tIns="45716" rIns="91431" bIns="45716" rtlCol="0"/>
          <a:lstStyle>
            <a:lvl1pPr algn="l" eaLnBrk="1" hangingPunct="1">
              <a:defRPr sz="1200">
                <a:latin typeface="Arial" charset="0"/>
                <a:ea typeface="ＭＳ Ｐゴシック" pitchFamily="34" charset="-128"/>
                <a:cs typeface="+mn-cs"/>
              </a:defRPr>
            </a:lvl1pPr>
          </a:lstStyle>
          <a:p>
            <a:pPr>
              <a:defRPr/>
            </a:pPr>
            <a:endParaRPr lang="en-US"/>
          </a:p>
        </p:txBody>
      </p:sp>
      <p:sp>
        <p:nvSpPr>
          <p:cNvPr id="3" name="Date Placeholder 2">
            <a:extLst>
              <a:ext uri="{FF2B5EF4-FFF2-40B4-BE49-F238E27FC236}">
                <a16:creationId xmlns:a16="http://schemas.microsoft.com/office/drawing/2014/main" id="{7655DF1F-8BDF-4042-8CC7-34A4B09B24FA}"/>
              </a:ext>
            </a:extLst>
          </p:cNvPr>
          <p:cNvSpPr>
            <a:spLocks noGrp="1"/>
          </p:cNvSpPr>
          <p:nvPr>
            <p:ph type="dt" sz="quarter" idx="1"/>
          </p:nvPr>
        </p:nvSpPr>
        <p:spPr>
          <a:xfrm>
            <a:off x="3970338" y="0"/>
            <a:ext cx="3038475" cy="465138"/>
          </a:xfrm>
          <a:prstGeom prst="rect">
            <a:avLst/>
          </a:prstGeom>
        </p:spPr>
        <p:txBody>
          <a:bodyPr vert="horz" wrap="square" lIns="91431" tIns="45716" rIns="91431" bIns="45716" numCol="1" anchor="t" anchorCtr="0" compatLnSpc="1">
            <a:prstTxWarp prst="textNoShape">
              <a:avLst/>
            </a:prstTxWarp>
          </a:bodyPr>
          <a:lstStyle>
            <a:lvl1pPr algn="r" eaLnBrk="1" hangingPunct="1">
              <a:defRPr sz="1200">
                <a:latin typeface="Arial" charset="0"/>
              </a:defRPr>
            </a:lvl1pPr>
          </a:lstStyle>
          <a:p>
            <a:pPr>
              <a:defRPr/>
            </a:pPr>
            <a:fld id="{D32F7404-04C2-41CF-8AFA-C216DCEFB945}" type="datetimeFigureOut">
              <a:rPr lang="en-US"/>
              <a:pPr>
                <a:defRPr/>
              </a:pPr>
              <a:t>3/25/2026</a:t>
            </a:fld>
            <a:endParaRPr lang="en-US"/>
          </a:p>
        </p:txBody>
      </p:sp>
      <p:sp>
        <p:nvSpPr>
          <p:cNvPr id="4" name="Footer Placeholder 3">
            <a:extLst>
              <a:ext uri="{FF2B5EF4-FFF2-40B4-BE49-F238E27FC236}">
                <a16:creationId xmlns:a16="http://schemas.microsoft.com/office/drawing/2014/main" id="{10CD9535-8AF1-434C-AA52-D875A4BB3261}"/>
              </a:ext>
            </a:extLst>
          </p:cNvPr>
          <p:cNvSpPr>
            <a:spLocks noGrp="1"/>
          </p:cNvSpPr>
          <p:nvPr>
            <p:ph type="ftr" sz="quarter" idx="2"/>
          </p:nvPr>
        </p:nvSpPr>
        <p:spPr>
          <a:xfrm>
            <a:off x="0" y="8829675"/>
            <a:ext cx="3038475" cy="465138"/>
          </a:xfrm>
          <a:prstGeom prst="rect">
            <a:avLst/>
          </a:prstGeom>
        </p:spPr>
        <p:txBody>
          <a:bodyPr vert="horz" lIns="91431" tIns="45716" rIns="91431" bIns="45716" rtlCol="0" anchor="b"/>
          <a:lstStyle>
            <a:lvl1pPr algn="l" eaLnBrk="1" hangingPunct="1">
              <a:defRPr sz="1200">
                <a:latin typeface="Arial" charset="0"/>
                <a:ea typeface="ＭＳ Ｐゴシック" pitchFamily="34"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8001EAC7-676E-48DB-BB21-94B01F3EDC20}"/>
              </a:ext>
            </a:extLst>
          </p:cNvPr>
          <p:cNvSpPr>
            <a:spLocks noGrp="1"/>
          </p:cNvSpPr>
          <p:nvPr>
            <p:ph type="sldNum" sz="quarter" idx="3"/>
          </p:nvPr>
        </p:nvSpPr>
        <p:spPr>
          <a:xfrm>
            <a:off x="3970338" y="8829675"/>
            <a:ext cx="3038475" cy="465138"/>
          </a:xfrm>
          <a:prstGeom prst="rect">
            <a:avLst/>
          </a:prstGeom>
        </p:spPr>
        <p:txBody>
          <a:bodyPr vert="horz" wrap="square" lIns="91431" tIns="45716" rIns="91431" bIns="45716" numCol="1" anchor="b" anchorCtr="0" compatLnSpc="1">
            <a:prstTxWarp prst="textNoShape">
              <a:avLst/>
            </a:prstTxWarp>
          </a:bodyPr>
          <a:lstStyle>
            <a:lvl1pPr algn="r" eaLnBrk="1" hangingPunct="1">
              <a:defRPr sz="1200"/>
            </a:lvl1pPr>
          </a:lstStyle>
          <a:p>
            <a:pPr>
              <a:defRPr/>
            </a:pPr>
            <a:fld id="{20942485-FB7D-4829-BCAF-852673D7F19A}" type="slidenum">
              <a:rPr lang="en-US" altLang="en-US"/>
              <a:pPr>
                <a:defRPr/>
              </a:pPr>
              <a:t>‹Nº›</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56F7C3-911A-4BAB-9380-721B1504EC21}"/>
              </a:ext>
            </a:extLst>
          </p:cNvPr>
          <p:cNvSpPr>
            <a:spLocks noGrp="1"/>
          </p:cNvSpPr>
          <p:nvPr>
            <p:ph type="hdr" sz="quarter"/>
          </p:nvPr>
        </p:nvSpPr>
        <p:spPr>
          <a:xfrm>
            <a:off x="0" y="0"/>
            <a:ext cx="3038475" cy="465138"/>
          </a:xfrm>
          <a:prstGeom prst="rect">
            <a:avLst/>
          </a:prstGeom>
        </p:spPr>
        <p:txBody>
          <a:bodyPr vert="horz" lIns="91431" tIns="45716" rIns="91431" bIns="45716"/>
          <a:lstStyle>
            <a:lvl1pPr algn="l" eaLnBrk="1" fontAlgn="auto" hangingPunct="1">
              <a:spcBef>
                <a:spcPts val="0"/>
              </a:spcBef>
              <a:spcAft>
                <a:spcPts val="0"/>
              </a:spcAft>
              <a:defRPr sz="1200">
                <a:latin typeface="+mn-lt"/>
                <a:ea typeface="+mn-ea"/>
                <a:cs typeface="+mn-cs"/>
              </a:defRPr>
            </a:lvl1pPr>
          </a:lstStyle>
          <a:p>
            <a:endParaRPr/>
          </a:p>
        </p:txBody>
      </p:sp>
      <p:sp>
        <p:nvSpPr>
          <p:cNvPr id="3" name="Date Placeholder 2">
            <a:extLst>
              <a:ext uri="{FF2B5EF4-FFF2-40B4-BE49-F238E27FC236}">
                <a16:creationId xmlns:a16="http://schemas.microsoft.com/office/drawing/2014/main" id="{C6016511-07B4-455F-8A70-FA45EDBB1431}"/>
              </a:ext>
            </a:extLst>
          </p:cNvPr>
          <p:cNvSpPr>
            <a:spLocks noGrp="1"/>
          </p:cNvSpPr>
          <p:nvPr>
            <p:ph type="dt" idx="1"/>
          </p:nvPr>
        </p:nvSpPr>
        <p:spPr>
          <a:xfrm>
            <a:off x="3970338" y="0"/>
            <a:ext cx="3038475" cy="465138"/>
          </a:xfrm>
          <a:prstGeom prst="rect">
            <a:avLst/>
          </a:prstGeom>
        </p:spPr>
        <p:txBody>
          <a:bodyPr vert="horz" wrap="square" lIns="91431" tIns="45716" rIns="91431" bIns="45716" numCol="1" anchor="t" anchorCtr="0" compatLnSpc="1">
            <a:prstTxWarp prst="textNoShape">
              <a:avLst/>
            </a:prstTxWarp>
          </a:bodyPr>
          <a:lstStyle>
            <a:lvl1pPr algn="r" eaLnBrk="1" hangingPunct="1">
              <a:defRPr sz="1200">
                <a:latin typeface="Calibri" pitchFamily="34" charset="0"/>
                <a:cs typeface="Arial" charset="0"/>
              </a:defRPr>
            </a:lvl1pPr>
          </a:lstStyle>
          <a:p>
            <a:fld id="{7F26A011-F25D-463B-BD40-1652331F8777}" type="datetimeFigureOut">
              <a:rPr lang="en-US"/>
              <a:t>3/25/2026</a:t>
            </a:fld>
            <a:endParaRPr lang="en-US"/>
          </a:p>
        </p:txBody>
      </p:sp>
      <p:sp>
        <p:nvSpPr>
          <p:cNvPr id="4" name="Slide Image Placeholder 3">
            <a:extLst>
              <a:ext uri="{FF2B5EF4-FFF2-40B4-BE49-F238E27FC236}">
                <a16:creationId xmlns:a16="http://schemas.microsoft.com/office/drawing/2014/main" id="{FB4E2076-1E7E-4B0B-9083-F3B7E993A8FB}"/>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31" tIns="45716" rIns="91431" bIns="45716" anchor="ctr"/>
          <a:lstStyle/>
          <a:p>
            <a:pPr lvl="0"/>
            <a:endParaRPr/>
          </a:p>
        </p:txBody>
      </p:sp>
      <p:sp>
        <p:nvSpPr>
          <p:cNvPr id="5" name="Notes Placeholder 4">
            <a:extLst>
              <a:ext uri="{FF2B5EF4-FFF2-40B4-BE49-F238E27FC236}">
                <a16:creationId xmlns:a16="http://schemas.microsoft.com/office/drawing/2014/main" id="{1BCFEA29-7E5B-4F02-8930-DE271A9AA91D}"/>
              </a:ext>
            </a:extLst>
          </p:cNvPr>
          <p:cNvSpPr>
            <a:spLocks noGrp="1"/>
          </p:cNvSpPr>
          <p:nvPr>
            <p:ph type="body" sz="quarter" idx="3"/>
          </p:nvPr>
        </p:nvSpPr>
        <p:spPr>
          <a:xfrm>
            <a:off x="701675" y="4416425"/>
            <a:ext cx="5607050" cy="4183063"/>
          </a:xfrm>
          <a:prstGeom prst="rect">
            <a:avLst/>
          </a:prstGeom>
        </p:spPr>
        <p:txBody>
          <a:bodyPr vert="horz" lIns="91431" tIns="45716" rIns="91431" bIns="45716">
            <a:normAutofit/>
          </a:bodyPr>
          <a:lstStyle/>
          <a:p>
            <a:pPr lvl="0"/>
            <a:r>
              <a:t>Haz clic para editar los estilos de texto maestro.</a:t>
            </a:r>
          </a:p>
          <a:p>
            <a:pPr lvl="1"/>
            <a:r>
              <a:t>Segundo nivel</a:t>
            </a:r>
          </a:p>
          <a:p>
            <a:pPr lvl="2"/>
            <a:r>
              <a:t>Tercer nivel</a:t>
            </a:r>
          </a:p>
          <a:p>
            <a:pPr lvl="3"/>
            <a:r>
              <a:t>Cuarto nivel</a:t>
            </a:r>
          </a:p>
          <a:p>
            <a:pPr lvl="4"/>
            <a:r>
              <a:t>Quinto nivel</a:t>
            </a:r>
          </a:p>
        </p:txBody>
      </p:sp>
      <p:sp>
        <p:nvSpPr>
          <p:cNvPr id="6" name="Footer Placeholder 5">
            <a:extLst>
              <a:ext uri="{FF2B5EF4-FFF2-40B4-BE49-F238E27FC236}">
                <a16:creationId xmlns:a16="http://schemas.microsoft.com/office/drawing/2014/main" id="{4D7E134B-3BB4-4923-A862-F61AC3C690B9}"/>
              </a:ext>
            </a:extLst>
          </p:cNvPr>
          <p:cNvSpPr>
            <a:spLocks noGrp="1"/>
          </p:cNvSpPr>
          <p:nvPr>
            <p:ph type="ftr" sz="quarter" idx="4"/>
          </p:nvPr>
        </p:nvSpPr>
        <p:spPr>
          <a:xfrm>
            <a:off x="0" y="8829675"/>
            <a:ext cx="3038475" cy="465138"/>
          </a:xfrm>
          <a:prstGeom prst="rect">
            <a:avLst/>
          </a:prstGeom>
        </p:spPr>
        <p:txBody>
          <a:bodyPr vert="horz" lIns="91431" tIns="45716" rIns="91431" bIns="45716" anchor="b"/>
          <a:lstStyle>
            <a:lvl1pPr algn="l" eaLnBrk="1" fontAlgn="auto" hangingPunct="1">
              <a:spcBef>
                <a:spcPts val="0"/>
              </a:spcBef>
              <a:spcAft>
                <a:spcPts val="0"/>
              </a:spcAft>
              <a:defRPr sz="1200">
                <a:latin typeface="+mn-lt"/>
                <a:ea typeface="+mn-ea"/>
                <a:cs typeface="+mn-cs"/>
              </a:defRPr>
            </a:lvl1pPr>
          </a:lstStyle>
          <a:p>
            <a:endParaRPr/>
          </a:p>
        </p:txBody>
      </p:sp>
      <p:sp>
        <p:nvSpPr>
          <p:cNvPr id="7" name="Slide Number Placeholder 6">
            <a:extLst>
              <a:ext uri="{FF2B5EF4-FFF2-40B4-BE49-F238E27FC236}">
                <a16:creationId xmlns:a16="http://schemas.microsoft.com/office/drawing/2014/main" id="{B0B51EC7-2026-4824-B133-12609115175E}"/>
              </a:ext>
            </a:extLst>
          </p:cNvPr>
          <p:cNvSpPr>
            <a:spLocks noGrp="1"/>
          </p:cNvSpPr>
          <p:nvPr>
            <p:ph type="sldNum" sz="quarter" idx="5"/>
          </p:nvPr>
        </p:nvSpPr>
        <p:spPr>
          <a:xfrm>
            <a:off x="3970338" y="8829675"/>
            <a:ext cx="3038475" cy="465138"/>
          </a:xfrm>
          <a:prstGeom prst="rect">
            <a:avLst/>
          </a:prstGeom>
        </p:spPr>
        <p:txBody>
          <a:bodyPr vert="horz" wrap="square" lIns="91431" tIns="45716" rIns="91431" bIns="45716"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fld id="{ABE034D5-752F-461F-9BC9-94FEFC54C0CF}" type="slidenum">
              <a:rPr lang="en-US" altLang="en-US"/>
              <a:t>‹Nº›</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000">
                <a:latin typeface="Arial" pitchFamily="34" charset="0"/>
                <a:cs typeface="Arial" pitchFamily="34" charset="0"/>
              </a:defRPr>
            </a:pPr>
            <a:r>
              <a:rPr b="1"/>
              <a:t>Tiempo del módulo</a:t>
            </a:r>
            <a:r>
              <a:t>: 30 minutos/ 40 minutos</a:t>
            </a:r>
          </a:p>
          <a:p>
            <a:endParaRPr sz="1000">
              <a:latin typeface="Arial" pitchFamily="34" charset="0"/>
              <a:cs typeface="Arial" pitchFamily="34" charset="0"/>
            </a:endParaRPr>
          </a:p>
          <a:p>
            <a:pPr>
              <a:defRPr sz="1000">
                <a:latin typeface="Arial" pitchFamily="34" charset="0"/>
                <a:cs typeface="Arial" pitchFamily="34" charset="0"/>
              </a:defRPr>
            </a:pPr>
            <a:r>
              <a:rPr b="1"/>
              <a:t>Materiales</a:t>
            </a:r>
            <a:r>
              <a:t>:</a:t>
            </a:r>
          </a:p>
          <a:p>
            <a:pPr marL="171450" indent="-171450">
              <a:buFont typeface="Arial" pitchFamily="34" charset="0"/>
              <a:buChar char="•"/>
              <a:defRPr sz="1000">
                <a:latin typeface="Arial" pitchFamily="34" charset="0"/>
                <a:cs typeface="Arial" pitchFamily="34" charset="0"/>
              </a:defRPr>
            </a:pPr>
            <a:r>
              <a:rPr i="1"/>
              <a:t>Consideraciones sobre respuesta a emergencias</a:t>
            </a:r>
            <a:r>
              <a:t> video – (Mostrar el segmento de video de 0:00 a 4:31)</a:t>
            </a:r>
          </a:p>
          <a:p>
            <a:pPr marL="171450" indent="-171450">
              <a:buFont typeface="Arial" pitchFamily="34" charset="0"/>
              <a:buChar char="•"/>
              <a:defRPr sz="1000">
                <a:latin typeface="Arial" pitchFamily="34" charset="0"/>
                <a:cs typeface="Arial" pitchFamily="34" charset="0"/>
              </a:defRPr>
            </a:pPr>
            <a:r>
              <a:rPr i="1"/>
              <a:t>Respuesta a incidentes con etanol </a:t>
            </a:r>
            <a:r>
              <a:t>video – (Duración total 19:20)</a:t>
            </a:r>
          </a:p>
          <a:p>
            <a:endParaRPr/>
          </a:p>
        </p:txBody>
      </p:sp>
      <p:sp>
        <p:nvSpPr>
          <p:cNvPr id="4" name="Slide Number Placeholder 3"/>
          <p:cNvSpPr>
            <a:spLocks noGrp="1"/>
          </p:cNvSpPr>
          <p:nvPr>
            <p:ph type="sldNum" sz="quarter" idx="5"/>
          </p:nvPr>
        </p:nvSpPr>
        <p:spPr/>
        <p:txBody>
          <a:bodyPr/>
          <a:lstStyle/>
          <a:p>
            <a:fld id="{67F84BA3-916F-4452-A4BA-BB59DCCB300E}" type="slidenum">
              <a:rPr lang="en-US" altLang="en-US" smtClean="0"/>
              <a:t>1</a:t>
            </a:fld>
            <a:endParaRPr lang="en-US" altLang="en-US"/>
          </a:p>
        </p:txBody>
      </p:sp>
    </p:spTree>
    <p:extLst>
      <p:ext uri="{BB962C8B-B14F-4D97-AF65-F5344CB8AC3E}">
        <p14:creationId xmlns:p14="http://schemas.microsoft.com/office/powerpoint/2010/main" val="2696741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23D506C-C2A6-4940-96CF-040CE003B3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FEDB37B-352A-45D4-AF49-BD7A03F4C3BD}"/>
              </a:ext>
            </a:extLst>
          </p:cNvPr>
          <p:cNvSpPr>
            <a:spLocks noGrp="1"/>
          </p:cNvSpPr>
          <p:nvPr>
            <p:ph type="body" idx="1"/>
          </p:nvPr>
        </p:nvSpPr>
        <p:spPr/>
        <p:txBody>
          <a:bodyPr>
            <a:normAutofit fontScale="47500" lnSpcReduction="20000"/>
          </a:bodyPr>
          <a:lstStyle/>
          <a:p>
            <a:pPr>
              <a:defRPr sz="1000" b="1">
                <a:latin typeface="Arial" pitchFamily="34" charset="0"/>
                <a:cs typeface="Arial" pitchFamily="34" charset="0"/>
              </a:defRPr>
            </a:pPr>
            <a:r>
              <a:t>Discusión en grupo:</a:t>
            </a:r>
          </a:p>
          <a:p>
            <a:pPr>
              <a:defRPr sz="1000" i="1">
                <a:latin typeface="Arial" pitchFamily="34" charset="0"/>
                <a:cs typeface="Arial" pitchFamily="34" charset="0"/>
              </a:defRPr>
            </a:pPr>
            <a:r>
              <a:t>Pregunte a los participantes si pueden enumerar los riesgos para la salud asociados al etanol. Colóquelas en una tabla de papel o en una pizarra blanca. Los peligros típicos incluyen:</a:t>
            </a:r>
            <a:endParaRPr sz="1000">
              <a:latin typeface="Arial" pitchFamily="34" charset="0"/>
              <a:cs typeface="Arial" pitchFamily="34" charset="0"/>
            </a:endParaRPr>
          </a:p>
          <a:p>
            <a:pPr marL="628650" lvl="1" indent="-171450">
              <a:buFont typeface="Arial" pitchFamily="34" charset="0"/>
              <a:buChar char="•"/>
              <a:defRPr sz="1000" i="1">
                <a:latin typeface="Arial" pitchFamily="34" charset="0"/>
                <a:cs typeface="Arial" pitchFamily="34" charset="0"/>
              </a:defRPr>
            </a:pPr>
            <a:r>
              <a:t>Irritación en los ojos y la piel.</a:t>
            </a:r>
            <a:endParaRPr sz="1000">
              <a:latin typeface="Arial" pitchFamily="34" charset="0"/>
              <a:cs typeface="Arial" pitchFamily="34" charset="0"/>
            </a:endParaRPr>
          </a:p>
          <a:p>
            <a:pPr marL="628650" lvl="1" indent="-171450">
              <a:buFont typeface="Arial" pitchFamily="34" charset="0"/>
              <a:buChar char="•"/>
              <a:defRPr sz="1000" i="1">
                <a:latin typeface="Arial" pitchFamily="34" charset="0"/>
                <a:cs typeface="Arial" pitchFamily="34" charset="0"/>
              </a:defRPr>
            </a:pPr>
            <a:r>
              <a:t>Cuando se inhala o se absorbe:</a:t>
            </a:r>
            <a:endParaRPr sz="1000">
              <a:latin typeface="Arial" pitchFamily="34" charset="0"/>
              <a:cs typeface="Arial" pitchFamily="34" charset="0"/>
            </a:endParaRPr>
          </a:p>
          <a:p>
            <a:pPr marL="1085850" lvl="2" indent="-171450">
              <a:buFont typeface="Arial" pitchFamily="34" charset="0"/>
              <a:buChar char="•"/>
              <a:defRPr sz="1000" i="1">
                <a:latin typeface="Arial" pitchFamily="34" charset="0"/>
                <a:cs typeface="Arial" pitchFamily="34" charset="0"/>
              </a:defRPr>
            </a:pPr>
            <a:r>
              <a:t>Produce depresión del sistema nervioso central.</a:t>
            </a:r>
            <a:endParaRPr sz="1000">
              <a:latin typeface="Arial" pitchFamily="34" charset="0"/>
              <a:cs typeface="Arial" pitchFamily="34" charset="0"/>
            </a:endParaRPr>
          </a:p>
          <a:p>
            <a:pPr marL="1085850" lvl="2" indent="-171450">
              <a:buFont typeface="Arial" pitchFamily="34" charset="0"/>
              <a:buChar char="•"/>
              <a:defRPr sz="1000" i="1">
                <a:latin typeface="Arial" pitchFamily="34" charset="0"/>
                <a:cs typeface="Arial" pitchFamily="34" charset="0"/>
              </a:defRPr>
            </a:pPr>
            <a:r>
              <a:t>Dolores de cabeza</a:t>
            </a:r>
            <a:endParaRPr sz="1000">
              <a:latin typeface="Arial" pitchFamily="34" charset="0"/>
              <a:cs typeface="Arial" pitchFamily="34" charset="0"/>
            </a:endParaRPr>
          </a:p>
          <a:p>
            <a:pPr marL="1085850" lvl="2" indent="-171450">
              <a:buFont typeface="Arial" pitchFamily="34" charset="0"/>
              <a:buChar char="•"/>
              <a:defRPr sz="1000" i="1">
                <a:latin typeface="Arial" pitchFamily="34" charset="0"/>
                <a:cs typeface="Arial" pitchFamily="34" charset="0"/>
              </a:defRPr>
            </a:pPr>
            <a:r>
              <a:t>Náuseas</a:t>
            </a:r>
            <a:endParaRPr sz="1000">
              <a:latin typeface="Arial" pitchFamily="34" charset="0"/>
              <a:cs typeface="Arial" pitchFamily="34" charset="0"/>
            </a:endParaRPr>
          </a:p>
          <a:p>
            <a:pPr marL="1085850" lvl="2" indent="-171450">
              <a:buFont typeface="Arial" pitchFamily="34" charset="0"/>
              <a:buChar char="•"/>
              <a:defRPr sz="1000" i="1">
                <a:latin typeface="Arial" pitchFamily="34" charset="0"/>
                <a:cs typeface="Arial" pitchFamily="34" charset="0"/>
              </a:defRPr>
            </a:pPr>
            <a:r>
              <a:t>Mareo</a:t>
            </a:r>
            <a:endParaRPr sz="1000">
              <a:latin typeface="Arial" pitchFamily="34" charset="0"/>
              <a:cs typeface="Arial" pitchFamily="34" charset="0"/>
            </a:endParaRPr>
          </a:p>
          <a:p>
            <a:pPr marL="1085850" lvl="2" indent="-171450">
              <a:buFont typeface="Arial" pitchFamily="34" charset="0"/>
              <a:buChar char="•"/>
              <a:defRPr sz="1000" i="1">
                <a:latin typeface="Arial" pitchFamily="34" charset="0"/>
                <a:cs typeface="Arial" pitchFamily="34" charset="0"/>
              </a:defRPr>
            </a:pPr>
            <a:r>
              <a:t>Pérdida de equilibrio o coordinación</a:t>
            </a:r>
            <a:endParaRPr sz="1000">
              <a:latin typeface="Arial" pitchFamily="34" charset="0"/>
              <a:cs typeface="Arial" pitchFamily="34" charset="0"/>
            </a:endParaRPr>
          </a:p>
          <a:p>
            <a:pPr marL="1085850" lvl="2" indent="-171450">
              <a:buFont typeface="Arial" pitchFamily="34" charset="0"/>
              <a:buChar char="•"/>
              <a:defRPr sz="1000" i="1">
                <a:latin typeface="Arial" pitchFamily="34" charset="0"/>
                <a:cs typeface="Arial" pitchFamily="34" charset="0"/>
              </a:defRPr>
            </a:pPr>
            <a:r>
              <a:t>Estupor</a:t>
            </a:r>
            <a:endParaRPr sz="1000">
              <a:latin typeface="Arial" pitchFamily="34" charset="0"/>
              <a:cs typeface="Arial" pitchFamily="34" charset="0"/>
            </a:endParaRPr>
          </a:p>
          <a:p>
            <a:pPr>
              <a:buFont typeface="Arial" pitchFamily="34" charset="0"/>
              <a:buNone/>
              <a:defRPr sz="1000" i="1">
                <a:latin typeface="Arial" pitchFamily="34" charset="0"/>
                <a:cs typeface="Arial" pitchFamily="34" charset="0"/>
              </a:defRPr>
            </a:pPr>
            <a:r>
              <a:t>Los peligros típicos incluyen:</a:t>
            </a:r>
          </a:p>
          <a:p>
            <a:pPr marL="628650" lvl="1" indent="-171450">
              <a:buFont typeface="Arial" pitchFamily="34" charset="0"/>
              <a:buChar char="•"/>
              <a:defRPr sz="1000" i="1">
                <a:latin typeface="Arial" pitchFamily="34" charset="0"/>
                <a:cs typeface="Arial" pitchFamily="34" charset="0"/>
              </a:defRPr>
            </a:pPr>
            <a:r>
              <a:t>Inhalación:</a:t>
            </a:r>
          </a:p>
          <a:p>
            <a:pPr marL="1085850" lvl="2" indent="-171450">
              <a:buFont typeface="Arial" pitchFamily="34" charset="0"/>
              <a:buChar char="•"/>
              <a:defRPr sz="1000" i="1">
                <a:latin typeface="Arial" pitchFamily="34" charset="0"/>
                <a:cs typeface="Arial" pitchFamily="34" charset="0"/>
              </a:defRPr>
            </a:pPr>
            <a:r>
              <a:t>Depresión del sistema nervioso central</a:t>
            </a:r>
          </a:p>
          <a:p>
            <a:pPr marL="1085850" lvl="2" indent="-171450">
              <a:buFont typeface="Arial" pitchFamily="34" charset="0"/>
              <a:buChar char="•"/>
              <a:defRPr sz="1000" i="1">
                <a:latin typeface="Arial" pitchFamily="34" charset="0"/>
                <a:cs typeface="Arial" pitchFamily="34" charset="0"/>
              </a:defRPr>
            </a:pPr>
            <a:r>
              <a:t>Irritación</a:t>
            </a:r>
          </a:p>
          <a:p>
            <a:pPr marL="1085850" lvl="2" indent="-171450">
              <a:buFont typeface="Arial" pitchFamily="34" charset="0"/>
              <a:buChar char="•"/>
              <a:defRPr sz="1000" i="1">
                <a:latin typeface="Arial" pitchFamily="34" charset="0"/>
                <a:cs typeface="Arial" pitchFamily="34" charset="0"/>
              </a:defRPr>
            </a:pPr>
            <a:r>
              <a:t>Náuseas</a:t>
            </a:r>
          </a:p>
          <a:p>
            <a:pPr marL="1085850" lvl="2" indent="-171450">
              <a:buFont typeface="Arial" pitchFamily="34" charset="0"/>
              <a:buChar char="•"/>
              <a:defRPr sz="1000" i="1">
                <a:latin typeface="Arial" pitchFamily="34" charset="0"/>
                <a:cs typeface="Arial" pitchFamily="34" charset="0"/>
              </a:defRPr>
            </a:pPr>
            <a:r>
              <a:t>Vómitos</a:t>
            </a:r>
          </a:p>
          <a:p>
            <a:pPr marL="628650" lvl="1" indent="-171450">
              <a:buFont typeface="Arial" pitchFamily="34" charset="0"/>
              <a:buChar char="•"/>
              <a:defRPr sz="1000" i="1">
                <a:latin typeface="Arial" pitchFamily="34" charset="0"/>
                <a:cs typeface="Arial" pitchFamily="34" charset="0"/>
              </a:defRPr>
            </a:pPr>
            <a:r>
              <a:t>Exposición a largo plazo:</a:t>
            </a:r>
          </a:p>
          <a:p>
            <a:pPr marL="1085850" lvl="2" indent="-171450">
              <a:buFont typeface="Arial" pitchFamily="34" charset="0"/>
              <a:buChar char="•"/>
              <a:defRPr sz="1000" i="1">
                <a:latin typeface="Arial" pitchFamily="34" charset="0"/>
                <a:cs typeface="Arial" pitchFamily="34" charset="0"/>
              </a:defRPr>
            </a:pPr>
            <a:r>
              <a:t>Daño hepático</a:t>
            </a:r>
          </a:p>
          <a:p>
            <a:pPr marL="1085850" lvl="2" indent="-171450">
              <a:buFont typeface="Arial" pitchFamily="34" charset="0"/>
              <a:buChar char="•"/>
              <a:defRPr sz="1000" i="1">
                <a:latin typeface="Arial" pitchFamily="34" charset="0"/>
                <a:cs typeface="Arial" pitchFamily="34" charset="0"/>
              </a:defRPr>
            </a:pPr>
            <a:r>
              <a:t>Daño renal</a:t>
            </a:r>
          </a:p>
          <a:p>
            <a:pPr>
              <a:defRPr sz="1000" i="1">
                <a:latin typeface="Arial" pitchFamily="34" charset="0"/>
                <a:cs typeface="Arial" pitchFamily="34" charset="0"/>
              </a:defRPr>
            </a:pPr>
            <a:r>
              <a:t> </a:t>
            </a:r>
          </a:p>
          <a:p>
            <a:pPr>
              <a:defRPr sz="1000" i="1">
                <a:latin typeface="Arial" pitchFamily="34" charset="0"/>
                <a:cs typeface="Arial" pitchFamily="34" charset="0"/>
              </a:defRPr>
            </a:pPr>
            <a:r>
              <a:t>Pregunte a los participantes qué tipo de equipo de protección personal (EPP) consideran más importante al responder a emergencias relacionadas con el etanol, incluidos derrames, fugas e incendios.</a:t>
            </a:r>
          </a:p>
          <a:p>
            <a:endParaRPr sz="1000" i="1">
              <a:latin typeface="Arial" pitchFamily="34" charset="0"/>
              <a:cs typeface="Arial" pitchFamily="34" charset="0"/>
            </a:endParaRPr>
          </a:p>
          <a:p>
            <a:pPr>
              <a:defRPr sz="1000" i="1">
                <a:latin typeface="Arial" pitchFamily="34" charset="0"/>
                <a:cs typeface="Arial" pitchFamily="34" charset="0"/>
              </a:defRPr>
            </a:pPr>
            <a:r>
              <a:t>Recuerde a los participantes que a menudo pensamos en los peligros de los materiales cuando están involucrados en un incendio; sin embargo, es igualmente importante considerar los EPI y, en particular, la protección respiratoria para los materiales involucrados en derrames y fugas.</a:t>
            </a:r>
            <a:endParaRPr sz="1000">
              <a:latin typeface="Arial" pitchFamily="34" charset="0"/>
              <a:cs typeface="Arial" pitchFamily="34" charset="0"/>
            </a:endParaRPr>
          </a:p>
          <a:p>
            <a:endParaRPr sz="1000" i="1">
              <a:latin typeface="Arial" pitchFamily="34" charset="0"/>
              <a:cs typeface="Arial" pitchFamily="34" charset="0"/>
            </a:endParaRPr>
          </a:p>
          <a:p>
            <a:pPr>
              <a:defRPr sz="1000" i="1">
                <a:latin typeface="Arial" pitchFamily="34" charset="0"/>
                <a:cs typeface="Arial" pitchFamily="34" charset="0"/>
              </a:defRPr>
            </a:pPr>
            <a:r>
              <a:t>Recuerde a los participantes que este es un curso de sensibilización sobre el etanol y las mezclas de etanol con combustible. Sin embargo, siempre es fundamental recalcar la importancia del uso adecuado de EPI (Equipos de Protección Individual). Este curso no está diseñado para brindar instrucción sobre el uso o la selección de EPI, sino que esta sección se presenta como un recordatorio de su importancia.</a:t>
            </a:r>
          </a:p>
          <a:p>
            <a:endParaRPr sz="1000" i="1">
              <a:latin typeface="Arial" pitchFamily="34" charset="0"/>
              <a:cs typeface="Arial" pitchFamily="34" charset="0"/>
            </a:endParaRPr>
          </a:p>
          <a:p>
            <a:pPr>
              <a:defRPr sz="1000">
                <a:latin typeface="Arial" pitchFamily="34" charset="0"/>
                <a:cs typeface="Arial" pitchFamily="34" charset="0"/>
              </a:defRPr>
            </a:pPr>
            <a:r>
              <a:t>El etanol y los combustibles mezclados con etanol arden de forma similar a los incendios de gasolina; por lo tanto, es fundamental que todos los equipos de respuesta utilicen el equipo de protección personal (EPP) adecuado para bomberos. La ropa de protección está diseñada para proteger al usuario de la cabeza a los pies y ha demostrado reducir la gravedad de las lesiones, además de salvar la vida de muchos bomberos. Los siguientes componentes constituyen un conjunto general de EPI (Equipo de Protección Individual) para bomberos:</a:t>
            </a:r>
          </a:p>
          <a:p>
            <a:pPr marL="171450" indent="-171450">
              <a:buFont typeface="Arial" panose="020B0604020202020204" pitchFamily="34" charset="0"/>
              <a:buChar char="•"/>
              <a:defRPr sz="1000">
                <a:latin typeface="Arial" pitchFamily="34" charset="0"/>
                <a:cs typeface="Arial" pitchFamily="34" charset="0"/>
              </a:defRPr>
            </a:pPr>
            <a:r>
              <a:t>Casco con visera o protección ocular.</a:t>
            </a:r>
          </a:p>
          <a:p>
            <a:pPr marL="171450" indent="-171450">
              <a:buFont typeface="Arial" panose="020B0604020202020204" pitchFamily="34" charset="0"/>
              <a:buChar char="•"/>
              <a:defRPr sz="1000">
                <a:latin typeface="Arial" pitchFamily="34" charset="0"/>
                <a:cs typeface="Arial" pitchFamily="34" charset="0"/>
              </a:defRPr>
            </a:pPr>
            <a:r>
              <a:t>Capucha protectora</a:t>
            </a:r>
          </a:p>
          <a:p>
            <a:pPr marL="171450" indent="-171450">
              <a:buFont typeface="Arial" panose="020B0604020202020204" pitchFamily="34" charset="0"/>
              <a:buChar char="•"/>
              <a:defRPr sz="1000">
                <a:latin typeface="Arial" pitchFamily="34" charset="0"/>
                <a:cs typeface="Arial" pitchFamily="34" charset="0"/>
              </a:defRPr>
            </a:pPr>
            <a:r>
              <a:t>Abrigo de trabajo</a:t>
            </a:r>
          </a:p>
          <a:p>
            <a:pPr marL="171450" indent="-171450">
              <a:buFont typeface="Arial" panose="020B0604020202020204" pitchFamily="34" charset="0"/>
              <a:buChar char="•"/>
              <a:defRPr sz="1000">
                <a:latin typeface="Arial" pitchFamily="34" charset="0"/>
                <a:cs typeface="Arial" pitchFamily="34" charset="0"/>
              </a:defRPr>
            </a:pPr>
            <a:r>
              <a:t>Pantalones de trabajo</a:t>
            </a:r>
          </a:p>
          <a:p>
            <a:pPr marL="171450" indent="-171450">
              <a:buFont typeface="Arial" panose="020B0604020202020204" pitchFamily="34" charset="0"/>
              <a:buChar char="•"/>
              <a:defRPr sz="1000">
                <a:latin typeface="Arial" pitchFamily="34" charset="0"/>
                <a:cs typeface="Arial" pitchFamily="34" charset="0"/>
              </a:defRPr>
            </a:pPr>
            <a:r>
              <a:t>Guantes</a:t>
            </a:r>
          </a:p>
          <a:p>
            <a:pPr marL="171450" indent="-171450">
              <a:buFont typeface="Arial" panose="020B0604020202020204" pitchFamily="34" charset="0"/>
              <a:buChar char="•"/>
              <a:defRPr sz="1000">
                <a:latin typeface="Arial" pitchFamily="34" charset="0"/>
                <a:cs typeface="Arial" pitchFamily="34" charset="0"/>
              </a:defRPr>
            </a:pPr>
            <a:r>
              <a:t>Botas</a:t>
            </a:r>
          </a:p>
          <a:p>
            <a:pPr marL="171450" indent="-171450">
              <a:buFont typeface="Arial" panose="020B0604020202020204" pitchFamily="34" charset="0"/>
              <a:buChar char="•"/>
              <a:defRPr sz="1000">
                <a:latin typeface="Arial" pitchFamily="34" charset="0"/>
                <a:cs typeface="Arial" pitchFamily="34" charset="0"/>
              </a:defRPr>
            </a:pPr>
            <a:r>
              <a:t>Protección respiratoria</a:t>
            </a:r>
          </a:p>
          <a:p>
            <a:pPr>
              <a:defRPr sz="1000">
                <a:latin typeface="Arial" pitchFamily="34" charset="0"/>
                <a:cs typeface="Arial" pitchFamily="34" charset="0"/>
              </a:defRPr>
            </a:pPr>
            <a:r>
              <a:t> </a:t>
            </a:r>
          </a:p>
          <a:p>
            <a:pPr>
              <a:defRPr sz="1000">
                <a:latin typeface="Arial" pitchFamily="34" charset="0"/>
                <a:cs typeface="Arial" pitchFamily="34" charset="0"/>
              </a:defRPr>
            </a:pPr>
            <a:r>
              <a:t>La protección respiratoria es especialmente importante, ya que el sistema respiratorio es la principal vía de entrada de sustancias químicas peligrosas al organismo. Existen tres tipos de protección respiratoria: </a:t>
            </a:r>
          </a:p>
          <a:p>
            <a:pPr marL="171450" indent="-171450">
              <a:buFont typeface="Arial" panose="020B0604020202020204" pitchFamily="34" charset="0"/>
              <a:buChar char="•"/>
              <a:defRPr sz="1000">
                <a:latin typeface="Arial" pitchFamily="34" charset="0"/>
                <a:cs typeface="Arial" pitchFamily="34" charset="0"/>
              </a:defRPr>
            </a:pPr>
            <a:r>
              <a:t>Respiradores purificadores de aire (APR) y respiradores purificadores de aire motorizados (PAPR);</a:t>
            </a:r>
          </a:p>
          <a:p>
            <a:pPr marL="171450" indent="-171450">
              <a:buFont typeface="Arial" panose="020B0604020202020204" pitchFamily="34" charset="0"/>
              <a:buChar char="•"/>
              <a:defRPr sz="1000">
                <a:latin typeface="Arial" pitchFamily="34" charset="0"/>
                <a:cs typeface="Arial" pitchFamily="34" charset="0"/>
              </a:defRPr>
            </a:pPr>
            <a:r>
              <a:t>Respiradores de suministro de aire (SAR); y</a:t>
            </a:r>
          </a:p>
          <a:p>
            <a:pPr marL="171450" indent="-171450">
              <a:buFont typeface="Arial" panose="020B0604020202020204" pitchFamily="34" charset="0"/>
              <a:buChar char="•"/>
              <a:defRPr sz="1000">
                <a:latin typeface="Arial" pitchFamily="34" charset="0"/>
                <a:cs typeface="Arial" pitchFamily="34" charset="0"/>
              </a:defRPr>
            </a:pPr>
            <a:r>
              <a:t>Equipo de respiración autónomo (SCBA)</a:t>
            </a:r>
          </a:p>
          <a:p>
            <a:pPr marL="0" indent="0">
              <a:buFont typeface="Arial" panose="020B0604020202020204" pitchFamily="34" charset="0"/>
              <a:buNone/>
            </a:pPr>
            <a:endParaRPr sz="1000">
              <a:latin typeface="Arial" pitchFamily="34" charset="0"/>
              <a:cs typeface="Arial" pitchFamily="34" charset="0"/>
            </a:endParaRPr>
          </a:p>
          <a:p>
            <a:pPr>
              <a:defRPr sz="1000">
                <a:latin typeface="Arial" pitchFamily="34" charset="0"/>
                <a:cs typeface="Arial" pitchFamily="34" charset="0"/>
              </a:defRPr>
            </a:pPr>
            <a:r>
              <a:t>Recuerde que todo el personal que responda a un derrame o incendio debe usar el equipo de protección personal (EPP) específico requerido para cada emergencia y estar capacitado en su uso (consulte la Figura 7.1 en la Guía del Participante).</a:t>
            </a:r>
          </a:p>
          <a:p>
            <a:endParaRPr sz="1000">
              <a:latin typeface="Arial" pitchFamily="34" charset="0"/>
              <a:cs typeface="Arial" pitchFamily="34" charset="0"/>
            </a:endParaRPr>
          </a:p>
          <a:p>
            <a:endParaRPr sz="1000">
              <a:latin typeface="Arial" pitchFamily="34" charset="0"/>
              <a:cs typeface="Arial" pitchFamily="34" charset="0"/>
            </a:endParaRPr>
          </a:p>
          <a:p>
            <a:endParaRPr sz="1000">
              <a:latin typeface="Arial" pitchFamily="34" charset="0"/>
              <a:cs typeface="Arial" pitchFamily="34" charset="0"/>
            </a:endParaRPr>
          </a:p>
        </p:txBody>
      </p:sp>
      <p:sp>
        <p:nvSpPr>
          <p:cNvPr id="22532" name="Slide Number Placeholder 3">
            <a:extLst>
              <a:ext uri="{FF2B5EF4-FFF2-40B4-BE49-F238E27FC236}">
                <a16:creationId xmlns:a16="http://schemas.microsoft.com/office/drawing/2014/main" id="{1CADA54C-1990-414A-BF01-9ED9166C3B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455FE17-4A2E-4B0D-A4C6-C595445ADDB9}" type="slidenum">
              <a:rPr lang="en-US" altLang="en-US" smtClean="0"/>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000">
                <a:solidFill>
                  <a:schemeClr val="bg1"/>
                </a:solidFill>
                <a:latin typeface="Arial" panose="020B0604020202020204" pitchFamily="34" charset="0"/>
                <a:cs typeface="Arial" panose="020B0604020202020204" pitchFamily="34" charset="0"/>
              </a:defRPr>
            </a:pPr>
            <a:r>
              <a:t>Es necesaria la descontaminación posterior a la intervención para prevenir la contaminación fuera de las zonas del incidente (contaminación secundaria). La descontaminación debe incluir un limpiador a base de tensioactivos y agua. Todos los efluentes de descontaminación deben ser contenidos, analizados y eliminados adecuadamente.</a:t>
            </a:r>
            <a:endParaRPr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BE034D5-752F-461F-9BC9-94FEFC54C0CF}" type="slidenum">
              <a:rPr lang="en-US" altLang="en-US" smtClean="0"/>
              <a:t>11</a:t>
            </a:fld>
            <a:endParaRPr lang="en-US" altLang="en-US"/>
          </a:p>
        </p:txBody>
      </p:sp>
    </p:spTree>
    <p:extLst>
      <p:ext uri="{BB962C8B-B14F-4D97-AF65-F5344CB8AC3E}">
        <p14:creationId xmlns:p14="http://schemas.microsoft.com/office/powerpoint/2010/main" val="2274788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0D7ECEF-E2DE-4FF6-BC5D-DAB604F4B0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A16D095-68CC-4287-A836-59BB4976B5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En este módulo aprendimos que, independientemente de si se trata de un derrame o un incendio, existen ciertos procedimientos que deben seguirse para garantizar una gestión segura del incidente.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Conocer el tipo de combustible que se ha derramado o que está ardiendo es fundamental para el éxito de su operación. Además, deberá tomar medidas para contener el incidente.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Si se van a iniciar operaciones con espuma ofensiva, se deben obtener y disponer en el lugar del incidente las cantidades adecuadas de concentrado de espuma AR-AFFF o AR-SFFF y el equipo necesario para su aplicación. El personal debe haber recibido capacitación PREVIA sobre cómo utilizar el equipo especializado de extinción de incendios con espuma.</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Es fundamental que todos los servicios de emergencia utilicen el equipo de protección personal (EPP) adecuado cuando intervengan en emergencias relacionadas con etanol y combustibles mezclados con etanol.</a:t>
            </a:r>
          </a:p>
          <a:p>
            <a:endParaRPr>
              <a:ea typeface="ＭＳ Ｐゴシック" panose="020B0600070205080204" pitchFamily="34" charset="-128"/>
            </a:endParaRPr>
          </a:p>
        </p:txBody>
      </p:sp>
      <p:sp>
        <p:nvSpPr>
          <p:cNvPr id="24580" name="Slide Number Placeholder 3">
            <a:extLst>
              <a:ext uri="{FF2B5EF4-FFF2-40B4-BE49-F238E27FC236}">
                <a16:creationId xmlns:a16="http://schemas.microsoft.com/office/drawing/2014/main" id="{1E86495E-A5D2-44B0-9773-8ED1202B3E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57DB179-3983-42BB-B436-35BDF6C337D9}" type="slidenum">
              <a:rPr lang="en-US" altLang="en-US" smtClean="0"/>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8A5EC852-E7B7-4DAA-AF8D-1E62C10341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85B7A783-E35D-4EDE-BFA1-BD6330F108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rPr b="1"/>
              <a:t>Tiempo:</a:t>
            </a:r>
            <a:r>
              <a:t> 15 minutos</a:t>
            </a:r>
          </a:p>
          <a:p>
            <a:pPr>
              <a:defRPr sz="1000">
                <a:latin typeface="Arial" panose="020B0604020202020204" pitchFamily="34" charset="0"/>
                <a:ea typeface="ＭＳ Ｐゴシック" panose="020B0600070205080204" pitchFamily="34" charset="-128"/>
                <a:cs typeface="Arial" panose="020B0604020202020204" pitchFamily="34" charset="0"/>
              </a:defRPr>
            </a:pPr>
            <a:r>
              <a:rPr b="1"/>
              <a:t>Materiales:</a:t>
            </a:r>
            <a:r>
              <a:t> Hoja de trabajo 7.1</a:t>
            </a:r>
          </a:p>
          <a:p>
            <a:endParaRPr sz="1000" b="1">
              <a:latin typeface="Arial" panose="020B0604020202020204" pitchFamily="34" charset="0"/>
              <a:ea typeface="ＭＳ Ｐゴシック" panose="020B0600070205080204" pitchFamily="34" charset="-128"/>
              <a:cs typeface="Arial" panose="020B0604020202020204" pitchFamily="34" charset="0"/>
            </a:endParaRPr>
          </a:p>
          <a:p>
            <a:pPr>
              <a:defRPr sz="1000" b="1">
                <a:latin typeface="Arial" panose="020B0604020202020204" pitchFamily="34" charset="0"/>
                <a:ea typeface="ＭＳ Ｐゴシック" panose="020B0600070205080204" pitchFamily="34" charset="-128"/>
                <a:cs typeface="Arial" panose="020B0604020202020204" pitchFamily="34" charset="0"/>
              </a:defRPr>
            </a:pPr>
            <a:r>
              <a:t>Instrucciones para el instructor:</a:t>
            </a:r>
          </a:p>
          <a:p>
            <a:pPr>
              <a:defRPr sz="1000" i="1">
                <a:latin typeface="Arial" panose="020B0604020202020204" pitchFamily="34" charset="0"/>
                <a:ea typeface="ＭＳ Ｐゴシック" panose="020B0600070205080204" pitchFamily="34" charset="-128"/>
                <a:cs typeface="Arial" panose="020B0604020202020204" pitchFamily="34" charset="0"/>
              </a:defRPr>
            </a:pPr>
            <a:r>
              <a:t>1. Pida a los participantes que intenten ordenar correctamente los pasos de los siguientes procedimientos.</a:t>
            </a:r>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i="1">
                <a:latin typeface="Arial" panose="020B0604020202020204" pitchFamily="34" charset="0"/>
                <a:ea typeface="ＭＳ Ｐゴシック" panose="020B0600070205080204" pitchFamily="34" charset="-128"/>
                <a:cs typeface="Arial" panose="020B0604020202020204" pitchFamily="34" charset="0"/>
              </a:defRPr>
            </a:pPr>
            <a:r>
              <a:t>2. Los participantes pueden trabajar individualmente o en grupo.</a:t>
            </a:r>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i="1">
                <a:latin typeface="Arial" panose="020B0604020202020204" pitchFamily="34" charset="0"/>
                <a:ea typeface="ＭＳ Ｐゴシック" panose="020B0600070205080204" pitchFamily="34" charset="-128"/>
                <a:cs typeface="Arial" panose="020B0604020202020204" pitchFamily="34" charset="0"/>
              </a:defRPr>
            </a:pPr>
            <a:r>
              <a:t>3. Utilice la hoja de trabajo 7.1.</a:t>
            </a:r>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i="1">
                <a:latin typeface="Arial" panose="020B0604020202020204" pitchFamily="34" charset="0"/>
                <a:ea typeface="ＭＳ Ｐゴシック" panose="020B0600070205080204" pitchFamily="34" charset="-128"/>
                <a:cs typeface="Arial" panose="020B0604020202020204" pitchFamily="34" charset="0"/>
              </a:defRPr>
            </a:pPr>
            <a:r>
              <a:t>4. Después de que los participantes hayan ordenado los procedimientos, repase el orden correcto y luego    </a:t>
            </a:r>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i="1">
                <a:latin typeface="Arial" panose="020B0604020202020204" pitchFamily="34" charset="0"/>
                <a:ea typeface="ＭＳ Ｐゴシック" panose="020B0600070205080204" pitchFamily="34" charset="-128"/>
                <a:cs typeface="Arial" panose="020B0604020202020204" pitchFamily="34" charset="0"/>
              </a:defRPr>
            </a:pPr>
            <a:r>
              <a:t>    Analicen los fundamentos de cada uno. </a:t>
            </a:r>
          </a:p>
          <a:p>
            <a:endParaRPr sz="1000" i="1">
              <a:latin typeface="Arial" panose="020B0604020202020204" pitchFamily="34" charset="0"/>
              <a:ea typeface="ＭＳ Ｐゴシック" panose="020B0600070205080204" pitchFamily="34" charset="-128"/>
              <a:cs typeface="Arial" panose="020B0604020202020204" pitchFamily="34" charset="0"/>
            </a:endParaRPr>
          </a:p>
          <a:p>
            <a:pPr>
              <a:defRPr sz="1000" b="1">
                <a:latin typeface="Arial" panose="020B0604020202020204" pitchFamily="34" charset="0"/>
                <a:ea typeface="ＭＳ Ｐゴシック" panose="020B0600070205080204" pitchFamily="34" charset="-128"/>
                <a:cs typeface="Arial" panose="020B0604020202020204" pitchFamily="34" charset="0"/>
              </a:defRPr>
            </a:pPr>
            <a:r>
              <a:t>Respuestas:</a:t>
            </a:r>
          </a:p>
          <a:p>
            <a:pPr>
              <a:defRPr sz="1000" i="1">
                <a:latin typeface="Arial" panose="020B0604020202020204" pitchFamily="34" charset="0"/>
                <a:ea typeface="ＭＳ Ｐゴシック" panose="020B0600070205080204" pitchFamily="34" charset="-128"/>
                <a:cs typeface="Arial" panose="020B0604020202020204" pitchFamily="34" charset="0"/>
              </a:defRPr>
            </a:pPr>
            <a:r>
              <a:t>D</a:t>
            </a:r>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i="1">
                <a:latin typeface="Arial" panose="020B0604020202020204" pitchFamily="34" charset="0"/>
                <a:ea typeface="ＭＳ Ｐゴシック" panose="020B0600070205080204" pitchFamily="34" charset="-128"/>
                <a:cs typeface="Arial" panose="020B0604020202020204" pitchFamily="34" charset="0"/>
              </a:defRPr>
            </a:pPr>
            <a:r>
              <a:t>A</a:t>
            </a:r>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i="1">
                <a:latin typeface="Arial" panose="020B0604020202020204" pitchFamily="34" charset="0"/>
                <a:ea typeface="ＭＳ Ｐゴシック" panose="020B0600070205080204" pitchFamily="34" charset="-128"/>
                <a:cs typeface="Arial" panose="020B0604020202020204" pitchFamily="34" charset="0"/>
              </a:defRPr>
            </a:pPr>
            <a:r>
              <a:t>B</a:t>
            </a:r>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i="1">
                <a:latin typeface="Arial" panose="020B0604020202020204" pitchFamily="34" charset="0"/>
                <a:ea typeface="ＭＳ Ｐゴシック" panose="020B0600070205080204" pitchFamily="34" charset="-128"/>
                <a:cs typeface="Arial" panose="020B0604020202020204" pitchFamily="34" charset="0"/>
              </a:defRPr>
            </a:pPr>
            <a:r>
              <a:t>C</a:t>
            </a:r>
            <a:endParaRPr sz="1000">
              <a:latin typeface="Arial" panose="020B0604020202020204" pitchFamily="34" charset="0"/>
              <a:ea typeface="ＭＳ Ｐゴシック" panose="020B0600070205080204" pitchFamily="34" charset="-128"/>
              <a:cs typeface="Arial" panose="020B0604020202020204" pitchFamily="34" charset="0"/>
            </a:endParaRPr>
          </a:p>
          <a:p>
            <a:endParaRPr sz="1000">
              <a:latin typeface="Arial" panose="020B0604020202020204" pitchFamily="34" charset="0"/>
              <a:ea typeface="ＭＳ Ｐゴシック" panose="020B0600070205080204" pitchFamily="34" charset="-128"/>
              <a:cs typeface="Arial" panose="020B0604020202020204" pitchFamily="34" charset="0"/>
            </a:endParaRP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26628" name="Slide Number Placeholder 3">
            <a:extLst>
              <a:ext uri="{FF2B5EF4-FFF2-40B4-BE49-F238E27FC236}">
                <a16:creationId xmlns:a16="http://schemas.microsoft.com/office/drawing/2014/main" id="{1127C27D-938B-48E2-931F-D7FD9056C5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1B6AA82-3707-4B8B-B4BB-8E76EF2A1F5D}" type="slidenum">
              <a:rPr lang="en-US" altLang="en-US" smtClean="0"/>
              <a:pPr>
                <a:spcBef>
                  <a:spcPct val="0"/>
                </a:spcBef>
              </a:pPr>
              <a:t>13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822B2293-2C22-43F3-9E05-7FE477A763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7B6E3152-9215-47B0-9539-A3099B3066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b="1">
                <a:latin typeface="Arial" panose="020B0604020202020204" pitchFamily="34" charset="0"/>
                <a:ea typeface="ＭＳ Ｐゴシック" panose="020B0600070205080204" pitchFamily="34" charset="-128"/>
                <a:cs typeface="Arial" panose="020B0604020202020204" pitchFamily="34" charset="0"/>
              </a:defRPr>
            </a:pPr>
            <a:r>
              <a:t>Objetivos facilitadores</a:t>
            </a:r>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1. Analizar las posibles combinaciones de derrames de combustible o de combustible mezclado con etanol.</a:t>
            </a:r>
          </a:p>
          <a:p>
            <a:pPr>
              <a:defRPr sz="1000">
                <a:latin typeface="Arial" panose="020B0604020202020204" pitchFamily="34" charset="0"/>
                <a:ea typeface="ＭＳ Ｐゴシック" panose="020B0600070205080204" pitchFamily="34" charset="-128"/>
                <a:cs typeface="Arial" panose="020B0604020202020204" pitchFamily="34" charset="0"/>
              </a:defRPr>
            </a:pPr>
            <a:r>
              <a:t>2. Determinar las herramientas, el personal y los pasos necesarios para limpiar derrames de diversos combustibles.</a:t>
            </a:r>
          </a:p>
          <a:p>
            <a:pPr>
              <a:defRPr sz="1000">
                <a:latin typeface="Arial" panose="020B0604020202020204" pitchFamily="34" charset="0"/>
                <a:ea typeface="ＭＳ Ｐゴシック" panose="020B0600070205080204" pitchFamily="34" charset="-128"/>
                <a:cs typeface="Arial" panose="020B0604020202020204" pitchFamily="34" charset="0"/>
              </a:defRPr>
            </a:pPr>
            <a:r>
              <a:t>3. Identificación de dispositivos para responder a incidentes relacionados con etanol y combustibles mezclados con etanol.</a:t>
            </a:r>
          </a:p>
        </p:txBody>
      </p:sp>
      <p:sp>
        <p:nvSpPr>
          <p:cNvPr id="10244" name="Slide Number Placeholder 3">
            <a:extLst>
              <a:ext uri="{FF2B5EF4-FFF2-40B4-BE49-F238E27FC236}">
                <a16:creationId xmlns:a16="http://schemas.microsoft.com/office/drawing/2014/main" id="{F05D5A78-DA48-4B60-BBD1-60F4F0D970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6566169-1FE4-477E-9746-0EAC7B6270A0}" type="slidenum">
              <a:rPr lang="en-US" altLang="en-US" smtClean="0"/>
              <a:pPr>
                <a:spcBef>
                  <a:spcPct val="0"/>
                </a:spcBef>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AD84CEE3-B34B-4CFE-90E3-BA12BAAA0C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72E91F24-B62A-426A-B4E4-7A6CABCFD9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rPr i="1"/>
              <a:t>Mostrar el vídeo </a:t>
            </a:r>
            <a:r>
              <a:t>Consideraciones sobre la respuesta ante emergencias</a:t>
            </a:r>
            <a:r>
              <a:rPr i="1"/>
              <a:t> (15:42 a 17:50). </a:t>
            </a:r>
          </a:p>
          <a:p>
            <a:endParaRPr sz="1000" b="1">
              <a:latin typeface="Arial" panose="020B0604020202020204" pitchFamily="34" charset="0"/>
              <a:ea typeface="ＭＳ Ｐゴシック" panose="020B0600070205080204" pitchFamily="34" charset="-128"/>
              <a:cs typeface="Arial" panose="020B0604020202020204" pitchFamily="34" charset="0"/>
            </a:endParaRPr>
          </a:p>
          <a:p>
            <a:pPr>
              <a:defRPr sz="1000" b="1">
                <a:latin typeface="Arial" panose="020B0604020202020204" pitchFamily="34" charset="0"/>
                <a:ea typeface="ＭＳ Ｐゴシック" panose="020B0600070205080204" pitchFamily="34" charset="-128"/>
                <a:cs typeface="Arial" panose="020B0604020202020204" pitchFamily="34" charset="0"/>
              </a:defRPr>
            </a:pPr>
            <a:r>
              <a:t>Discusión en grupo:</a:t>
            </a:r>
            <a:endParaRPr sz="1000" i="1">
              <a:latin typeface="Arial" panose="020B0604020202020204" pitchFamily="34" charset="0"/>
              <a:ea typeface="ＭＳ Ｐゴシック" panose="020B0600070205080204" pitchFamily="34" charset="-128"/>
              <a:cs typeface="Arial" panose="020B0604020202020204" pitchFamily="34" charset="0"/>
            </a:endParaRPr>
          </a:p>
          <a:p>
            <a:pPr>
              <a:defRPr sz="1000" i="1">
                <a:latin typeface="Arial" panose="020B0604020202020204" pitchFamily="34" charset="0"/>
                <a:ea typeface="ＭＳ Ｐゴシック" panose="020B0600070205080204" pitchFamily="34" charset="-128"/>
                <a:cs typeface="Arial" panose="020B0604020202020204" pitchFamily="34" charset="0"/>
              </a:defRPr>
            </a:pPr>
            <a:r>
              <a:t>En el vídeo se mencionaba anteriormente que la dilución con agua no era una táctica eficaz para los incendios de etanol y de mezclas de etanol y combustible. ¿Por qué es esto cierto?</a:t>
            </a:r>
          </a:p>
          <a:p>
            <a:pPr marL="628650" lvl="1" indent="-171450">
              <a:buFontTx/>
              <a:buChar char="•"/>
              <a:defRPr sz="1000" i="1">
                <a:latin typeface="Arial" panose="020B0604020202020204" pitchFamily="34" charset="0"/>
                <a:ea typeface="ＭＳ Ｐゴシック" panose="020B0600070205080204" pitchFamily="34" charset="-128"/>
                <a:cs typeface="Arial" panose="020B0604020202020204" pitchFamily="34" charset="0"/>
              </a:defRPr>
            </a:pPr>
            <a:r>
              <a:rPr b="1"/>
              <a:t>Respuesta: </a:t>
            </a:r>
            <a:r>
              <a:t>El etanol diluido hasta un 500% (proporción 5:1) con agua seguirá ardiendo.</a:t>
            </a:r>
            <a:endParaRPr sz="1000">
              <a:latin typeface="Arial" panose="020B0604020202020204" pitchFamily="34" charset="0"/>
              <a:ea typeface="ＭＳ Ｐゴシック" panose="020B0600070205080204" pitchFamily="34" charset="-128"/>
              <a:cs typeface="Arial" panose="020B0604020202020204" pitchFamily="34" charset="0"/>
            </a:endParaRP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Comprender las propiedades y características tanto de la gasolina como del etanol ayudará a los servicios de emergencia a mitigar los incidentes relacionados con combustibles mezclados con etanol. La gasolina mezclada con hasta un 10 % de etanol conservará las características químicas del combustible de hidrocarburos. En un incidente de este tipo, los absorbentes y las barreras flotantes diseñadas para recoger sustancias de tipo oleoso resultan eficaces.  Las mezclas con más del 10% de etanol comenzarán a adquirir características de disolvente polar. Si es posible, deben utilizarse absorbentes y barreras flotantes diseñadas para recoger disolventes polares.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Cuando se introduce agua en una mezcla de gasolina y etanol, puede comenzar a producirse una separación de fases. La separación de fases se produce una vez que la mezcla de combustible alcanza el punto de saturación de agua. El agua atraerá entonces el etanol y formará una solución de agua y etanol en el fondo del tanque. En esta situación, una barrera flotante o absorbente de tipo oleoso recogerá la gasolina restante en la superficie, dejando al descubierto la solución de agua/etanol.</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https://www.youtube.com/watch?v=-o5D-nic9WM es un vídeo de la combustión de combustibles de hidrocarburos y etanol.</a:t>
            </a:r>
          </a:p>
          <a:p>
            <a:endParaRPr>
              <a:ea typeface="ＭＳ Ｐゴシック" panose="020B0600070205080204" pitchFamily="34" charset="-128"/>
            </a:endParaRPr>
          </a:p>
        </p:txBody>
      </p:sp>
      <p:sp>
        <p:nvSpPr>
          <p:cNvPr id="12292" name="Slide Number Placeholder 3">
            <a:extLst>
              <a:ext uri="{FF2B5EF4-FFF2-40B4-BE49-F238E27FC236}">
                <a16:creationId xmlns:a16="http://schemas.microsoft.com/office/drawing/2014/main" id="{7ED4C808-FA7C-450E-91EF-1A2C375525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B4D4F9D-26F3-4F56-B5F1-6AB9ADA6F763}" type="slidenum">
              <a:rPr lang="en-US" altLang="en-US" smtClean="0"/>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ED9F6E19-5ECE-4591-B178-D490FDE83D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13595BCD-ED4A-4FE3-B407-21879DE6EA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Es importante reconocer los distintos tipos de medidas de control de derrames que pueden ser necesarias en una respuesta de emergencia. Se necesitarán tácticas diferentes para los derrames en tierra que para los derrames en agua. También es importante determinar qué tipo de productos para contener el derrame serán necesarios.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En caso de derrame, es importante notificar a las autoridades locales, estatales y/o federales competentes.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Lo ideal sería establecer buenas relaciones de trabajo con estas organizaciones que tienen responsabilidades legales y/o capacidades funcionales con suficiente antelación a que se produzca un incidente.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Esto garantiza una respuesta más proactiva ante incidentes, en lugar de una respuesta reactiva, que pondría a los servicios de emergencia y a la comunidad en un riesgo potencialmente mayor.</a:t>
            </a:r>
          </a:p>
          <a:p>
            <a:endParaRPr>
              <a:ea typeface="ＭＳ Ｐゴシック" panose="020B0600070205080204" pitchFamily="34" charset="-128"/>
            </a:endParaRPr>
          </a:p>
        </p:txBody>
      </p:sp>
      <p:sp>
        <p:nvSpPr>
          <p:cNvPr id="14340" name="Slide Number Placeholder 3">
            <a:extLst>
              <a:ext uri="{FF2B5EF4-FFF2-40B4-BE49-F238E27FC236}">
                <a16:creationId xmlns:a16="http://schemas.microsoft.com/office/drawing/2014/main" id="{20E4220A-D5E2-4396-8347-12A58AB1CD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B645B9F-E4AE-46D5-87FB-B4CD82BE8D3F}" type="slidenum">
              <a:rPr lang="en-US" altLang="en-US" smtClean="0"/>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CD9E4D43-601F-43F8-AC09-F03FAD390E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0ECCA6C7-F361-4543-A607-23D49E0C73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La solución de agua/etanol se puede recoger con una barrera absorbente de agua o un material absorbente. Tenga en cuenta que, dependiendo de la proporción de agua y etanol, la solución aún puede ser inflamable.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Recuerde también que si se utiliza una manta de espuma AR para contener el vapor de combustible mezclado con etanol, una parte de la solución de espuma se absorberá en el combustible mezclado con etanol, formando una solución que se hunde por debajo del nivel de la gasolina. Esta solución tendrá nuevamente propiedades de agua/etanol, lo que requerirá una barrera o absorbente de tipo acuoso. </a:t>
            </a: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16388" name="Slide Number Placeholder 3">
            <a:extLst>
              <a:ext uri="{FF2B5EF4-FFF2-40B4-BE49-F238E27FC236}">
                <a16:creationId xmlns:a16="http://schemas.microsoft.com/office/drawing/2014/main" id="{1E438CFF-C262-4E17-B750-C384D6C266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ADF56E1-CAB1-4929-8CF1-11C0AAE0FB12}" type="slidenum">
              <a:rPr lang="en-US" altLang="en-US" smtClean="0"/>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000">
                <a:latin typeface="Arial" panose="020B0604020202020204" pitchFamily="34" charset="0"/>
                <a:cs typeface="Arial" panose="020B0604020202020204" pitchFamily="34" charset="0"/>
              </a:defRPr>
            </a:pPr>
            <a:r>
              <a:t>Las distancias de respuesta inicial las establece la primera unidad de respuesta de emergencia que llega al lugar del incidente para proteger de inmediato a la población civil. Se establece la Distancia de Aislamiento Inicial (DII), que es el radio de la zona de aislamiento inicial que rodea el derrame en todas las direcciones. A continuación, se utilizan las Distancias de Acción Protectora (DAP) para establecer la protección a sotavento lo antes posible para la población en riesgo.</a:t>
            </a:r>
          </a:p>
          <a:p>
            <a:endParaRPr sz="1000">
              <a:latin typeface="Arial" panose="020B0604020202020204" pitchFamily="34" charset="0"/>
              <a:cs typeface="Arial" panose="020B0604020202020204" pitchFamily="34" charset="0"/>
            </a:endParaRPr>
          </a:p>
          <a:p>
            <a:pPr>
              <a:defRPr sz="1000">
                <a:latin typeface="Arial" panose="020B0604020202020204" pitchFamily="34" charset="0"/>
                <a:cs typeface="Arial" panose="020B0604020202020204" pitchFamily="34" charset="0"/>
              </a:defRPr>
            </a:pPr>
            <a:r>
              <a:t>La distancia de respuesta inicial y las zonas de control se establecen inicialmente utilizando la </a:t>
            </a:r>
            <a:r>
              <a:rPr i="1"/>
              <a:t> Guía de respuesta a emergencias del DOT</a:t>
            </a:r>
            <a:r>
              <a:t>. </a:t>
            </a:r>
          </a:p>
        </p:txBody>
      </p:sp>
      <p:sp>
        <p:nvSpPr>
          <p:cNvPr id="4" name="Slide Number Placeholder 3"/>
          <p:cNvSpPr>
            <a:spLocks noGrp="1"/>
          </p:cNvSpPr>
          <p:nvPr>
            <p:ph type="sldNum" sz="quarter" idx="5"/>
          </p:nvPr>
        </p:nvSpPr>
        <p:spPr/>
        <p:txBody>
          <a:bodyPr/>
          <a:lstStyle/>
          <a:p>
            <a:fld id="{ABE034D5-752F-461F-9BC9-94FEFC54C0CF}" type="slidenum">
              <a:rPr lang="en-US" altLang="en-US" smtClean="0"/>
              <a:t>6</a:t>
            </a:fld>
            <a:endParaRPr lang="en-US" altLang="en-US"/>
          </a:p>
        </p:txBody>
      </p:sp>
    </p:spTree>
    <p:extLst>
      <p:ext uri="{BB962C8B-B14F-4D97-AF65-F5344CB8AC3E}">
        <p14:creationId xmlns:p14="http://schemas.microsoft.com/office/powerpoint/2010/main" val="245760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ea typeface="ＭＳ Ｐゴシック" panose="020B0600070205080204" pitchFamily="34" charset="-128"/>
                <a:cs typeface="Arial" panose="020B0604020202020204" pitchFamily="34" charset="0"/>
              </a:defRPr>
            </a:pPr>
            <a:r>
              <a:t>Una evaluación adecuada del lugar del incidente ayudará a tomar las decisiones correctas para una gestión y mitigación exitosas del mismo. Los puntos de referencia que deben tenerse en cuenta son: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sz="1000">
                <a:latin typeface="Arial" panose="020B0604020202020204" pitchFamily="34" charset="0"/>
                <a:ea typeface="ＭＳ Ｐゴシック" panose="020B0600070205080204" pitchFamily="34" charset="-128"/>
                <a:cs typeface="Arial" panose="020B0604020202020204" pitchFamily="34" charset="0"/>
              </a:defRPr>
            </a:pPr>
            <a:r>
              <a:t>Evaluación inicial</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sz="1000">
                <a:latin typeface="Arial" panose="020B0604020202020204" pitchFamily="34" charset="0"/>
                <a:ea typeface="ＭＳ Ｐゴシック" panose="020B0600070205080204" pitchFamily="34" charset="-128"/>
                <a:cs typeface="Arial" panose="020B0604020202020204" pitchFamily="34" charset="0"/>
              </a:defRPr>
            </a:pPr>
            <a:r>
              <a:t>Seguridad de la vida</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sz="1000">
                <a:latin typeface="Arial" panose="020B0604020202020204" pitchFamily="34" charset="0"/>
                <a:ea typeface="ＭＳ Ｐゴシック" panose="020B0600070205080204" pitchFamily="34" charset="-128"/>
                <a:cs typeface="Arial" panose="020B0604020202020204" pitchFamily="34" charset="0"/>
              </a:defRPr>
            </a:pPr>
            <a:r>
              <a:t>Estabilización del incidente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sz="1000">
                <a:latin typeface="Arial" panose="020B0604020202020204" pitchFamily="34" charset="0"/>
                <a:ea typeface="ＭＳ Ｐゴシック" panose="020B0600070205080204" pitchFamily="34" charset="-128"/>
                <a:cs typeface="Arial" panose="020B0604020202020204" pitchFamily="34" charset="0"/>
              </a:defRPr>
            </a:pPr>
            <a:r>
              <a:t>Conservación ambiental de la propiedad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sz="1000">
                <a:latin typeface="Arial" panose="020B0604020202020204" pitchFamily="34" charset="0"/>
                <a:ea typeface="ＭＳ Ｐゴシック" panose="020B0600070205080204" pitchFamily="34" charset="-128"/>
                <a:cs typeface="Arial" panose="020B0604020202020204" pitchFamily="34" charset="0"/>
              </a:defRPr>
            </a:pPr>
            <a:r>
              <a:t>Establecer un mando unificado</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sz="1000">
                <a:latin typeface="Arial" panose="020B0604020202020204" pitchFamily="34" charset="0"/>
                <a:ea typeface="ＭＳ Ｐゴシック" panose="020B0600070205080204" pitchFamily="34" charset="-128"/>
                <a:cs typeface="Arial" panose="020B0604020202020204" pitchFamily="34" charset="0"/>
              </a:defRPr>
            </a:pPr>
            <a:r>
              <a:t>Proteger las exposiciones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sz="1000">
                <a:latin typeface="Arial" panose="020B0604020202020204" pitchFamily="34" charset="0"/>
                <a:ea typeface="ＭＳ Ｐゴシック" panose="020B0600070205080204" pitchFamily="34" charset="-128"/>
                <a:cs typeface="Arial" panose="020B0604020202020204" pitchFamily="34" charset="0"/>
              </a:defRPr>
            </a:pPr>
            <a:r>
              <a:t>Denegar la entrada</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sz="1000">
                <a:latin typeface="Arial" panose="020B0604020202020204" pitchFamily="34" charset="0"/>
                <a:ea typeface="ＭＳ Ｐゴシック" panose="020B0600070205080204" pitchFamily="34" charset="-128"/>
                <a:cs typeface="Arial" panose="020B0604020202020204" pitchFamily="34" charset="0"/>
              </a:defRPr>
            </a:pPr>
            <a:r>
              <a:t>Reunir recursos para la respuesta táctica que incluyan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sz="1000">
                <a:latin typeface="Arial" panose="020B0604020202020204" pitchFamily="34" charset="0"/>
                <a:ea typeface="ＭＳ Ｐゴシック" panose="020B0600070205080204" pitchFamily="34" charset="-128"/>
                <a:cs typeface="Arial" panose="020B0604020202020204" pitchFamily="34" charset="0"/>
              </a:defRPr>
            </a:pPr>
            <a:r>
              <a:t>Espuma</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sz="1000">
                <a:latin typeface="Arial" panose="020B0604020202020204" pitchFamily="34" charset="0"/>
                <a:ea typeface="ＭＳ Ｐゴシック" panose="020B0600070205080204" pitchFamily="34" charset="-128"/>
                <a:cs typeface="Arial" panose="020B0604020202020204" pitchFamily="34" charset="0"/>
              </a:defRPr>
            </a:pPr>
            <a:r>
              <a:t>Agua</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sz="1000">
                <a:latin typeface="Arial" panose="020B0604020202020204" pitchFamily="34" charset="0"/>
                <a:ea typeface="ＭＳ Ｐゴシック" panose="020B0600070205080204" pitchFamily="34" charset="-128"/>
                <a:cs typeface="Arial" panose="020B0604020202020204" pitchFamily="34" charset="0"/>
              </a:defRPr>
            </a:pPr>
            <a:r>
              <a:t>Personal </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pPr>
            <a:endParaRPr sz="100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ea typeface="ＭＳ Ｐゴシック" panose="020B0600070205080204" pitchFamily="34" charset="-128"/>
                <a:cs typeface="Arial" panose="020B0604020202020204" pitchFamily="34" charset="0"/>
              </a:defRPr>
            </a:pPr>
            <a:r>
              <a:t>Tenga en cuenta que las espumas AR son eficaces tanto en incendios de alcohol como en incendios de hidrocarburos. Independientemente del tipo de incidente, su alcance o magnitud, los servicios de emergencia se adhieren a los estándares profesionales universales de seguridad de las personas, estabilización del incidente y conservación del medio ambiente y la propiedad (LIP, por sus siglas en inglés), que en última instancia conducen a las actividades de recuperación. </a:t>
            </a:r>
          </a:p>
          <a:p>
            <a:pPr marL="0" marR="0" lvl="0" indent="0" algn="l" defTabSz="914400" rtl="0" eaLnBrk="0" fontAlgn="base" latinLnBrk="0" hangingPunct="0">
              <a:lnSpc>
                <a:spcPct val="100000"/>
              </a:lnSpc>
              <a:spcBef>
                <a:spcPct val="30000"/>
              </a:spcBef>
              <a:spcAft>
                <a:spcPct val="0"/>
              </a:spcAft>
              <a:buClrTx/>
              <a:buSzTx/>
              <a:buFontTx/>
              <a:buNone/>
              <a:tabLst/>
            </a:pPr>
            <a:endParaRPr sz="100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ea typeface="ＭＳ Ｐゴシック" panose="020B0600070205080204" pitchFamily="34" charset="-128"/>
                <a:cs typeface="Arial" panose="020B0604020202020204" pitchFamily="34" charset="0"/>
              </a:defRPr>
            </a:pPr>
            <a:r>
              <a:t>Ante cada incidente, debe iniciarse algún tipo de proceso de gestión para “organizar el caos”. Este sistema de mando de incidentes (SMI) se vuelve aún más importante cuando la naturaleza de estos incidentes aumenta en complejidad, geografía y, como se mencionó anteriormente, alcance, magnitud e involucran a múltiples organizaciones de respuesta con responsabilidad legal y/o capacidades funcionales.</a:t>
            </a:r>
          </a:p>
          <a:p>
            <a:pPr marL="0" marR="0" lvl="0" indent="0" algn="l" defTabSz="914400" rtl="0" eaLnBrk="0" fontAlgn="base" latinLnBrk="0" hangingPunct="0">
              <a:lnSpc>
                <a:spcPct val="100000"/>
              </a:lnSpc>
              <a:spcBef>
                <a:spcPct val="30000"/>
              </a:spcBef>
              <a:spcAft>
                <a:spcPct val="0"/>
              </a:spcAft>
              <a:buClrTx/>
              <a:buSzTx/>
              <a:buFontTx/>
              <a:buNone/>
              <a:tabLst/>
            </a:pPr>
            <a:endParaRPr sz="100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ea typeface="ＭＳ Ｐゴシック" panose="020B0600070205080204" pitchFamily="34" charset="-128"/>
                <a:cs typeface="Arial" panose="020B0604020202020204" pitchFamily="34" charset="0"/>
              </a:defRPr>
            </a:pPr>
            <a:r>
              <a:t>En el marco del sistema de gestión de incidentes, es necesario abordar parámetros estandarizados en cada incidente relacionado con etanol y combustibles mezclados con etanol. Esto garantizará la salud, la seguridad y el bienestar de los servicios de emergencia y de la comunidad afectada. Además, los parámetros de referencia mencionados anteriormente garantizan que se inicie el proceso de gestión de incidentes y que se desarrollen los objetivos. </a:t>
            </a:r>
          </a:p>
          <a:p>
            <a:pPr marL="0" marR="0" lvl="0" indent="0" algn="l" defTabSz="914400" rtl="0" eaLnBrk="0" fontAlgn="base" latinLnBrk="0" hangingPunct="0">
              <a:lnSpc>
                <a:spcPct val="100000"/>
              </a:lnSpc>
              <a:spcBef>
                <a:spcPct val="30000"/>
              </a:spcBef>
              <a:spcAft>
                <a:spcPct val="0"/>
              </a:spcAft>
              <a:buClrTx/>
              <a:buSzTx/>
              <a:buFontTx/>
              <a:buNone/>
              <a:tabLst/>
            </a:pPr>
            <a:endParaRPr sz="100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ea typeface="ＭＳ Ｐゴシック" panose="020B0600070205080204" pitchFamily="34" charset="-128"/>
                <a:cs typeface="Arial" panose="020B0604020202020204" pitchFamily="34" charset="0"/>
              </a:defRPr>
            </a:pPr>
            <a:r>
              <a:t>Se identifican estrategias o soluciones para alcanzar los objetivos y se asignan recursos (humanos y materiales) con los conocimientos, habilidades y capacidades adecuados para realizar el trabajo necesario para lograr los objetivos específicos del incidente y los parámetros de referencia universales previamente analizados. </a:t>
            </a:r>
          </a:p>
          <a:p>
            <a:pPr marL="0" marR="0" lvl="0" indent="0" algn="l" defTabSz="914400" rtl="0" eaLnBrk="0" fontAlgn="base" latinLnBrk="0" hangingPunct="0">
              <a:lnSpc>
                <a:spcPct val="100000"/>
              </a:lnSpc>
              <a:spcBef>
                <a:spcPct val="30000"/>
              </a:spcBef>
              <a:spcAft>
                <a:spcPct val="0"/>
              </a:spcAft>
              <a:buClrTx/>
              <a:buSzTx/>
              <a:buFontTx/>
              <a:buNone/>
              <a:tabLst/>
            </a:pPr>
            <a:endParaRPr sz="100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ea typeface="ＭＳ Ｐゴシック" panose="020B0600070205080204" pitchFamily="34" charset="-128"/>
                <a:cs typeface="Arial" panose="020B0604020202020204" pitchFamily="34" charset="0"/>
              </a:defRPr>
            </a:pPr>
            <a:r>
              <a:t>Finalmente, el objetivo de esta información es ayudar a los equipos de respuesta a emergencias que siguen el proceso de gestión del ICS a llegar a una conclusión fundamentada sobre si su incidente específico tendrá un carácter ofensivo o defensivo. </a:t>
            </a:r>
          </a:p>
          <a:p>
            <a:pPr marL="0" marR="0" lvl="0" indent="0" algn="l" defTabSz="914400" rtl="0" eaLnBrk="0" fontAlgn="base" latinLnBrk="0" hangingPunct="0">
              <a:lnSpc>
                <a:spcPct val="100000"/>
              </a:lnSpc>
              <a:spcBef>
                <a:spcPct val="30000"/>
              </a:spcBef>
              <a:spcAft>
                <a:spcPct val="0"/>
              </a:spcAft>
              <a:buClrTx/>
              <a:buSzTx/>
              <a:buFontTx/>
              <a:buNone/>
              <a:tabLst/>
            </a:pPr>
            <a:endParaRPr sz="100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ea typeface="ＭＳ Ｐゴシック" panose="020B0600070205080204" pitchFamily="34" charset="-128"/>
                <a:cs typeface="Arial" panose="020B0604020202020204" pitchFamily="34" charset="0"/>
              </a:defRPr>
            </a:pPr>
            <a:r>
              <a:t>*Tenga en cuenta que las operaciones ofensivas que implican el uso de espuma AR-AFFF o AR-SFFF, equipos especializados de extinción de incendios con espuma y personal especializado pueden no ser siempre la mejor estrategia o solución para todos los incidentes con etanol y combustible mezclado con etanol.</a:t>
            </a:r>
          </a:p>
        </p:txBody>
      </p:sp>
      <p:sp>
        <p:nvSpPr>
          <p:cNvPr id="4" name="Slide Number Placeholder 3"/>
          <p:cNvSpPr>
            <a:spLocks noGrp="1"/>
          </p:cNvSpPr>
          <p:nvPr>
            <p:ph type="sldNum" sz="quarter" idx="5"/>
          </p:nvPr>
        </p:nvSpPr>
        <p:spPr/>
        <p:txBody>
          <a:bodyPr/>
          <a:lstStyle/>
          <a:p>
            <a:fld id="{716C993C-0C7E-46C8-B837-B414561F4B7E}" type="slidenum">
              <a:rPr lang="en-US" altLang="en-US" smtClean="0"/>
              <a:t>7</a:t>
            </a:fld>
            <a:endParaRPr lang="en-US" altLang="en-US"/>
          </a:p>
        </p:txBody>
      </p:sp>
    </p:spTree>
    <p:extLst>
      <p:ext uri="{BB962C8B-B14F-4D97-AF65-F5344CB8AC3E}">
        <p14:creationId xmlns:p14="http://schemas.microsoft.com/office/powerpoint/2010/main" val="1472188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DC23CA4D-EB43-4495-942D-1FC2C22D27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B766DF2-DCEB-4384-BD3D-7CE8C2DC9622}"/>
              </a:ext>
            </a:extLst>
          </p:cNvPr>
          <p:cNvSpPr>
            <a:spLocks noGrp="1"/>
          </p:cNvSpPr>
          <p:nvPr>
            <p:ph type="body" idx="1"/>
          </p:nvPr>
        </p:nvSpPr>
        <p:spPr/>
        <p:txBody>
          <a:bodyPr>
            <a:normAutofit/>
          </a:bodyPr>
          <a:lstStyle/>
          <a:p>
            <a:pPr>
              <a:defRPr sz="1000">
                <a:latin typeface="Arial" panose="020B0604020202020204" pitchFamily="34" charset="0"/>
                <a:cs typeface="Arial" panose="020B0604020202020204" pitchFamily="34" charset="0"/>
              </a:defRPr>
            </a:pPr>
            <a:r>
              <a:t>Las zonas de control son las áreas establecidas por el equipo de materiales peligrosos y el comando de incidentes en torno a un incidente con materiales peligrosos. Indican el nivel de seguridad y el grado de peligro en esa zona específica. Hay tres zonas de control que deben establecerse: caliente, templada y fría.</a:t>
            </a:r>
          </a:p>
          <a:p>
            <a:endParaRPr sz="100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sz="1000">
                <a:latin typeface="Arial" panose="020B0604020202020204" pitchFamily="34" charset="0"/>
                <a:cs typeface="Arial" panose="020B0604020202020204" pitchFamily="34" charset="0"/>
              </a:defRPr>
            </a:pPr>
            <a:r>
              <a:t>La zona de riesgo se localiza inmediatamente alrededor del punto de liberación del material. Esta zona abarca materiales que representan un peligro. Es la zona de mayor peligro y contaminación. Se la conoce comúnmente como la zona inmediatamente peligrosa para la vida y la salud, o IDLH (por sus siglas en inglés).</a:t>
            </a:r>
          </a:p>
          <a:p>
            <a:pPr marL="171450" indent="-171450">
              <a:buFont typeface="Arial" panose="020B0604020202020204" pitchFamily="34" charset="0"/>
              <a:buChar char="•"/>
              <a:defRPr sz="1000">
                <a:latin typeface="Arial" panose="020B0604020202020204" pitchFamily="34" charset="0"/>
                <a:cs typeface="Arial" panose="020B0604020202020204" pitchFamily="34" charset="0"/>
              </a:defRPr>
            </a:pPr>
            <a:r>
              <a:t>La zona templada se encuentra inmediatamente fuera de la zona caliente y es el área donde se lleva a cabo la descontaminación. </a:t>
            </a:r>
          </a:p>
          <a:p>
            <a:pPr marL="171450" indent="-171450">
              <a:buFont typeface="Arial" panose="020B0604020202020204" pitchFamily="34" charset="0"/>
              <a:buChar char="•"/>
              <a:defRPr sz="1000">
                <a:latin typeface="Arial" panose="020B0604020202020204" pitchFamily="34" charset="0"/>
                <a:cs typeface="Arial" panose="020B0604020202020204" pitchFamily="34" charset="0"/>
              </a:defRPr>
            </a:pPr>
            <a:r>
              <a:t>La zona fría comienza donde termina la zona cálida. El puesto de mando, así como otras funciones de apoyo, en la zona fría. En esta zona, la indumentaria de protección personal puede limitarse al equipo de seguridad y a la ropa de trabajo habitual.</a:t>
            </a:r>
          </a:p>
          <a:p>
            <a:pPr marL="171450" indent="-171450">
              <a:buFont typeface="Arial" panose="020B0604020202020204" pitchFamily="34" charset="0"/>
              <a:buChar char="•"/>
            </a:pPr>
            <a:endParaRPr sz="1000">
              <a:latin typeface="Arial" panose="020B0604020202020204" pitchFamily="34" charset="0"/>
              <a:cs typeface="Arial" panose="020B0604020202020204" pitchFamily="34" charset="0"/>
            </a:endParaRPr>
          </a:p>
          <a:p>
            <a:pPr>
              <a:defRPr sz="1000">
                <a:latin typeface="Arial" panose="020B0604020202020204" pitchFamily="34" charset="0"/>
                <a:cs typeface="Arial" panose="020B0604020202020204" pitchFamily="34" charset="0"/>
              </a:defRPr>
            </a:pPr>
            <a:r>
              <a:t>Una vez establecidas las zonas de control, se utilizan de forma continua la detección y la monitorización para refinar o modificar el perímetro de dichas zonas a medida que cambia el incidente.</a:t>
            </a:r>
          </a:p>
          <a:p>
            <a:endParaRPr sz="1000">
              <a:latin typeface="Arial" panose="020B0604020202020204" pitchFamily="34" charset="0"/>
              <a:cs typeface="Arial" panose="020B0604020202020204" pitchFamily="34" charset="0"/>
            </a:endParaRPr>
          </a:p>
          <a:p>
            <a:pPr>
              <a:defRPr sz="1000">
                <a:latin typeface="Arial" panose="020B0604020202020204" pitchFamily="34" charset="0"/>
                <a:cs typeface="Arial" panose="020B0604020202020204" pitchFamily="34" charset="0"/>
              </a:defRPr>
            </a:pPr>
            <a:r>
              <a:t> </a:t>
            </a:r>
          </a:p>
          <a:p>
            <a:endParaRPr/>
          </a:p>
        </p:txBody>
      </p:sp>
      <p:sp>
        <p:nvSpPr>
          <p:cNvPr id="18436" name="Slide Number Placeholder 3">
            <a:extLst>
              <a:ext uri="{FF2B5EF4-FFF2-40B4-BE49-F238E27FC236}">
                <a16:creationId xmlns:a16="http://schemas.microsoft.com/office/drawing/2014/main" id="{882C1715-0110-41F2-A3C3-65CD657594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21DFC17-854B-4A19-BFA7-93E20CB1A966}" type="slidenum">
              <a:rPr lang="en-US" altLang="en-US" smtClean="0"/>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88014FC6-6BC2-4FBE-B48E-DAC7EAE5E3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B37EF3B-E04A-4F54-8B63-AC44D1E5C8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La detección e identificación de materiales peligrosos mediante equipos de monitorización la realizan normalmente los servicios de emergencia con nivel técnico/especialista. Los equipos de monitoreo son un recurso crucial que los equipos de respuesta deben utilizar durante un incidente con etanol y combustible mezclado con etanol para la evaluación y mitigación de riesgos.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Los equipos de monitoreo ayudarán a los equipos de respuesta a determinar los niveles de concentración de vapores de materiales peligrosos y a tomar decisiones de respuesta basadas en estas lecturas. El uso de un medidor multigás permite detectar LEL, CO, H2S y O2. Las lecturas de los monitores ayudarán a los equipos de respuesta a determinar la mejor manera de protegerse a sí mismos y a los demás de los efectos del material y a qué distancia debe alejarse al público de la zona contaminada.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Como mínimo, el uso de dos (2) detectores multigás permite a los respondedores centrarse en cada aspecto individual del incidente de etanol y combustible mezclado con etanol. Un respondedor se centra en la identificación de hidrocarburos, mientras que el segundo respondedor se centra en la identificación de etanol.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Dado que los detectores multigás actuales no son "inteligentes" y, por lo tanto, no pueden identificar el gas o vapor que se está analizando, el uso de dos detectores ayuda a minimizar la confusión sobre qué vapor o gas se ha detectado y qué factor de conversión se debe aplicar. </a:t>
            </a:r>
          </a:p>
          <a:p>
            <a:endParaRPr>
              <a:ea typeface="ＭＳ Ｐゴシック" panose="020B0600070205080204" pitchFamily="34" charset="-128"/>
            </a:endParaRPr>
          </a:p>
        </p:txBody>
      </p:sp>
      <p:sp>
        <p:nvSpPr>
          <p:cNvPr id="20484" name="Slide Number Placeholder 3">
            <a:extLst>
              <a:ext uri="{FF2B5EF4-FFF2-40B4-BE49-F238E27FC236}">
                <a16:creationId xmlns:a16="http://schemas.microsoft.com/office/drawing/2014/main" id="{45FCFDE4-EB08-444A-AD82-CBDD91CE8F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801FDF7-DAC4-4C91-99CA-DE3032B6EF91}" type="slidenum">
              <a:rPr lang="en-US" altLang="en-US" smtClean="0"/>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E7C6B3-3FFA-7B72-6038-015E70F6D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8" name="Title 5">
            <a:extLst>
              <a:ext uri="{FF2B5EF4-FFF2-40B4-BE49-F238E27FC236}">
                <a16:creationId xmlns:a16="http://schemas.microsoft.com/office/drawing/2014/main" id="{B18A9AB6-7023-63F5-D37C-D40F02476943}"/>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t>Haz clic para editar el estilo del título principal.</a:t>
            </a:r>
          </a:p>
        </p:txBody>
      </p:sp>
    </p:spTree>
    <p:extLst>
      <p:ext uri="{BB962C8B-B14F-4D97-AF65-F5344CB8AC3E}">
        <p14:creationId xmlns:p14="http://schemas.microsoft.com/office/powerpoint/2010/main" val="1127121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7924800" y="838200"/>
            <a:ext cx="4267200" cy="6019800"/>
          </a:xfrm>
        </p:spPr>
        <p:txBody>
          <a:bodyPr/>
          <a:lstStyle>
            <a:lvl1pPr>
              <a:defRPr>
                <a:solidFill>
                  <a:schemeClr val="tx2"/>
                </a:solidFill>
              </a:defRPr>
            </a:lvl1pPr>
          </a:lstStyle>
          <a:p>
            <a:endParaRPr/>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7218947" cy="228370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2" name="Picture 1">
            <a:extLst>
              <a:ext uri="{FF2B5EF4-FFF2-40B4-BE49-F238E27FC236}">
                <a16:creationId xmlns:a16="http://schemas.microsoft.com/office/drawing/2014/main" id="{3929C961-785F-42CD-AED3-2F2C16E4A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BD8B7C69-C2F2-864B-9B6F-028687613499}"/>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t>Haz clic para editar el estilo del título principal.</a:t>
            </a:r>
          </a:p>
        </p:txBody>
      </p:sp>
    </p:spTree>
    <p:extLst>
      <p:ext uri="{BB962C8B-B14F-4D97-AF65-F5344CB8AC3E}">
        <p14:creationId xmlns:p14="http://schemas.microsoft.com/office/powerpoint/2010/main" val="330540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4267200" cy="6019800"/>
          </a:xfrm>
        </p:spPr>
        <p:txBody>
          <a:bodyPr/>
          <a:lstStyle>
            <a:lvl1pPr>
              <a:defRPr>
                <a:solidFill>
                  <a:schemeClr val="tx2"/>
                </a:solidFill>
              </a:defRPr>
            </a:lvl1pPr>
          </a:lstStyle>
          <a:p>
            <a:endParaRPr/>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0" y="1109280"/>
            <a:ext cx="7218947" cy="2283702"/>
          </a:xfrm>
        </p:spPr>
        <p:txBody>
          <a:bodyPr anchor="t" anchorCtr="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5" name="Picture 4">
            <a:extLst>
              <a:ext uri="{FF2B5EF4-FFF2-40B4-BE49-F238E27FC236}">
                <a16:creationId xmlns:a16="http://schemas.microsoft.com/office/drawing/2014/main" id="{846A30D1-4146-9B9B-C13B-E13B0FEF54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F1206CA8-25FA-8387-78B7-79B4097B1A42}"/>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t>Haz clic para editar el estilo del título principal.</a:t>
            </a:r>
          </a:p>
        </p:txBody>
      </p:sp>
    </p:spTree>
    <p:extLst>
      <p:ext uri="{BB962C8B-B14F-4D97-AF65-F5344CB8AC3E}">
        <p14:creationId xmlns:p14="http://schemas.microsoft.com/office/powerpoint/2010/main" val="3641481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Image Right with Border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7924800" y="1143000"/>
            <a:ext cx="3810000"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01052" y="1143000"/>
            <a:ext cx="7218947"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3929C961-785F-42CD-AED3-2F2C16E4A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7" name="Title 5">
            <a:extLst>
              <a:ext uri="{FF2B5EF4-FFF2-40B4-BE49-F238E27FC236}">
                <a16:creationId xmlns:a16="http://schemas.microsoft.com/office/drawing/2014/main" id="{7A110E9B-8C16-B3E1-AD77-EF0B19A2BC52}"/>
              </a:ext>
            </a:extLst>
          </p:cNvPr>
          <p:cNvSpPr>
            <a:spLocks noGrp="1"/>
          </p:cNvSpPr>
          <p:nvPr>
            <p:ph type="title"/>
          </p:nvPr>
        </p:nvSpPr>
        <p:spPr>
          <a:xfrm>
            <a:off x="457200" y="1063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spTree>
    <p:extLst>
      <p:ext uri="{BB962C8B-B14F-4D97-AF65-F5344CB8AC3E}">
        <p14:creationId xmlns:p14="http://schemas.microsoft.com/office/powerpoint/2010/main" val="4199871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Image Left with Border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43000"/>
            <a:ext cx="3809999"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0" y="1128330"/>
            <a:ext cx="7162800"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5">
            <a:extLst>
              <a:ext uri="{FF2B5EF4-FFF2-40B4-BE49-F238E27FC236}">
                <a16:creationId xmlns:a16="http://schemas.microsoft.com/office/drawing/2014/main" id="{7A110E9B-8C16-B3E1-AD77-EF0B19A2BC52}"/>
              </a:ext>
            </a:extLst>
          </p:cNvPr>
          <p:cNvSpPr>
            <a:spLocks noGrp="1"/>
          </p:cNvSpPr>
          <p:nvPr>
            <p:ph type="title"/>
          </p:nvPr>
        </p:nvSpPr>
        <p:spPr>
          <a:xfrm>
            <a:off x="457200" y="1063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pic>
        <p:nvPicPr>
          <p:cNvPr id="5" name="Picture 4">
            <a:extLst>
              <a:ext uri="{FF2B5EF4-FFF2-40B4-BE49-F238E27FC236}">
                <a16:creationId xmlns:a16="http://schemas.microsoft.com/office/drawing/2014/main" id="{B9C09BFD-6BEC-DC72-78BB-C01556847D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extLst>
      <p:ext uri="{BB962C8B-B14F-4D97-AF65-F5344CB8AC3E}">
        <p14:creationId xmlns:p14="http://schemas.microsoft.com/office/powerpoint/2010/main" val="4167414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baseline="0">
                <a:solidFill>
                  <a:schemeClr val="bg1"/>
                </a:solidFill>
                <a:latin typeface="Arial" pitchFamily="34" charset="0"/>
              </a:defRPr>
            </a:lvl1pPr>
            <a:lvl2pPr>
              <a:defRPr sz="3200" baseline="0">
                <a:solidFill>
                  <a:schemeClr val="bg1"/>
                </a:solidFill>
                <a:latin typeface="Arial" pitchFamily="34" charset="0"/>
              </a:defRPr>
            </a:lvl2pPr>
            <a:lvl3pPr>
              <a:defRPr sz="3200" baseline="0">
                <a:solidFill>
                  <a:schemeClr val="bg1"/>
                </a:solidFill>
                <a:latin typeface="Arial" pitchFamily="34" charset="0"/>
              </a:defRPr>
            </a:lvl3pPr>
            <a:lvl4pPr>
              <a:defRPr sz="3200" baseline="0">
                <a:solidFill>
                  <a:schemeClr val="bg1"/>
                </a:solidFill>
                <a:latin typeface="Arial" pitchFamily="34" charset="0"/>
              </a:defRPr>
            </a:lvl4pPr>
            <a:lvl5pPr>
              <a:defRPr sz="3200" baseline="0">
                <a:solidFill>
                  <a:schemeClr val="bg1"/>
                </a:solidFill>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2847567B-B706-F656-A19C-835D28890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7" name="Title 5">
            <a:extLst>
              <a:ext uri="{FF2B5EF4-FFF2-40B4-BE49-F238E27FC236}">
                <a16:creationId xmlns:a16="http://schemas.microsoft.com/office/drawing/2014/main" id="{8D0879EC-B759-D4C8-FCD1-59CC51221DDC}"/>
              </a:ext>
            </a:extLst>
          </p:cNvPr>
          <p:cNvSpPr>
            <a:spLocks noGrp="1"/>
          </p:cNvSpPr>
          <p:nvPr>
            <p:ph type="title"/>
          </p:nvPr>
        </p:nvSpPr>
        <p:spPr>
          <a:xfrm>
            <a:off x="304800" y="106362"/>
            <a:ext cx="115824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spTree>
    <p:extLst>
      <p:ext uri="{BB962C8B-B14F-4D97-AF65-F5344CB8AC3E}">
        <p14:creationId xmlns:p14="http://schemas.microsoft.com/office/powerpoint/2010/main" val="1476363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0DA5C6-9597-B8ED-D484-290988A02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0837" y="-40072"/>
            <a:ext cx="9123227" cy="6059872"/>
          </a:xfrm>
          <a:prstGeom prst="rect">
            <a:avLst/>
          </a:prstGeom>
        </p:spPr>
      </p:pic>
      <p:pic>
        <p:nvPicPr>
          <p:cNvPr id="2" name="Picture 1">
            <a:extLst>
              <a:ext uri="{FF2B5EF4-FFF2-40B4-BE49-F238E27FC236}">
                <a16:creationId xmlns:a16="http://schemas.microsoft.com/office/drawing/2014/main" id="{D58EBFFC-F993-00D4-E8F7-BF20EA0D37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53" y="-40072"/>
            <a:ext cx="12320306" cy="6938144"/>
          </a:xfrm>
          <a:prstGeom prst="rect">
            <a:avLst/>
          </a:prstGeom>
        </p:spPr>
      </p:pic>
      <p:grpSp>
        <p:nvGrpSpPr>
          <p:cNvPr id="6" name="Group 5">
            <a:extLst>
              <a:ext uri="{FF2B5EF4-FFF2-40B4-BE49-F238E27FC236}">
                <a16:creationId xmlns:a16="http://schemas.microsoft.com/office/drawing/2014/main" id="{305A1F4C-275B-5168-82C6-84D2426DDED9}"/>
              </a:ext>
            </a:extLst>
          </p:cNvPr>
          <p:cNvGrpSpPr/>
          <p:nvPr userDrawn="1"/>
        </p:nvGrpSpPr>
        <p:grpSpPr>
          <a:xfrm>
            <a:off x="8458200" y="6134952"/>
            <a:ext cx="3476883" cy="513595"/>
            <a:chOff x="7162800" y="5943600"/>
            <a:chExt cx="4772283" cy="704948"/>
          </a:xfrm>
        </p:grpSpPr>
        <p:pic>
          <p:nvPicPr>
            <p:cNvPr id="22" name="Picture 21">
              <a:extLst>
                <a:ext uri="{FF2B5EF4-FFF2-40B4-BE49-F238E27FC236}">
                  <a16:creationId xmlns:a16="http://schemas.microsoft.com/office/drawing/2014/main" id="{BEC34360-7AF6-D98D-6689-CB1610702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5943600"/>
              <a:ext cx="1686160" cy="704948"/>
            </a:xfrm>
            <a:prstGeom prst="rect">
              <a:avLst/>
            </a:prstGeom>
          </p:spPr>
        </p:pic>
        <p:pic>
          <p:nvPicPr>
            <p:cNvPr id="24" name="Picture 23">
              <a:extLst>
                <a:ext uri="{FF2B5EF4-FFF2-40B4-BE49-F238E27FC236}">
                  <a16:creationId xmlns:a16="http://schemas.microsoft.com/office/drawing/2014/main" id="{DB2AFECA-222F-DAA7-DC01-28B08B6F1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0026" y="5999050"/>
              <a:ext cx="2915057" cy="533474"/>
            </a:xfrm>
            <a:prstGeom prst="rect">
              <a:avLst/>
            </a:prstGeom>
          </p:spPr>
        </p:pic>
      </p:grpSp>
      <p:pic>
        <p:nvPicPr>
          <p:cNvPr id="26" name="Picture 25">
            <a:extLst>
              <a:ext uri="{FF2B5EF4-FFF2-40B4-BE49-F238E27FC236}">
                <a16:creationId xmlns:a16="http://schemas.microsoft.com/office/drawing/2014/main" id="{44795144-72A3-EBF8-A1B5-8893ABF0323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3061" y="228601"/>
            <a:ext cx="2907339" cy="627776"/>
          </a:xfrm>
          <a:prstGeom prst="rect">
            <a:avLst/>
          </a:prstGeom>
        </p:spPr>
      </p:pic>
      <p:sp>
        <p:nvSpPr>
          <p:cNvPr id="11" name="Text Placeholder 10">
            <a:extLst>
              <a:ext uri="{FF2B5EF4-FFF2-40B4-BE49-F238E27FC236}">
                <a16:creationId xmlns:a16="http://schemas.microsoft.com/office/drawing/2014/main" id="{1587D75A-859E-A5D3-3EC4-4A8B0E540554}"/>
              </a:ext>
            </a:extLst>
          </p:cNvPr>
          <p:cNvSpPr>
            <a:spLocks noGrp="1"/>
          </p:cNvSpPr>
          <p:nvPr>
            <p:ph type="body" sz="quarter" idx="10" hasCustomPrompt="1"/>
          </p:nvPr>
        </p:nvSpPr>
        <p:spPr>
          <a:xfrm>
            <a:off x="381000" y="2979003"/>
            <a:ext cx="4114800" cy="1123950"/>
          </a:xfrm>
        </p:spPr>
        <p:txBody>
          <a:bodyPr/>
          <a:lstStyle>
            <a:lvl1pPr marL="0" indent="0">
              <a:buNone/>
              <a:defRPr sz="6600" spc="300">
                <a:solidFill>
                  <a:srgbClr val="FFC200"/>
                </a:solidFill>
              </a:defRPr>
            </a:lvl1pPr>
            <a:lvl2pPr marL="457200" indent="0">
              <a:buNone/>
              <a:defRPr>
                <a:solidFill>
                  <a:srgbClr val="FFC200"/>
                </a:solidFill>
              </a:defRPr>
            </a:lvl2pPr>
            <a:lvl3pPr marL="914400" indent="0">
              <a:buNone/>
              <a:defRPr>
                <a:solidFill>
                  <a:srgbClr val="FFC200"/>
                </a:solidFill>
              </a:defRPr>
            </a:lvl3pPr>
            <a:lvl4pPr marL="1371600" indent="0">
              <a:buNone/>
              <a:defRPr>
                <a:solidFill>
                  <a:srgbClr val="FFC200"/>
                </a:solidFill>
              </a:defRPr>
            </a:lvl4pPr>
            <a:lvl5pPr marL="1828800" indent="0">
              <a:buNone/>
              <a:defRPr>
                <a:solidFill>
                  <a:srgbClr val="FFC200"/>
                </a:solidFill>
              </a:defRPr>
            </a:lvl5pPr>
          </a:lstStyle>
          <a:p>
            <a:pPr lvl="0"/>
            <a:r>
              <a:rPr lang="en-US" dirty="0"/>
              <a:t>Ethanol</a:t>
            </a:r>
          </a:p>
        </p:txBody>
      </p:sp>
      <p:sp>
        <p:nvSpPr>
          <p:cNvPr id="13" name="Text Placeholder 12">
            <a:extLst>
              <a:ext uri="{FF2B5EF4-FFF2-40B4-BE49-F238E27FC236}">
                <a16:creationId xmlns:a16="http://schemas.microsoft.com/office/drawing/2014/main" id="{9592DD64-9022-B1F0-D8F6-04E5469E079E}"/>
              </a:ext>
            </a:extLst>
          </p:cNvPr>
          <p:cNvSpPr>
            <a:spLocks noGrp="1"/>
          </p:cNvSpPr>
          <p:nvPr>
            <p:ph type="body" sz="quarter" idx="11" hasCustomPrompt="1"/>
          </p:nvPr>
        </p:nvSpPr>
        <p:spPr>
          <a:xfrm>
            <a:off x="381000" y="4141979"/>
            <a:ext cx="4114800" cy="400110"/>
          </a:xfrm>
          <a:solidFill>
            <a:srgbClr val="FFC200"/>
          </a:solidFill>
        </p:spPr>
        <p:txBody>
          <a:bodyPr wrap="square">
            <a:spAutoFit/>
          </a:bodyPr>
          <a:lstStyle>
            <a:lvl1pPr>
              <a:buNone/>
              <a:defRPr lang="en-US" sz="2000" b="1" spc="300" dirty="0">
                <a:solidFill>
                  <a:srgbClr val="000000"/>
                </a:solidFill>
                <a:latin typeface="+mj-lt"/>
                <a:ea typeface="ＭＳ Ｐゴシック" panose="020B0600070205080204" pitchFamily="34" charset="-128"/>
                <a:cs typeface="Arial" panose="020B0604020202020204" pitchFamily="34" charset="0"/>
              </a:defRPr>
            </a:lvl1pPr>
          </a:lstStyle>
          <a:p>
            <a:pPr lvl="0" algn="ctr">
              <a:spcBef>
                <a:spcPct val="0"/>
              </a:spcBef>
            </a:pPr>
            <a:r>
              <a:rPr lang="en-US" dirty="0"/>
              <a:t>Emergency Response</a:t>
            </a:r>
          </a:p>
        </p:txBody>
      </p:sp>
      <p:sp>
        <p:nvSpPr>
          <p:cNvPr id="18" name="Text Placeholder 17">
            <a:extLst>
              <a:ext uri="{FF2B5EF4-FFF2-40B4-BE49-F238E27FC236}">
                <a16:creationId xmlns:a16="http://schemas.microsoft.com/office/drawing/2014/main" id="{B8D42B6A-6513-EDA4-A5F7-3DED5DF97DEB}"/>
              </a:ext>
            </a:extLst>
          </p:cNvPr>
          <p:cNvSpPr>
            <a:spLocks noGrp="1"/>
          </p:cNvSpPr>
          <p:nvPr>
            <p:ph type="body" sz="quarter" idx="12" hasCustomPrompt="1"/>
          </p:nvPr>
        </p:nvSpPr>
        <p:spPr>
          <a:xfrm>
            <a:off x="381000" y="4610976"/>
            <a:ext cx="4114800" cy="461665"/>
          </a:xfrm>
          <a:noFill/>
        </p:spPr>
        <p:txBody>
          <a:bodyPr wrap="square" rtlCol="0">
            <a:spAutoFit/>
          </a:bodyPr>
          <a:lstStyle>
            <a:lvl1pPr marL="0" indent="0">
              <a:buNone/>
              <a:defRPr lang="en-US" sz="2400" spc="300" dirty="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stStyle>
          <a:p>
            <a:pPr lvl="0">
              <a:spcBef>
                <a:spcPct val="0"/>
              </a:spcBef>
            </a:pPr>
            <a:r>
              <a:rPr lang="en-US" dirty="0"/>
              <a:t>Module XX: Title</a:t>
            </a:r>
          </a:p>
        </p:txBody>
      </p:sp>
    </p:spTree>
    <p:extLst>
      <p:ext uri="{BB962C8B-B14F-4D97-AF65-F5344CB8AC3E}">
        <p14:creationId xmlns:p14="http://schemas.microsoft.com/office/powerpoint/2010/main" val="211364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489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8120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0DA5C6-9597-B8ED-D484-290988A02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0837" y="-40072"/>
            <a:ext cx="9123227" cy="6059872"/>
          </a:xfrm>
          <a:prstGeom prst="rect">
            <a:avLst/>
          </a:prstGeom>
        </p:spPr>
      </p:pic>
      <p:pic>
        <p:nvPicPr>
          <p:cNvPr id="2" name="Picture 1">
            <a:extLst>
              <a:ext uri="{FF2B5EF4-FFF2-40B4-BE49-F238E27FC236}">
                <a16:creationId xmlns:a16="http://schemas.microsoft.com/office/drawing/2014/main" id="{D58EBFFC-F993-00D4-E8F7-BF20EA0D37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53" y="-40072"/>
            <a:ext cx="12320306" cy="6938144"/>
          </a:xfrm>
          <a:prstGeom prst="rect">
            <a:avLst/>
          </a:prstGeom>
        </p:spPr>
      </p:pic>
      <p:grpSp>
        <p:nvGrpSpPr>
          <p:cNvPr id="6" name="Group 5">
            <a:extLst>
              <a:ext uri="{FF2B5EF4-FFF2-40B4-BE49-F238E27FC236}">
                <a16:creationId xmlns:a16="http://schemas.microsoft.com/office/drawing/2014/main" id="{305A1F4C-275B-5168-82C6-84D2426DDED9}"/>
              </a:ext>
            </a:extLst>
          </p:cNvPr>
          <p:cNvGrpSpPr/>
          <p:nvPr userDrawn="1"/>
        </p:nvGrpSpPr>
        <p:grpSpPr>
          <a:xfrm>
            <a:off x="8458200" y="6134952"/>
            <a:ext cx="3476883" cy="513595"/>
            <a:chOff x="7162800" y="5943600"/>
            <a:chExt cx="4772283" cy="704948"/>
          </a:xfrm>
        </p:grpSpPr>
        <p:pic>
          <p:nvPicPr>
            <p:cNvPr id="22" name="Picture 21">
              <a:extLst>
                <a:ext uri="{FF2B5EF4-FFF2-40B4-BE49-F238E27FC236}">
                  <a16:creationId xmlns:a16="http://schemas.microsoft.com/office/drawing/2014/main" id="{BEC34360-7AF6-D98D-6689-CB1610702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5943600"/>
              <a:ext cx="1686160" cy="704948"/>
            </a:xfrm>
            <a:prstGeom prst="rect">
              <a:avLst/>
            </a:prstGeom>
          </p:spPr>
        </p:pic>
        <p:pic>
          <p:nvPicPr>
            <p:cNvPr id="24" name="Picture 23">
              <a:extLst>
                <a:ext uri="{FF2B5EF4-FFF2-40B4-BE49-F238E27FC236}">
                  <a16:creationId xmlns:a16="http://schemas.microsoft.com/office/drawing/2014/main" id="{DB2AFECA-222F-DAA7-DC01-28B08B6F1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0026" y="5999050"/>
              <a:ext cx="2915057" cy="533474"/>
            </a:xfrm>
            <a:prstGeom prst="rect">
              <a:avLst/>
            </a:prstGeom>
          </p:spPr>
        </p:pic>
      </p:grpSp>
      <p:pic>
        <p:nvPicPr>
          <p:cNvPr id="26" name="Picture 25">
            <a:extLst>
              <a:ext uri="{FF2B5EF4-FFF2-40B4-BE49-F238E27FC236}">
                <a16:creationId xmlns:a16="http://schemas.microsoft.com/office/drawing/2014/main" id="{44795144-72A3-EBF8-A1B5-8893ABF0323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3061" y="228601"/>
            <a:ext cx="2907339" cy="627776"/>
          </a:xfrm>
          <a:prstGeom prst="rect">
            <a:avLst/>
          </a:prstGeom>
        </p:spPr>
      </p:pic>
      <p:sp>
        <p:nvSpPr>
          <p:cNvPr id="11" name="Text Placeholder 10">
            <a:extLst>
              <a:ext uri="{FF2B5EF4-FFF2-40B4-BE49-F238E27FC236}">
                <a16:creationId xmlns:a16="http://schemas.microsoft.com/office/drawing/2014/main" id="{1587D75A-859E-A5D3-3EC4-4A8B0E540554}"/>
              </a:ext>
            </a:extLst>
          </p:cNvPr>
          <p:cNvSpPr>
            <a:spLocks noGrp="1"/>
          </p:cNvSpPr>
          <p:nvPr>
            <p:ph type="body" sz="quarter" idx="10" hasCustomPrompt="1"/>
          </p:nvPr>
        </p:nvSpPr>
        <p:spPr>
          <a:xfrm>
            <a:off x="381000" y="2979003"/>
            <a:ext cx="4114800" cy="1123950"/>
          </a:xfrm>
        </p:spPr>
        <p:txBody>
          <a:bodyPr/>
          <a:lstStyle>
            <a:lvl1pPr marL="0" indent="0">
              <a:buNone/>
              <a:defRPr sz="6600" spc="300">
                <a:solidFill>
                  <a:srgbClr val="FFC200"/>
                </a:solidFill>
              </a:defRPr>
            </a:lvl1pPr>
            <a:lvl2pPr marL="457200" indent="0">
              <a:buNone/>
              <a:defRPr>
                <a:solidFill>
                  <a:srgbClr val="FFC200"/>
                </a:solidFill>
              </a:defRPr>
            </a:lvl2pPr>
            <a:lvl3pPr marL="914400" indent="0">
              <a:buNone/>
              <a:defRPr>
                <a:solidFill>
                  <a:srgbClr val="FFC200"/>
                </a:solidFill>
              </a:defRPr>
            </a:lvl3pPr>
            <a:lvl4pPr marL="1371600" indent="0">
              <a:buNone/>
              <a:defRPr>
                <a:solidFill>
                  <a:srgbClr val="FFC200"/>
                </a:solidFill>
              </a:defRPr>
            </a:lvl4pPr>
            <a:lvl5pPr marL="1828800" indent="0">
              <a:buNone/>
              <a:defRPr>
                <a:solidFill>
                  <a:srgbClr val="FFC200"/>
                </a:solidFill>
              </a:defRPr>
            </a:lvl5pPr>
          </a:lstStyle>
          <a:p>
            <a:pPr lvl="0"/>
            <a:r>
              <a:t>Etanol</a:t>
            </a:r>
          </a:p>
        </p:txBody>
      </p:sp>
      <p:sp>
        <p:nvSpPr>
          <p:cNvPr id="13" name="Text Placeholder 12">
            <a:extLst>
              <a:ext uri="{FF2B5EF4-FFF2-40B4-BE49-F238E27FC236}">
                <a16:creationId xmlns:a16="http://schemas.microsoft.com/office/drawing/2014/main" id="{9592DD64-9022-B1F0-D8F6-04E5469E079E}"/>
              </a:ext>
            </a:extLst>
          </p:cNvPr>
          <p:cNvSpPr>
            <a:spLocks noGrp="1"/>
          </p:cNvSpPr>
          <p:nvPr>
            <p:ph type="body" sz="quarter" idx="11" hasCustomPrompt="1"/>
          </p:nvPr>
        </p:nvSpPr>
        <p:spPr>
          <a:xfrm>
            <a:off x="381000" y="4141979"/>
            <a:ext cx="4114800" cy="400110"/>
          </a:xfrm>
          <a:solidFill>
            <a:srgbClr val="FFC200"/>
          </a:solidFill>
        </p:spPr>
        <p:txBody>
          <a:bodyPr wrap="square">
            <a:spAutoFit/>
          </a:bodyPr>
          <a:lstStyle>
            <a:lvl1pPr>
              <a:buNone/>
              <a:defRPr sz="2000" b="1" spc="300">
                <a:solidFill>
                  <a:srgbClr val="000000"/>
                </a:solidFill>
                <a:latin typeface="+mj-lt"/>
                <a:ea typeface="ＭＳ Ｐゴシック" panose="020B0600070205080204" pitchFamily="34" charset="-128"/>
                <a:cs typeface="Arial" panose="020B0604020202020204" pitchFamily="34" charset="0"/>
              </a:defRPr>
            </a:lvl1pPr>
          </a:lstStyle>
          <a:p>
            <a:pPr lvl="0" algn="ctr">
              <a:spcBef>
                <a:spcPct val="0"/>
              </a:spcBef>
            </a:pPr>
            <a:r>
              <a:t>Respuesta de emergencia</a:t>
            </a:r>
          </a:p>
        </p:txBody>
      </p:sp>
      <p:sp>
        <p:nvSpPr>
          <p:cNvPr id="18" name="Text Placeholder 17">
            <a:extLst>
              <a:ext uri="{FF2B5EF4-FFF2-40B4-BE49-F238E27FC236}">
                <a16:creationId xmlns:a16="http://schemas.microsoft.com/office/drawing/2014/main" id="{B8D42B6A-6513-EDA4-A5F7-3DED5DF97DEB}"/>
              </a:ext>
            </a:extLst>
          </p:cNvPr>
          <p:cNvSpPr>
            <a:spLocks noGrp="1"/>
          </p:cNvSpPr>
          <p:nvPr>
            <p:ph type="body" sz="quarter" idx="12" hasCustomPrompt="1"/>
          </p:nvPr>
        </p:nvSpPr>
        <p:spPr>
          <a:xfrm>
            <a:off x="381000" y="4610976"/>
            <a:ext cx="4114800" cy="1200329"/>
          </a:xfrm>
          <a:noFill/>
        </p:spPr>
        <p:txBody>
          <a:bodyPr wrap="square">
            <a:spAutoFit/>
          </a:bodyPr>
          <a:lstStyle>
            <a:lvl1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sz="2400" spc="3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t>Módulo 2: </a:t>
            </a:r>
            <a:r>
              <a:rPr>
                <a:solidFill>
                  <a:srgbClr val="FFFFFF"/>
                </a:solidFill>
              </a:rPr>
              <a:t>Etanol y </a:t>
            </a:r>
            <a:br>
              <a:rPr lang="en-US" altLang="en-US" sz="2400" dirty="0">
                <a:solidFill>
                  <a:srgbClr val="FFFFFF"/>
                </a:solidFill>
                <a:ea typeface="ＭＳ Ｐゴシック" panose="020B0600070205080204" pitchFamily="34" charset="-128"/>
                <a:cs typeface="Arial" panose="020B0604020202020204" pitchFamily="34" charset="0"/>
              </a:rPr>
            </a:br>
            <a:r>
              <a:rPr>
                <a:solidFill>
                  <a:srgbClr val="FFFFFF"/>
                </a:solidFill>
              </a:rPr>
              <a:t>Combustibles mezclados con etanol</a:t>
            </a:r>
          </a:p>
          <a:p>
            <a:pPr lvl="0">
              <a:spcBef>
                <a:spcPct val="0"/>
              </a:spcBef>
            </a:pPr>
            <a:endParaRPr>
              <a:solidFill>
                <a:srgbClr val="FFFFFF"/>
              </a:solidFill>
            </a:endParaRPr>
          </a:p>
        </p:txBody>
      </p:sp>
    </p:spTree>
    <p:extLst>
      <p:ext uri="{BB962C8B-B14F-4D97-AF65-F5344CB8AC3E}">
        <p14:creationId xmlns:p14="http://schemas.microsoft.com/office/powerpoint/2010/main" val="3911874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12192000" cy="6096000"/>
          </a:xfrm>
        </p:spPr>
        <p:txBody>
          <a:bodyPr/>
          <a:lstStyle/>
          <a:p>
            <a:endParaRPr lang="en-US"/>
          </a:p>
        </p:txBody>
      </p:sp>
      <p:sp>
        <p:nvSpPr>
          <p:cNvPr id="2" name="Title 5">
            <a:extLst>
              <a:ext uri="{FF2B5EF4-FFF2-40B4-BE49-F238E27FC236}">
                <a16:creationId xmlns:a16="http://schemas.microsoft.com/office/drawing/2014/main" id="{EA6C6CC3-2AE9-CB55-3AFA-D0B65C166C72}"/>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4290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11277600" cy="228370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7" name="Picture 6">
            <a:extLst>
              <a:ext uri="{FF2B5EF4-FFF2-40B4-BE49-F238E27FC236}">
                <a16:creationId xmlns:a16="http://schemas.microsoft.com/office/drawing/2014/main" id="{4192B560-E015-6516-6B3A-D3E0FEABA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D9FFA450-ADEC-B49C-4F08-685D14D8B3F6}"/>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t>Haz clic para editar el estilo del título principal.</a:t>
            </a:r>
          </a:p>
        </p:txBody>
      </p:sp>
    </p:spTree>
    <p:extLst>
      <p:ext uri="{BB962C8B-B14F-4D97-AF65-F5344CB8AC3E}">
        <p14:creationId xmlns:p14="http://schemas.microsoft.com/office/powerpoint/2010/main" val="3692689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0/50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2952" y="838200"/>
            <a:ext cx="6099048" cy="6019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199" y="1143000"/>
            <a:ext cx="5333999" cy="277614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4B064B30-91AD-10FE-D71E-B9FD55F4F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9FEC3B16-EEBF-3C56-A32E-F87A57BFD0A6}"/>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03277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0/50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6099048" cy="6019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43000"/>
            <a:ext cx="5413248"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5">
            <a:extLst>
              <a:ext uri="{FF2B5EF4-FFF2-40B4-BE49-F238E27FC236}">
                <a16:creationId xmlns:a16="http://schemas.microsoft.com/office/drawing/2014/main" id="{71CEEAA7-DD30-D3F0-373F-A29C2773BA31}"/>
              </a:ext>
            </a:extLst>
          </p:cNvPr>
          <p:cNvSpPr>
            <a:spLocks noGrp="1"/>
          </p:cNvSpPr>
          <p:nvPr>
            <p:ph type="title"/>
          </p:nvPr>
        </p:nvSpPr>
        <p:spPr>
          <a:xfrm>
            <a:off x="457200" y="1063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pic>
        <p:nvPicPr>
          <p:cNvPr id="8" name="Picture 7">
            <a:extLst>
              <a:ext uri="{FF2B5EF4-FFF2-40B4-BE49-F238E27FC236}">
                <a16:creationId xmlns:a16="http://schemas.microsoft.com/office/drawing/2014/main" id="{6DF9AEE0-1FFC-AB19-841C-1A793A20A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extLst>
      <p:ext uri="{BB962C8B-B14F-4D97-AF65-F5344CB8AC3E}">
        <p14:creationId xmlns:p14="http://schemas.microsoft.com/office/powerpoint/2010/main" val="233157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50 Image Left with Bor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09280"/>
            <a:ext cx="5638800"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09280"/>
            <a:ext cx="5413248"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5">
            <a:extLst>
              <a:ext uri="{FF2B5EF4-FFF2-40B4-BE49-F238E27FC236}">
                <a16:creationId xmlns:a16="http://schemas.microsoft.com/office/drawing/2014/main" id="{3F97AAE1-DD09-5822-7AFB-5D4197C6A838}"/>
              </a:ext>
            </a:extLst>
          </p:cNvPr>
          <p:cNvSpPr>
            <a:spLocks noGrp="1"/>
          </p:cNvSpPr>
          <p:nvPr>
            <p:ph type="title"/>
          </p:nvPr>
        </p:nvSpPr>
        <p:spPr>
          <a:xfrm>
            <a:off x="457200" y="1063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pic>
        <p:nvPicPr>
          <p:cNvPr id="9" name="Picture 8">
            <a:extLst>
              <a:ext uri="{FF2B5EF4-FFF2-40B4-BE49-F238E27FC236}">
                <a16:creationId xmlns:a16="http://schemas.microsoft.com/office/drawing/2014/main" id="{E5AE5486-31D7-E7A4-7532-EC7C28FEFF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extLst>
      <p:ext uri="{BB962C8B-B14F-4D97-AF65-F5344CB8AC3E}">
        <p14:creationId xmlns:p14="http://schemas.microsoft.com/office/powerpoint/2010/main" val="439408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50 Image Right with Bor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2952" y="1105470"/>
            <a:ext cx="5716991"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376988" y="1105470"/>
            <a:ext cx="5414211"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4B064B30-91AD-10FE-D71E-B9FD55F4F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8" name="Title 5">
            <a:extLst>
              <a:ext uri="{FF2B5EF4-FFF2-40B4-BE49-F238E27FC236}">
                <a16:creationId xmlns:a16="http://schemas.microsoft.com/office/drawing/2014/main" id="{3F97AAE1-DD09-5822-7AFB-5D4197C6A838}"/>
              </a:ext>
            </a:extLst>
          </p:cNvPr>
          <p:cNvSpPr>
            <a:spLocks noGrp="1"/>
          </p:cNvSpPr>
          <p:nvPr>
            <p:ph type="title"/>
          </p:nvPr>
        </p:nvSpPr>
        <p:spPr>
          <a:xfrm>
            <a:off x="457200" y="1063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spTree>
    <p:extLst>
      <p:ext uri="{BB962C8B-B14F-4D97-AF65-F5344CB8AC3E}">
        <p14:creationId xmlns:p14="http://schemas.microsoft.com/office/powerpoint/2010/main" val="2845422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6000" y="1143000"/>
            <a:ext cx="2743200" cy="2590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5334000" cy="277614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E699B4E2-3EB6-3682-EE21-9532913CDD85}"/>
              </a:ext>
            </a:extLst>
          </p:cNvPr>
          <p:cNvSpPr>
            <a:spLocks noGrp="1"/>
          </p:cNvSpPr>
          <p:nvPr>
            <p:ph type="pic" sz="quarter" idx="12"/>
          </p:nvPr>
        </p:nvSpPr>
        <p:spPr>
          <a:xfrm>
            <a:off x="8991600" y="1143000"/>
            <a:ext cx="2743200" cy="2590800"/>
          </a:xfrm>
        </p:spPr>
        <p:txBody>
          <a:bodyPr/>
          <a:lstStyle>
            <a:lvl1pPr>
              <a:defRPr>
                <a:solidFill>
                  <a:schemeClr val="tx2"/>
                </a:solidFill>
              </a:defRPr>
            </a:lvl1pPr>
          </a:lstStyle>
          <a:p>
            <a:endParaRPr lang="en-US"/>
          </a:p>
        </p:txBody>
      </p:sp>
      <p:sp>
        <p:nvSpPr>
          <p:cNvPr id="5" name="Picture Placeholder 2">
            <a:extLst>
              <a:ext uri="{FF2B5EF4-FFF2-40B4-BE49-F238E27FC236}">
                <a16:creationId xmlns:a16="http://schemas.microsoft.com/office/drawing/2014/main" id="{8C36E12B-1BF4-2872-E50F-948290F947D8}"/>
              </a:ext>
            </a:extLst>
          </p:cNvPr>
          <p:cNvSpPr>
            <a:spLocks noGrp="1"/>
          </p:cNvSpPr>
          <p:nvPr>
            <p:ph type="pic" sz="quarter" idx="13"/>
          </p:nvPr>
        </p:nvSpPr>
        <p:spPr>
          <a:xfrm>
            <a:off x="6096000" y="3886200"/>
            <a:ext cx="2743200" cy="2590800"/>
          </a:xfrm>
        </p:spPr>
        <p:txBody>
          <a:bodyPr/>
          <a:lstStyle>
            <a:lvl1pPr>
              <a:defRPr>
                <a:solidFill>
                  <a:schemeClr val="tx2"/>
                </a:solidFill>
              </a:defRPr>
            </a:lvl1pPr>
          </a:lstStyle>
          <a:p>
            <a:endParaRPr lang="en-US"/>
          </a:p>
        </p:txBody>
      </p:sp>
      <p:sp>
        <p:nvSpPr>
          <p:cNvPr id="7" name="Picture Placeholder 2">
            <a:extLst>
              <a:ext uri="{FF2B5EF4-FFF2-40B4-BE49-F238E27FC236}">
                <a16:creationId xmlns:a16="http://schemas.microsoft.com/office/drawing/2014/main" id="{17210E64-83A3-5254-4492-49D3A5548DE9}"/>
              </a:ext>
            </a:extLst>
          </p:cNvPr>
          <p:cNvSpPr>
            <a:spLocks noGrp="1"/>
          </p:cNvSpPr>
          <p:nvPr>
            <p:ph type="pic" sz="quarter" idx="14"/>
          </p:nvPr>
        </p:nvSpPr>
        <p:spPr>
          <a:xfrm>
            <a:off x="8991600" y="3886200"/>
            <a:ext cx="2743200" cy="2590800"/>
          </a:xfrm>
        </p:spPr>
        <p:txBody>
          <a:bodyPr/>
          <a:lstStyle>
            <a:lvl1pPr>
              <a:defRPr>
                <a:solidFill>
                  <a:schemeClr val="tx2"/>
                </a:solidFill>
              </a:defRPr>
            </a:lvl1pPr>
          </a:lstStyle>
          <a:p>
            <a:endParaRPr lang="en-US"/>
          </a:p>
        </p:txBody>
      </p:sp>
      <p:pic>
        <p:nvPicPr>
          <p:cNvPr id="8" name="Picture 7">
            <a:extLst>
              <a:ext uri="{FF2B5EF4-FFF2-40B4-BE49-F238E27FC236}">
                <a16:creationId xmlns:a16="http://schemas.microsoft.com/office/drawing/2014/main" id="{08190F37-4184-F707-D569-29F9C344B0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6" name="Title 5">
            <a:extLst>
              <a:ext uri="{FF2B5EF4-FFF2-40B4-BE49-F238E27FC236}">
                <a16:creationId xmlns:a16="http://schemas.microsoft.com/office/drawing/2014/main" id="{61B45CCD-0876-F438-F9F8-985C2C6D9D77}"/>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10516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26140"/>
            <a:ext cx="2743200" cy="2590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26140"/>
            <a:ext cx="5332476" cy="277614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2">
            <a:extLst>
              <a:ext uri="{FF2B5EF4-FFF2-40B4-BE49-F238E27FC236}">
                <a16:creationId xmlns:a16="http://schemas.microsoft.com/office/drawing/2014/main" id="{E699B4E2-3EB6-3682-EE21-9532913CDD85}"/>
              </a:ext>
            </a:extLst>
          </p:cNvPr>
          <p:cNvSpPr>
            <a:spLocks noGrp="1"/>
          </p:cNvSpPr>
          <p:nvPr>
            <p:ph type="pic" sz="quarter" idx="12"/>
          </p:nvPr>
        </p:nvSpPr>
        <p:spPr>
          <a:xfrm>
            <a:off x="3352800" y="1126140"/>
            <a:ext cx="2743200" cy="2590800"/>
          </a:xfrm>
        </p:spPr>
        <p:txBody>
          <a:bodyPr/>
          <a:lstStyle>
            <a:lvl1pPr>
              <a:defRPr>
                <a:solidFill>
                  <a:schemeClr val="tx2"/>
                </a:solidFill>
              </a:defRPr>
            </a:lvl1pPr>
          </a:lstStyle>
          <a:p>
            <a:endParaRPr lang="en-US"/>
          </a:p>
        </p:txBody>
      </p:sp>
      <p:sp>
        <p:nvSpPr>
          <p:cNvPr id="5" name="Picture Placeholder 2">
            <a:extLst>
              <a:ext uri="{FF2B5EF4-FFF2-40B4-BE49-F238E27FC236}">
                <a16:creationId xmlns:a16="http://schemas.microsoft.com/office/drawing/2014/main" id="{8C36E12B-1BF4-2872-E50F-948290F947D8}"/>
              </a:ext>
            </a:extLst>
          </p:cNvPr>
          <p:cNvSpPr>
            <a:spLocks noGrp="1"/>
          </p:cNvSpPr>
          <p:nvPr>
            <p:ph type="pic" sz="quarter" idx="13"/>
          </p:nvPr>
        </p:nvSpPr>
        <p:spPr>
          <a:xfrm>
            <a:off x="457200" y="3869340"/>
            <a:ext cx="2743200" cy="2590800"/>
          </a:xfrm>
        </p:spPr>
        <p:txBody>
          <a:bodyPr/>
          <a:lstStyle>
            <a:lvl1pPr>
              <a:defRPr>
                <a:solidFill>
                  <a:schemeClr val="tx2"/>
                </a:solidFill>
              </a:defRPr>
            </a:lvl1pPr>
          </a:lstStyle>
          <a:p>
            <a:endParaRPr lang="en-US"/>
          </a:p>
        </p:txBody>
      </p:sp>
      <p:sp>
        <p:nvSpPr>
          <p:cNvPr id="7" name="Picture Placeholder 2">
            <a:extLst>
              <a:ext uri="{FF2B5EF4-FFF2-40B4-BE49-F238E27FC236}">
                <a16:creationId xmlns:a16="http://schemas.microsoft.com/office/drawing/2014/main" id="{17210E64-83A3-5254-4492-49D3A5548DE9}"/>
              </a:ext>
            </a:extLst>
          </p:cNvPr>
          <p:cNvSpPr>
            <a:spLocks noGrp="1"/>
          </p:cNvSpPr>
          <p:nvPr>
            <p:ph type="pic" sz="quarter" idx="14"/>
          </p:nvPr>
        </p:nvSpPr>
        <p:spPr>
          <a:xfrm>
            <a:off x="3352800" y="3869340"/>
            <a:ext cx="2743200" cy="2590800"/>
          </a:xfrm>
        </p:spPr>
        <p:txBody>
          <a:bodyPr/>
          <a:lstStyle>
            <a:lvl1pPr>
              <a:defRPr>
                <a:solidFill>
                  <a:schemeClr val="tx2"/>
                </a:solidFill>
              </a:defRPr>
            </a:lvl1pPr>
          </a:lstStyle>
          <a:p>
            <a:endParaRPr lang="en-US"/>
          </a:p>
        </p:txBody>
      </p:sp>
      <p:pic>
        <p:nvPicPr>
          <p:cNvPr id="6" name="Picture 5">
            <a:extLst>
              <a:ext uri="{FF2B5EF4-FFF2-40B4-BE49-F238E27FC236}">
                <a16:creationId xmlns:a16="http://schemas.microsoft.com/office/drawing/2014/main" id="{613CE84C-9731-8500-6CDF-016EE31B6A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8" name="Title 5">
            <a:extLst>
              <a:ext uri="{FF2B5EF4-FFF2-40B4-BE49-F238E27FC236}">
                <a16:creationId xmlns:a16="http://schemas.microsoft.com/office/drawing/2014/main" id="{AA67875A-BAA3-7726-E842-25734BE91F25}"/>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31236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D8C52FE-ABC6-4F51-85B0-512BA35E03E9}"/>
              </a:ext>
            </a:extLst>
          </p:cNvPr>
          <p:cNvSpPr>
            <a:spLocks noGrp="1"/>
          </p:cNvSpPr>
          <p:nvPr>
            <p:ph type="title"/>
          </p:nvPr>
        </p:nvSpPr>
        <p:spPr bwMode="auto">
          <a:xfrm>
            <a:off x="609600" y="838200"/>
            <a:ext cx="1097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t>Haz clic para editar la plantilla del encabezado.</a:t>
            </a:r>
          </a:p>
        </p:txBody>
      </p:sp>
      <p:sp>
        <p:nvSpPr>
          <p:cNvPr id="1027" name="Text Placeholder 2">
            <a:extLst>
              <a:ext uri="{FF2B5EF4-FFF2-40B4-BE49-F238E27FC236}">
                <a16:creationId xmlns:a16="http://schemas.microsoft.com/office/drawing/2014/main" id="{EAF3E8F3-81B2-4788-A7C0-ED29155E5F8F}"/>
              </a:ext>
            </a:extLst>
          </p:cNvPr>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t>Haz clic para editar los estilos de texto maestro.</a:t>
            </a:r>
          </a:p>
          <a:p>
            <a:pPr lvl="1"/>
            <a:r>
              <a:t>Segundo nivel</a:t>
            </a:r>
          </a:p>
          <a:p>
            <a:pPr lvl="2"/>
            <a:r>
              <a:t>Tercer nivel</a:t>
            </a:r>
          </a:p>
          <a:p>
            <a:pPr lvl="3"/>
            <a:r>
              <a:t>Cuarto nivel</a:t>
            </a:r>
          </a:p>
          <a:p>
            <a:pPr lvl="4"/>
            <a:r>
              <a:t>Quinto nivel</a:t>
            </a:r>
          </a:p>
        </p:txBody>
      </p:sp>
      <p:sp>
        <p:nvSpPr>
          <p:cNvPr id="5" name="Footer Placeholder 4">
            <a:extLst>
              <a:ext uri="{FF2B5EF4-FFF2-40B4-BE49-F238E27FC236}">
                <a16:creationId xmlns:a16="http://schemas.microsoft.com/office/drawing/2014/main" id="{D49DE062-CC66-4FC5-ABD7-1E92A366CFDC}"/>
              </a:ext>
            </a:extLst>
          </p:cNvPr>
          <p:cNvSpPr>
            <a:spLocks noGrp="1"/>
          </p:cNvSpPr>
          <p:nvPr>
            <p:ph type="ftr" sz="quarter" idx="3"/>
          </p:nvPr>
        </p:nvSpPr>
        <p:spPr>
          <a:xfrm>
            <a:off x="304800" y="228603"/>
            <a:ext cx="3860800" cy="365125"/>
          </a:xfrm>
          <a:prstGeom prst="rect">
            <a:avLst/>
          </a:prstGeom>
        </p:spPr>
        <p:txBody>
          <a:bodyPr vert="horz" lIns="91440" tIns="45720" rIns="91440" bIns="4572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a:p>
        </p:txBody>
      </p:sp>
      <p:sp>
        <p:nvSpPr>
          <p:cNvPr id="6" name="Slide Number Placeholder 5">
            <a:extLst>
              <a:ext uri="{FF2B5EF4-FFF2-40B4-BE49-F238E27FC236}">
                <a16:creationId xmlns:a16="http://schemas.microsoft.com/office/drawing/2014/main" id="{F227C623-9765-42B2-9221-C091E5B5EA0B}"/>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0F9C7F6-D911-40C8-A450-DFB0A63DE127}" type="slidenum">
              <a:rPr lang="en-US" altLang="en-US"/>
              <a:t>‹Nº›</a:t>
            </a:fld>
            <a:endParaRPr lang="en-US" altLang="en-US"/>
          </a:p>
        </p:txBody>
      </p:sp>
      <p:sp>
        <p:nvSpPr>
          <p:cNvPr id="7" name="Rectangle 9">
            <a:extLst>
              <a:ext uri="{FF2B5EF4-FFF2-40B4-BE49-F238E27FC236}">
                <a16:creationId xmlns:a16="http://schemas.microsoft.com/office/drawing/2014/main" id="{10B55568-E480-422B-8093-F3A8EE24BDFA}"/>
              </a:ext>
            </a:extLst>
          </p:cNvPr>
          <p:cNvSpPr txBox="1">
            <a:spLocks noChangeArrowheads="1"/>
          </p:cNvSpPr>
          <p:nvPr/>
        </p:nvSpPr>
        <p:spPr>
          <a:xfrm>
            <a:off x="4572000" y="6216653"/>
            <a:ext cx="2844800" cy="365125"/>
          </a:xfrm>
          <a:prstGeom prst="rect">
            <a:avLst/>
          </a:prstGeom>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fld id="{736DC77F-918F-4D66-9F3B-29DB763E3249}" type="slidenum">
              <a:rPr lang="en-US" altLang="en-US" sz="1200" b="1">
                <a:solidFill>
                  <a:schemeClr val="bg1"/>
                </a:solidFill>
                <a:latin typeface="Calibri" panose="020F0502020204030204" pitchFamily="34" charset="0"/>
              </a:rPr>
              <a:pPr algn="ctr" eaLnBrk="1" hangingPunct="1"/>
              <a:t>‹Nº›</a:t>
            </a:fld>
            <a:endParaRPr sz="1200" b="1">
              <a:solidFill>
                <a:schemeClr val="bg1"/>
              </a:solidFill>
              <a:latin typeface="Calibri" panose="020F0502020204030204" pitchFamily="34" charset="0"/>
            </a:endParaRPr>
          </a:p>
        </p:txBody>
      </p:sp>
      <p:pic>
        <p:nvPicPr>
          <p:cNvPr id="2" name="Picture 1">
            <a:extLst>
              <a:ext uri="{FF2B5EF4-FFF2-40B4-BE49-F238E27FC236}">
                <a16:creationId xmlns:a16="http://schemas.microsoft.com/office/drawing/2014/main" id="{FF2B18BA-E808-FDA9-A129-76171EE0C1E4}"/>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620" y="-5213"/>
            <a:ext cx="12207240" cy="6868427"/>
          </a:xfrm>
          <a:prstGeom prst="rect">
            <a:avLst/>
          </a:prstGeom>
        </p:spPr>
      </p:pic>
    </p:spTree>
    <p:extLst>
      <p:ext uri="{BB962C8B-B14F-4D97-AF65-F5344CB8AC3E}">
        <p14:creationId xmlns:p14="http://schemas.microsoft.com/office/powerpoint/2010/main" val="2257473472"/>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Lst>
  <p:txStyles>
    <p:titleStyle>
      <a:lvl1pPr algn="l" rtl="0" eaLnBrk="0" fontAlgn="base" hangingPunct="0">
        <a:spcBef>
          <a:spcPct val="0"/>
        </a:spcBef>
        <a:spcAft>
          <a:spcPct val="0"/>
        </a:spcAft>
        <a:defRPr sz="2400" b="1" kern="1200">
          <a:solidFill>
            <a:schemeClr val="tx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0A6734-7044-DD94-D51E-ECF3E89FB1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20" y="0"/>
            <a:ext cx="12207240" cy="6868427"/>
          </a:xfrm>
          <a:prstGeom prst="rect">
            <a:avLst/>
          </a:prstGeom>
        </p:spPr>
      </p:pic>
      <p:pic>
        <p:nvPicPr>
          <p:cNvPr id="3" name="Picture 2">
            <a:extLst>
              <a:ext uri="{FF2B5EF4-FFF2-40B4-BE49-F238E27FC236}">
                <a16:creationId xmlns:a16="http://schemas.microsoft.com/office/drawing/2014/main" id="{22D05448-D988-1262-8976-976F3CCF56A8}"/>
              </a:ext>
            </a:extLst>
          </p:cNvPr>
          <p:cNvPicPr>
            <a:picLocks noChangeAspect="1"/>
          </p:cNvPicPr>
          <p:nvPr userDrawn="1"/>
        </p:nvPicPr>
        <p:blipFill>
          <a:blip r:embed="rId7">
            <a:extLst>
              <a:ext uri="{28A0092B-C50C-407E-A947-70E740481C1C}">
                <a14:useLocalDpi xmlns:a14="http://schemas.microsoft.com/office/drawing/2010/main" val="0"/>
              </a:ext>
            </a:extLst>
          </a:blip>
          <a:srcRect t="18889" b="70972"/>
          <a:stretch>
            <a:fillRect/>
          </a:stretch>
        </p:blipFill>
        <p:spPr>
          <a:xfrm>
            <a:off x="-7620" y="5213"/>
            <a:ext cx="12207240" cy="838199"/>
          </a:xfrm>
          <a:prstGeom prst="rect">
            <a:avLst/>
          </a:prstGeom>
        </p:spPr>
      </p:pic>
      <p:sp>
        <p:nvSpPr>
          <p:cNvPr id="1026" name="Title Placeholder 1">
            <a:extLst>
              <a:ext uri="{FF2B5EF4-FFF2-40B4-BE49-F238E27FC236}">
                <a16:creationId xmlns:a16="http://schemas.microsoft.com/office/drawing/2014/main" id="{FB86A074-BA90-4C62-B7E6-BE6682654F8D}"/>
              </a:ext>
            </a:extLst>
          </p:cNvPr>
          <p:cNvSpPr>
            <a:spLocks noGrp="1"/>
          </p:cNvSpPr>
          <p:nvPr>
            <p:ph type="title"/>
          </p:nvPr>
        </p:nvSpPr>
        <p:spPr bwMode="auto">
          <a:xfrm>
            <a:off x="609600" y="838200"/>
            <a:ext cx="1097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t>Haz clic para editar la plantilla del encabezado.</a:t>
            </a:r>
          </a:p>
        </p:txBody>
      </p:sp>
      <p:sp>
        <p:nvSpPr>
          <p:cNvPr id="1027" name="Text Placeholder 2">
            <a:extLst>
              <a:ext uri="{FF2B5EF4-FFF2-40B4-BE49-F238E27FC236}">
                <a16:creationId xmlns:a16="http://schemas.microsoft.com/office/drawing/2014/main" id="{AFC0E55A-23AD-4404-84A9-BF8E6F471302}"/>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t>Haz clic para editar los estilos de texto maestro.</a:t>
            </a:r>
          </a:p>
          <a:p>
            <a:pPr lvl="1"/>
            <a:r>
              <a:t>Segundo nivel</a:t>
            </a:r>
          </a:p>
          <a:p>
            <a:pPr lvl="2"/>
            <a:r>
              <a:t>Tercer nivel</a:t>
            </a:r>
          </a:p>
          <a:p>
            <a:pPr lvl="3"/>
            <a:r>
              <a:t>Cuarto nivel</a:t>
            </a:r>
          </a:p>
          <a:p>
            <a:pPr lvl="4"/>
            <a:r>
              <a:t>Quinto nivel</a:t>
            </a:r>
          </a:p>
        </p:txBody>
      </p:sp>
      <p:sp>
        <p:nvSpPr>
          <p:cNvPr id="5" name="Footer Placeholder 4">
            <a:extLst>
              <a:ext uri="{FF2B5EF4-FFF2-40B4-BE49-F238E27FC236}">
                <a16:creationId xmlns:a16="http://schemas.microsoft.com/office/drawing/2014/main" id="{87C64C0F-C8B8-4A18-9D32-01EEA35CAB2E}"/>
              </a:ext>
            </a:extLst>
          </p:cNvPr>
          <p:cNvSpPr>
            <a:spLocks noGrp="1"/>
          </p:cNvSpPr>
          <p:nvPr>
            <p:ph type="ftr" sz="quarter" idx="3"/>
          </p:nvPr>
        </p:nvSpPr>
        <p:spPr>
          <a:xfrm>
            <a:off x="304800" y="228600"/>
            <a:ext cx="3860800" cy="365125"/>
          </a:xfrm>
          <a:prstGeom prst="rect">
            <a:avLst/>
          </a:prstGeom>
        </p:spPr>
        <p:txBody>
          <a:bodyPr vert="horz" lIns="91440" tIns="45720" rIns="91440" bIns="4572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endParaRPr/>
          </a:p>
        </p:txBody>
      </p:sp>
    </p:spTree>
  </p:cSld>
  <p:clrMap bg1="lt1" tx1="dk1" bg2="lt2" tx2="dk2" accent1="accent1" accent2="accent2" accent3="accent3" accent4="accent4" accent5="accent5" accent6="accent6" hlink="hlink" folHlink="folHlink"/>
  <p:sldLayoutIdLst>
    <p:sldLayoutId id="2147484052" r:id="rId1"/>
    <p:sldLayoutId id="2147484054" r:id="rId2"/>
    <p:sldLayoutId id="2147484071" r:id="rId3"/>
  </p:sldLayoutIdLst>
  <p:txStyles>
    <p:titleStyle>
      <a:lvl1pPr algn="l" rtl="0" eaLnBrk="0" fontAlgn="base" hangingPunct="0">
        <a:spcBef>
          <a:spcPct val="0"/>
        </a:spcBef>
        <a:spcAft>
          <a:spcPct val="0"/>
        </a:spcAft>
        <a:defRPr sz="2400" b="1" kern="1200">
          <a:solidFill>
            <a:schemeClr val="tx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44DB4D-087F-CB6C-1B99-1D0E0C8973A9}"/>
              </a:ext>
            </a:extLst>
          </p:cNvPr>
          <p:cNvSpPr txBox="1"/>
          <p:nvPr/>
        </p:nvSpPr>
        <p:spPr>
          <a:xfrm>
            <a:off x="381000" y="2971800"/>
            <a:ext cx="4114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eaLnBrk="0" hangingPunct="0">
              <a:spcBef>
                <a:spcPct val="20000"/>
              </a:spcBef>
              <a:buFont typeface="Arial" panose="020B0604020202020204" pitchFamily="34" charset="0"/>
              <a:buNone/>
              <a:defRPr sz="6600" spc="300">
                <a:solidFill>
                  <a:srgbClr val="FFC200"/>
                </a:solidFill>
                <a:latin typeface="+mn-lt"/>
                <a:ea typeface="ＭＳ Ｐゴシック" charset="0"/>
                <a:cs typeface="ＭＳ Ｐゴシック" charset="0"/>
              </a:defRPr>
            </a:lvl1pPr>
            <a:lvl2pPr indent="0" eaLnBrk="0" hangingPunct="0">
              <a:spcBef>
                <a:spcPct val="20000"/>
              </a:spcBef>
              <a:buFont typeface="Arial" panose="020B0604020202020204" pitchFamily="34" charset="0"/>
              <a:buNone/>
              <a:defRPr sz="2800">
                <a:solidFill>
                  <a:srgbClr val="FFC200"/>
                </a:solidFill>
                <a:latin typeface="+mn-lt"/>
                <a:ea typeface="ＭＳ Ｐゴシック" charset="0"/>
                <a:cs typeface="+mn-cs"/>
              </a:defRPr>
            </a:lvl2pPr>
            <a:lvl3pPr indent="0" eaLnBrk="0" hangingPunct="0">
              <a:spcBef>
                <a:spcPct val="20000"/>
              </a:spcBef>
              <a:buFont typeface="Arial" panose="020B0604020202020204" pitchFamily="34" charset="0"/>
              <a:buNone/>
              <a:defRPr>
                <a:solidFill>
                  <a:srgbClr val="FFC200"/>
                </a:solidFill>
                <a:latin typeface="+mn-lt"/>
                <a:ea typeface="ＭＳ Ｐゴシック" charset="0"/>
                <a:cs typeface="+mn-cs"/>
              </a:defRPr>
            </a:lvl3pPr>
            <a:lvl4pPr indent="0" eaLnBrk="0" hangingPunct="0">
              <a:spcBef>
                <a:spcPct val="20000"/>
              </a:spcBef>
              <a:buFont typeface="Arial" panose="020B0604020202020204" pitchFamily="34" charset="0"/>
              <a:buNone/>
              <a:defRPr sz="2000">
                <a:solidFill>
                  <a:srgbClr val="FFC200"/>
                </a:solidFill>
                <a:latin typeface="+mn-lt"/>
                <a:ea typeface="ＭＳ Ｐゴシック" charset="0"/>
                <a:cs typeface="+mn-cs"/>
              </a:defRPr>
            </a:lvl4pPr>
            <a:lvl5pPr indent="0" eaLnBrk="0" hangingPunct="0">
              <a:spcBef>
                <a:spcPct val="20000"/>
              </a:spcBef>
              <a:buFont typeface="Arial" panose="020B0604020202020204" pitchFamily="34" charset="0"/>
              <a:buNone/>
              <a:defRPr sz="2000">
                <a:solidFill>
                  <a:srgbClr val="FFC200"/>
                </a:solidFill>
                <a:latin typeface="+mn-lt"/>
                <a:ea typeface="ＭＳ Ｐゴシック" charset="0"/>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r>
              <a:t>Etanol</a:t>
            </a:r>
          </a:p>
        </p:txBody>
      </p:sp>
      <p:sp>
        <p:nvSpPr>
          <p:cNvPr id="6" name="TextBox 5">
            <a:extLst>
              <a:ext uri="{FF2B5EF4-FFF2-40B4-BE49-F238E27FC236}">
                <a16:creationId xmlns:a16="http://schemas.microsoft.com/office/drawing/2014/main" id="{4640E9DC-FE17-6B71-D34F-D36BF29D2C06}"/>
              </a:ext>
            </a:extLst>
          </p:cNvPr>
          <p:cNvSpPr txBox="1"/>
          <p:nvPr/>
        </p:nvSpPr>
        <p:spPr>
          <a:xfrm>
            <a:off x="381000" y="4132976"/>
            <a:ext cx="4114800" cy="400110"/>
          </a:xfrm>
          <a:prstGeom prst="rect">
            <a:avLst/>
          </a:prstGeom>
          <a:solidFill>
            <a:srgbClr val="FFC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eaLnBrk="0" hangingPunct="0">
              <a:spcBef>
                <a:spcPct val="20000"/>
              </a:spcBef>
              <a:buFont typeface="Arial" panose="020B0604020202020204" pitchFamily="34" charset="0"/>
              <a:buNone/>
              <a:defRPr sz="2000" b="1" spc="300">
                <a:solidFill>
                  <a:srgbClr val="000000"/>
                </a:solidFill>
                <a:latin typeface="+mj-lt"/>
              </a:defRPr>
            </a:lvl1pPr>
            <a:lvl2pPr marL="742950" indent="-285750" eaLnBrk="0" hangingPunct="0">
              <a:spcBef>
                <a:spcPct val="20000"/>
              </a:spcBef>
              <a:buFont typeface="Arial" panose="020B0604020202020204" pitchFamily="34" charset="0"/>
              <a:buChar char="–"/>
              <a:defRPr sz="2800">
                <a:latin typeface="+mn-lt"/>
                <a:ea typeface="ＭＳ Ｐゴシック" charset="0"/>
                <a:cs typeface="+mn-cs"/>
              </a:defRPr>
            </a:lvl2pPr>
            <a:lvl3pPr marL="1143000" indent="-228600" eaLnBrk="0" hangingPunct="0">
              <a:spcBef>
                <a:spcPct val="20000"/>
              </a:spcBef>
              <a:buFont typeface="Arial" panose="020B0604020202020204" pitchFamily="34" charset="0"/>
              <a:buChar char="•"/>
              <a:defRPr>
                <a:latin typeface="+mn-lt"/>
                <a:ea typeface="ＭＳ Ｐゴシック" charset="0"/>
                <a:cs typeface="+mn-cs"/>
              </a:defRPr>
            </a:lvl3pPr>
            <a:lvl4pPr marL="1600200" indent="-228600" eaLnBrk="0" hangingPunct="0">
              <a:spcBef>
                <a:spcPct val="20000"/>
              </a:spcBef>
              <a:buFont typeface="Arial" panose="020B0604020202020204" pitchFamily="34" charset="0"/>
              <a:buChar char="–"/>
              <a:defRPr sz="2000">
                <a:latin typeface="+mn-lt"/>
                <a:ea typeface="ＭＳ Ｐゴシック" charset="0"/>
                <a:cs typeface="+mn-cs"/>
              </a:defRPr>
            </a:lvl4pPr>
            <a:lvl5pPr marL="2057400" indent="-228600" eaLnBrk="0" hangingPunct="0">
              <a:spcBef>
                <a:spcPct val="20000"/>
              </a:spcBef>
              <a:buFont typeface="Arial" panose="020B0604020202020204" pitchFamily="34" charset="0"/>
              <a:buChar char="»"/>
              <a:defRPr sz="2000">
                <a:latin typeface="+mn-lt"/>
                <a:ea typeface="ＭＳ Ｐゴシック" charset="0"/>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r>
              <a:t>Respuesta de emergencia</a:t>
            </a:r>
          </a:p>
        </p:txBody>
      </p:sp>
      <p:sp>
        <p:nvSpPr>
          <p:cNvPr id="8" name="Text Placeholder 6">
            <a:extLst>
              <a:ext uri="{FF2B5EF4-FFF2-40B4-BE49-F238E27FC236}">
                <a16:creationId xmlns:a16="http://schemas.microsoft.com/office/drawing/2014/main" id="{12E05448-0D94-9609-DCF8-8D574FF15621}"/>
              </a:ext>
            </a:extLst>
          </p:cNvPr>
          <p:cNvSpPr txBox="1">
            <a:spLocks/>
          </p:cNvSpPr>
          <p:nvPr/>
        </p:nvSpPr>
        <p:spPr bwMode="auto">
          <a:xfrm>
            <a:off x="381000" y="4743271"/>
            <a:ext cx="5181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sz="2400" kern="1200" spc="3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dirty="0" err="1"/>
              <a:t>Módulo</a:t>
            </a:r>
            <a:r>
              <a:rPr dirty="0"/>
              <a:t> 7: </a:t>
            </a:r>
            <a:r>
              <a:rPr dirty="0" err="1"/>
              <a:t>Consideraciones</a:t>
            </a:r>
            <a:r>
              <a:rPr dirty="0"/>
              <a:t> </a:t>
            </a:r>
            <a:r>
              <a:rPr dirty="0" err="1"/>
              <a:t>generales</a:t>
            </a:r>
            <a:r>
              <a:rPr dirty="0"/>
              <a:t> </a:t>
            </a:r>
            <a:r>
              <a:rPr dirty="0" err="1"/>
              <a:t>sobre</a:t>
            </a:r>
            <a:r>
              <a:rPr dirty="0"/>
              <a:t> </a:t>
            </a:r>
            <a:r>
              <a:rPr dirty="0" err="1"/>
              <a:t>salud</a:t>
            </a:r>
            <a:r>
              <a:rPr dirty="0"/>
              <a:t> </a:t>
            </a:r>
            <a:br>
              <a:rPr lang="es-AR" dirty="0"/>
            </a:br>
            <a:r>
              <a:rPr dirty="0"/>
              <a:t>y </a:t>
            </a:r>
            <a:r>
              <a:rPr dirty="0" err="1"/>
              <a:t>seguridad</a:t>
            </a:r>
            <a:endParaRPr dirty="0"/>
          </a:p>
        </p:txBody>
      </p:sp>
    </p:spTree>
    <p:extLst>
      <p:ext uri="{BB962C8B-B14F-4D97-AF65-F5344CB8AC3E}">
        <p14:creationId xmlns:p14="http://schemas.microsoft.com/office/powerpoint/2010/main" val="140054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83E08A1-926C-026C-FAC7-041A096043A4}"/>
              </a:ext>
            </a:extLst>
          </p:cNvPr>
          <p:cNvPicPr>
            <a:picLocks noGrp="1" noChangeAspect="1"/>
          </p:cNvPicPr>
          <p:nvPr>
            <p:ph type="pic" sz="quarter" idx="4294967295"/>
          </p:nvPr>
        </p:nvPicPr>
        <p:blipFill rotWithShape="1">
          <a:blip r:embed="rId3"/>
          <a:srcRect t="7427" b="7052"/>
          <a:stretch>
            <a:fillRect/>
          </a:stretch>
        </p:blipFill>
        <p:spPr>
          <a:xfrm>
            <a:off x="0" y="-45720"/>
            <a:ext cx="12192000" cy="6979920"/>
          </a:xfrm>
          <a:prstGeom prst="rect">
            <a:avLst/>
          </a:prstGeom>
        </p:spPr>
      </p:pic>
      <p:pic>
        <p:nvPicPr>
          <p:cNvPr id="4" name="Picture 3">
            <a:extLst>
              <a:ext uri="{FF2B5EF4-FFF2-40B4-BE49-F238E27FC236}">
                <a16:creationId xmlns:a16="http://schemas.microsoft.com/office/drawing/2014/main" id="{DD0EFC0A-E0FD-7CA3-A084-CF3C675E5C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721"/>
            <a:ext cx="9906000" cy="6979919"/>
          </a:xfrm>
          <a:prstGeom prst="rect">
            <a:avLst/>
          </a:prstGeom>
        </p:spPr>
      </p:pic>
      <p:sp>
        <p:nvSpPr>
          <p:cNvPr id="21506" name="Rectangle 3">
            <a:extLst>
              <a:ext uri="{FF2B5EF4-FFF2-40B4-BE49-F238E27FC236}">
                <a16:creationId xmlns:a16="http://schemas.microsoft.com/office/drawing/2014/main" id="{1B8BA99C-4223-451E-908D-3BBBC4EDDBDB}"/>
              </a:ext>
            </a:extLst>
          </p:cNvPr>
          <p:cNvSpPr>
            <a:spLocks noGrp="1"/>
          </p:cNvSpPr>
          <p:nvPr>
            <p:ph type="body" sz="quarter" idx="11"/>
          </p:nvPr>
        </p:nvSpPr>
        <p:spPr>
          <a:xfrm>
            <a:off x="457200" y="1465552"/>
            <a:ext cx="7543800" cy="4516621"/>
          </a:xfrm>
        </p:spPr>
        <p:txBody>
          <a:bodyPr/>
          <a:lstStyle/>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La </a:t>
            </a:r>
            <a:r>
              <a:rPr sz="2500" dirty="0" err="1"/>
              <a:t>respuesta</a:t>
            </a:r>
            <a:r>
              <a:rPr sz="2500" dirty="0"/>
              <a:t> a </a:t>
            </a:r>
            <a:r>
              <a:rPr sz="2500" dirty="0" err="1"/>
              <a:t>incidentes</a:t>
            </a:r>
            <a:r>
              <a:rPr sz="2500" dirty="0"/>
              <a:t> con </a:t>
            </a:r>
            <a:r>
              <a:rPr sz="2500" dirty="0" err="1"/>
              <a:t>etanol</a:t>
            </a:r>
            <a:r>
              <a:rPr sz="2500" dirty="0"/>
              <a:t> y combustibles </a:t>
            </a:r>
            <a:r>
              <a:rPr sz="2500" dirty="0" err="1"/>
              <a:t>mezclados</a:t>
            </a:r>
            <a:r>
              <a:rPr sz="2500" dirty="0"/>
              <a:t> con </a:t>
            </a:r>
            <a:r>
              <a:rPr sz="2500" dirty="0" err="1"/>
              <a:t>etanol</a:t>
            </a:r>
            <a:r>
              <a:rPr sz="2500" dirty="0"/>
              <a:t> </a:t>
            </a:r>
            <a:r>
              <a:rPr sz="2500" dirty="0" err="1"/>
              <a:t>requiere</a:t>
            </a:r>
            <a:r>
              <a:rPr sz="2500" dirty="0"/>
              <a:t> EPI</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Los </a:t>
            </a:r>
            <a:r>
              <a:rPr sz="2500" dirty="0" err="1"/>
              <a:t>componentes</a:t>
            </a:r>
            <a:r>
              <a:rPr sz="2500" dirty="0"/>
              <a:t> del EPI </a:t>
            </a:r>
            <a:r>
              <a:rPr sz="2500" dirty="0" err="1"/>
              <a:t>incluyen</a:t>
            </a:r>
            <a:r>
              <a:rPr sz="2500" dirty="0"/>
              <a:t>:</a:t>
            </a:r>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Casco con protector facial/ </a:t>
            </a:r>
            <a:br>
              <a:rPr lang="en-US" altLang="en-US" sz="25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sz="2500" dirty="0" err="1"/>
              <a:t>protección</a:t>
            </a:r>
            <a:r>
              <a:rPr sz="2500" dirty="0"/>
              <a:t> ocular</a:t>
            </a:r>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err="1"/>
              <a:t>Capucha</a:t>
            </a:r>
            <a:r>
              <a:rPr sz="2500" dirty="0"/>
              <a:t> </a:t>
            </a:r>
            <a:r>
              <a:rPr sz="2500" dirty="0" err="1"/>
              <a:t>protectora</a:t>
            </a:r>
            <a:endParaRPr sz="2500" dirty="0"/>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Abrigo de </a:t>
            </a:r>
            <a:r>
              <a:rPr sz="2500" dirty="0" err="1"/>
              <a:t>trabajo</a:t>
            </a:r>
            <a:endParaRPr sz="2500" dirty="0"/>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Pantalones de </a:t>
            </a:r>
            <a:r>
              <a:rPr sz="2500" dirty="0" err="1"/>
              <a:t>trabajo</a:t>
            </a:r>
            <a:endParaRPr sz="2500" dirty="0"/>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Guantes</a:t>
            </a:r>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Botas</a:t>
            </a:r>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err="1"/>
              <a:t>Protección</a:t>
            </a:r>
            <a:r>
              <a:rPr sz="2500" dirty="0"/>
              <a:t> respiratoria</a:t>
            </a:r>
          </a:p>
        </p:txBody>
      </p:sp>
      <p:sp>
        <p:nvSpPr>
          <p:cNvPr id="2" name="Title 1">
            <a:extLst>
              <a:ext uri="{FF2B5EF4-FFF2-40B4-BE49-F238E27FC236}">
                <a16:creationId xmlns:a16="http://schemas.microsoft.com/office/drawing/2014/main" id="{3D40A720-E4C5-89C5-87F4-CB750F4D57CB}"/>
              </a:ext>
            </a:extLst>
          </p:cNvPr>
          <p:cNvSpPr>
            <a:spLocks noGrp="1"/>
          </p:cNvSpPr>
          <p:nvPr>
            <p:ph type="title"/>
          </p:nvPr>
        </p:nvSpPr>
        <p:spPr>
          <a:xfrm>
            <a:off x="457200" y="653764"/>
            <a:ext cx="8077200" cy="579438"/>
          </a:xfrm>
        </p:spPr>
        <p:txBody>
          <a:bodyPr>
            <a:noAutofit/>
          </a:bodyPr>
          <a:lstStyle/>
          <a:p>
            <a:pPr algn="l">
              <a:defRPr sz="4000"/>
            </a:pPr>
            <a:r>
              <a:t>Equipo de protección personal</a:t>
            </a:r>
          </a:p>
        </p:txBody>
      </p:sp>
      <p:pic>
        <p:nvPicPr>
          <p:cNvPr id="5" name="Picture 4">
            <a:extLst>
              <a:ext uri="{FF2B5EF4-FFF2-40B4-BE49-F238E27FC236}">
                <a16:creationId xmlns:a16="http://schemas.microsoft.com/office/drawing/2014/main" id="{D6D595D0-82EF-87B8-64EB-05693CD18B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671" y="6443280"/>
            <a:ext cx="1438729" cy="31066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48FC0DE-4426-2F70-2325-46853F8AE6B7}"/>
              </a:ext>
            </a:extLst>
          </p:cNvPr>
          <p:cNvPicPr>
            <a:picLocks noGrp="1" noChangeAspect="1"/>
          </p:cNvPicPr>
          <p:nvPr>
            <p:ph type="pic" sz="quarter" idx="10"/>
          </p:nvPr>
        </p:nvPicPr>
        <p:blipFill rotWithShape="1">
          <a:blip r:embed="rId3"/>
          <a:srcRect l="14558" r="158"/>
          <a:stretch>
            <a:fillRect/>
          </a:stretch>
        </p:blipFill>
        <p:spPr>
          <a:xfrm>
            <a:off x="0" y="-21771"/>
            <a:ext cx="5867400" cy="6879771"/>
          </a:xfrm>
          <a:prstGeom prst="rect">
            <a:avLst/>
          </a:prstGeom>
        </p:spPr>
      </p:pic>
      <p:pic>
        <p:nvPicPr>
          <p:cNvPr id="9" name="Picture 8">
            <a:extLst>
              <a:ext uri="{FF2B5EF4-FFF2-40B4-BE49-F238E27FC236}">
                <a16:creationId xmlns:a16="http://schemas.microsoft.com/office/drawing/2014/main" id="{F0C39B2A-A2C1-27FD-C551-AB132E173D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80149" y="-45720"/>
            <a:ext cx="9711851" cy="6949440"/>
          </a:xfrm>
          <a:prstGeom prst="rect">
            <a:avLst/>
          </a:prstGeom>
        </p:spPr>
      </p:pic>
      <p:sp>
        <p:nvSpPr>
          <p:cNvPr id="3" name="Content Placeholder 2">
            <a:extLst>
              <a:ext uri="{FF2B5EF4-FFF2-40B4-BE49-F238E27FC236}">
                <a16:creationId xmlns:a16="http://schemas.microsoft.com/office/drawing/2014/main" id="{A7047489-F461-43F2-A84C-FF22166A67A0}"/>
              </a:ext>
            </a:extLst>
          </p:cNvPr>
          <p:cNvSpPr>
            <a:spLocks noGrp="1"/>
          </p:cNvSpPr>
          <p:nvPr>
            <p:ph type="body" sz="quarter" idx="11"/>
          </p:nvPr>
        </p:nvSpPr>
        <p:spPr>
          <a:xfrm>
            <a:off x="5638800" y="2034888"/>
            <a:ext cx="6391729" cy="4061112"/>
          </a:xfrm>
        </p:spPr>
        <p:txBody>
          <a:bodyPr/>
          <a:lstStyle/>
          <a:p>
            <a:pPr>
              <a:lnSpc>
                <a:spcPts val="2700"/>
              </a:lnSpc>
              <a:defRPr sz="2800">
                <a:solidFill>
                  <a:schemeClr val="bg1"/>
                </a:solidFill>
                <a:latin typeface="Arial" panose="020B0604020202020204" pitchFamily="34" charset="0"/>
                <a:cs typeface="Arial" panose="020B0604020202020204" pitchFamily="34" charset="0"/>
              </a:defRPr>
            </a:pPr>
            <a:r>
              <a:rPr sz="2600" dirty="0"/>
              <a:t>Es </a:t>
            </a:r>
            <a:r>
              <a:rPr sz="2600" dirty="0" err="1"/>
              <a:t>necesaria</a:t>
            </a:r>
            <a:r>
              <a:rPr sz="2600" dirty="0"/>
              <a:t> la </a:t>
            </a:r>
            <a:r>
              <a:rPr sz="2600" dirty="0" err="1"/>
              <a:t>descontaminación</a:t>
            </a:r>
            <a:r>
              <a:rPr sz="2600" dirty="0"/>
              <a:t> posterior a la </a:t>
            </a:r>
            <a:r>
              <a:rPr sz="2600" dirty="0" err="1"/>
              <a:t>intervención</a:t>
            </a:r>
            <a:r>
              <a:rPr sz="2600" dirty="0"/>
              <a:t> para </a:t>
            </a:r>
            <a:r>
              <a:rPr sz="2600" dirty="0" err="1"/>
              <a:t>prevenir</a:t>
            </a:r>
            <a:r>
              <a:rPr sz="2600" dirty="0"/>
              <a:t> la </a:t>
            </a:r>
            <a:r>
              <a:rPr sz="2600" dirty="0" err="1"/>
              <a:t>contaminación</a:t>
            </a:r>
            <a:r>
              <a:rPr sz="2600" dirty="0"/>
              <a:t> fuera de las zonas del </a:t>
            </a:r>
            <a:r>
              <a:rPr sz="2600" dirty="0" err="1"/>
              <a:t>incidente</a:t>
            </a:r>
            <a:r>
              <a:rPr sz="2600" dirty="0"/>
              <a:t> (</a:t>
            </a:r>
            <a:r>
              <a:rPr sz="2600" dirty="0" err="1"/>
              <a:t>contaminación</a:t>
            </a:r>
            <a:r>
              <a:rPr sz="2600" dirty="0"/>
              <a:t> </a:t>
            </a:r>
            <a:r>
              <a:rPr sz="2600" dirty="0" err="1"/>
              <a:t>secundaria</a:t>
            </a:r>
            <a:r>
              <a:rPr sz="2600" dirty="0"/>
              <a:t>).</a:t>
            </a:r>
          </a:p>
          <a:p>
            <a:pPr>
              <a:lnSpc>
                <a:spcPts val="2700"/>
              </a:lnSpc>
              <a:defRPr sz="2800">
                <a:solidFill>
                  <a:schemeClr val="bg1"/>
                </a:solidFill>
                <a:latin typeface="Arial" panose="020B0604020202020204" pitchFamily="34" charset="0"/>
                <a:cs typeface="Arial" panose="020B0604020202020204" pitchFamily="34" charset="0"/>
              </a:defRPr>
            </a:pPr>
            <a:r>
              <a:rPr sz="2600" dirty="0"/>
              <a:t>La </a:t>
            </a:r>
            <a:r>
              <a:rPr sz="2600" dirty="0" err="1"/>
              <a:t>descontaminación</a:t>
            </a:r>
            <a:r>
              <a:rPr sz="2600" dirty="0"/>
              <a:t> </a:t>
            </a:r>
            <a:r>
              <a:rPr sz="2600" dirty="0" err="1"/>
              <a:t>debe</a:t>
            </a:r>
            <a:r>
              <a:rPr sz="2600" dirty="0"/>
              <a:t> </a:t>
            </a:r>
            <a:r>
              <a:rPr sz="2600" dirty="0" err="1"/>
              <a:t>incluir</a:t>
            </a:r>
            <a:r>
              <a:rPr sz="2600" dirty="0"/>
              <a:t> un </a:t>
            </a:r>
            <a:r>
              <a:rPr sz="2600" dirty="0" err="1"/>
              <a:t>limpiador</a:t>
            </a:r>
            <a:r>
              <a:rPr sz="2600" dirty="0"/>
              <a:t> a base de </a:t>
            </a:r>
            <a:r>
              <a:rPr sz="2600" dirty="0" err="1"/>
              <a:t>tensioactivos</a:t>
            </a:r>
            <a:r>
              <a:rPr sz="2600" dirty="0"/>
              <a:t> </a:t>
            </a:r>
            <a:br>
              <a:rPr lang="es-AR" sz="2600" dirty="0"/>
            </a:br>
            <a:r>
              <a:rPr sz="2600" dirty="0"/>
              <a:t>y </a:t>
            </a:r>
            <a:r>
              <a:rPr sz="2600" dirty="0" err="1"/>
              <a:t>agua</a:t>
            </a:r>
            <a:r>
              <a:rPr sz="2600" dirty="0"/>
              <a:t>.</a:t>
            </a:r>
          </a:p>
          <a:p>
            <a:pPr>
              <a:lnSpc>
                <a:spcPts val="2700"/>
              </a:lnSpc>
              <a:defRPr sz="2800">
                <a:solidFill>
                  <a:schemeClr val="bg1"/>
                </a:solidFill>
                <a:latin typeface="Arial" panose="020B0604020202020204" pitchFamily="34" charset="0"/>
                <a:cs typeface="Arial" panose="020B0604020202020204" pitchFamily="34" charset="0"/>
              </a:defRPr>
            </a:pPr>
            <a:r>
              <a:rPr sz="2600" dirty="0"/>
              <a:t>Todos </a:t>
            </a:r>
            <a:r>
              <a:rPr sz="2600" dirty="0" err="1"/>
              <a:t>los</a:t>
            </a:r>
            <a:r>
              <a:rPr sz="2600" dirty="0"/>
              <a:t> </a:t>
            </a:r>
            <a:r>
              <a:rPr sz="2600" dirty="0" err="1"/>
              <a:t>efluentes</a:t>
            </a:r>
            <a:r>
              <a:rPr sz="2600" dirty="0"/>
              <a:t> de </a:t>
            </a:r>
            <a:r>
              <a:rPr sz="2600" dirty="0" err="1"/>
              <a:t>descontaminación</a:t>
            </a:r>
            <a:r>
              <a:rPr sz="2600" dirty="0"/>
              <a:t> </a:t>
            </a:r>
            <a:r>
              <a:rPr sz="2600" dirty="0" err="1"/>
              <a:t>deben</a:t>
            </a:r>
            <a:r>
              <a:rPr sz="2600" dirty="0"/>
              <a:t> </a:t>
            </a:r>
            <a:br>
              <a:rPr lang="es-AR" sz="2600" dirty="0"/>
            </a:br>
            <a:r>
              <a:rPr sz="2600" dirty="0"/>
              <a:t>ser </a:t>
            </a:r>
            <a:r>
              <a:rPr sz="2600" dirty="0" err="1"/>
              <a:t>contenidos</a:t>
            </a:r>
            <a:r>
              <a:rPr sz="2600" dirty="0"/>
              <a:t>, </a:t>
            </a:r>
            <a:r>
              <a:rPr sz="2600" dirty="0" err="1"/>
              <a:t>analizados</a:t>
            </a:r>
            <a:r>
              <a:rPr sz="2600" dirty="0"/>
              <a:t> </a:t>
            </a:r>
            <a:r>
              <a:rPr sz="2600" dirty="0" err="1"/>
              <a:t>adecuadamente</a:t>
            </a:r>
            <a:r>
              <a:rPr sz="2600" dirty="0"/>
              <a:t> y </a:t>
            </a:r>
            <a:r>
              <a:rPr sz="2600" dirty="0" err="1"/>
              <a:t>eliminados</a:t>
            </a:r>
            <a:r>
              <a:rPr dirty="0"/>
              <a:t>.</a:t>
            </a:r>
          </a:p>
        </p:txBody>
      </p:sp>
      <p:sp>
        <p:nvSpPr>
          <p:cNvPr id="4" name="Title 3">
            <a:extLst>
              <a:ext uri="{FF2B5EF4-FFF2-40B4-BE49-F238E27FC236}">
                <a16:creationId xmlns:a16="http://schemas.microsoft.com/office/drawing/2014/main" id="{96000289-C896-290F-77A9-7B07971CFF18}"/>
              </a:ext>
            </a:extLst>
          </p:cNvPr>
          <p:cNvSpPr>
            <a:spLocks noGrp="1"/>
          </p:cNvSpPr>
          <p:nvPr>
            <p:ph type="title"/>
          </p:nvPr>
        </p:nvSpPr>
        <p:spPr>
          <a:xfrm>
            <a:off x="5638800" y="914400"/>
            <a:ext cx="7924800" cy="579438"/>
          </a:xfrm>
        </p:spPr>
        <p:txBody>
          <a:bodyPr>
            <a:noAutofit/>
          </a:bodyPr>
          <a:lstStyle/>
          <a:p>
            <a:pPr algn="l">
              <a:lnSpc>
                <a:spcPts val="4400"/>
              </a:lnSpc>
              <a:defRPr sz="4000"/>
            </a:pPr>
            <a:r>
              <a:rPr dirty="0" err="1"/>
              <a:t>Recomendaciones</a:t>
            </a:r>
            <a:r>
              <a:rPr dirty="0"/>
              <a:t> </a:t>
            </a:r>
            <a:br>
              <a:rPr lang="es-AR" dirty="0"/>
            </a:br>
            <a:r>
              <a:rPr dirty="0"/>
              <a:t>de </a:t>
            </a:r>
            <a:r>
              <a:rPr dirty="0" err="1"/>
              <a:t>descontaminación</a:t>
            </a:r>
            <a:endParaRPr dirty="0"/>
          </a:p>
        </p:txBody>
      </p:sp>
      <p:pic>
        <p:nvPicPr>
          <p:cNvPr id="10" name="Picture 9">
            <a:extLst>
              <a:ext uri="{FF2B5EF4-FFF2-40B4-BE49-F238E27FC236}">
                <a16:creationId xmlns:a16="http://schemas.microsoft.com/office/drawing/2014/main" id="{33BBD848-44DF-521F-5ADF-9DB1C91CBC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extLst>
      <p:ext uri="{BB962C8B-B14F-4D97-AF65-F5344CB8AC3E}">
        <p14:creationId xmlns:p14="http://schemas.microsoft.com/office/powerpoint/2010/main" val="3047447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A7F374-9B21-774D-B4BD-A9B3CED56118}"/>
              </a:ext>
            </a:extLst>
          </p:cNvPr>
          <p:cNvPicPr>
            <a:picLocks noChangeAspect="1"/>
          </p:cNvPicPr>
          <p:nvPr/>
        </p:nvPicPr>
        <p:blipFill>
          <a:blip r:embed="rId3">
            <a:extLst>
              <a:ext uri="{28A0092B-C50C-407E-A947-70E740481C1C}">
                <a14:useLocalDpi xmlns:a14="http://schemas.microsoft.com/office/drawing/2010/main" val="0"/>
              </a:ext>
            </a:extLst>
          </a:blip>
          <a:srcRect r="5981"/>
          <a:stretch>
            <a:fillRect/>
          </a:stretch>
        </p:blipFill>
        <p:spPr>
          <a:xfrm>
            <a:off x="3807824" y="0"/>
            <a:ext cx="8384176" cy="5943600"/>
          </a:xfrm>
          <a:prstGeom prst="rect">
            <a:avLst/>
          </a:prstGeom>
        </p:spPr>
      </p:pic>
      <p:pic>
        <p:nvPicPr>
          <p:cNvPr id="3" name="Picture 2">
            <a:extLst>
              <a:ext uri="{FF2B5EF4-FFF2-40B4-BE49-F238E27FC236}">
                <a16:creationId xmlns:a16="http://schemas.microsoft.com/office/drawing/2014/main" id="{E81BD88F-A02E-7B88-64DE-9843950D2C9E}"/>
              </a:ext>
            </a:extLst>
          </p:cNvPr>
          <p:cNvPicPr>
            <a:picLocks noChangeAspect="1"/>
          </p:cNvPicPr>
          <p:nvPr/>
        </p:nvPicPr>
        <p:blipFill>
          <a:blip r:embed="rId4">
            <a:extLst>
              <a:ext uri="{28A0092B-C50C-407E-A947-70E740481C1C}">
                <a14:useLocalDpi xmlns:a14="http://schemas.microsoft.com/office/drawing/2010/main" val="0"/>
              </a:ext>
            </a:extLst>
          </a:blip>
          <a:srcRect t="21965" r="5294" b="4818"/>
          <a:stretch>
            <a:fillRect/>
          </a:stretch>
        </p:blipFill>
        <p:spPr>
          <a:xfrm>
            <a:off x="-76200" y="0"/>
            <a:ext cx="12268200" cy="6858000"/>
          </a:xfrm>
          <a:prstGeom prst="rect">
            <a:avLst/>
          </a:prstGeom>
        </p:spPr>
      </p:pic>
      <p:sp>
        <p:nvSpPr>
          <p:cNvPr id="4" name="Rectangle 3">
            <a:extLst>
              <a:ext uri="{FF2B5EF4-FFF2-40B4-BE49-F238E27FC236}">
                <a16:creationId xmlns:a16="http://schemas.microsoft.com/office/drawing/2014/main" id="{A594FDBC-51C1-94D2-EC23-791A93D14DF7}"/>
              </a:ext>
            </a:extLst>
          </p:cNvPr>
          <p:cNvSpPr txBox="1">
            <a:spLocks/>
          </p:cNvSpPr>
          <p:nvPr/>
        </p:nvSpPr>
        <p:spPr bwMode="auto">
          <a:xfrm>
            <a:off x="457200" y="1419225"/>
            <a:ext cx="67056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600" dirty="0" err="1"/>
              <a:t>Procedimientos</a:t>
            </a:r>
            <a:r>
              <a:rPr sz="2600" dirty="0"/>
              <a:t> para </a:t>
            </a:r>
            <a:br>
              <a:rPr lang="es-AR" sz="2600" dirty="0"/>
            </a:br>
            <a:r>
              <a:rPr sz="2600" dirty="0" err="1"/>
              <a:t>garantizar</a:t>
            </a:r>
            <a:r>
              <a:rPr sz="2600" dirty="0"/>
              <a:t> </a:t>
            </a:r>
            <a:r>
              <a:rPr sz="2600" dirty="0" err="1"/>
              <a:t>una</a:t>
            </a:r>
            <a:r>
              <a:rPr sz="2600" dirty="0"/>
              <a:t> </a:t>
            </a:r>
            <a:r>
              <a:rPr sz="2600" dirty="0" err="1"/>
              <a:t>gestión</a:t>
            </a:r>
            <a:r>
              <a:rPr sz="2600" dirty="0"/>
              <a:t> </a:t>
            </a:r>
            <a:b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sz="2600" dirty="0" err="1"/>
              <a:t>segura</a:t>
            </a:r>
            <a:r>
              <a:rPr sz="2600" dirty="0"/>
              <a:t> de </a:t>
            </a:r>
            <a:r>
              <a:rPr sz="2600" dirty="0" err="1"/>
              <a:t>incidentes</a:t>
            </a:r>
            <a:r>
              <a:rPr sz="2600" dirty="0"/>
              <a:t> </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600" dirty="0"/>
              <a:t>para </a:t>
            </a:r>
            <a:r>
              <a:rPr sz="2600" dirty="0" err="1"/>
              <a:t>incendios</a:t>
            </a:r>
            <a:r>
              <a:rPr sz="2600" dirty="0"/>
              <a:t>/</a:t>
            </a:r>
            <a:r>
              <a:rPr sz="2600" dirty="0" err="1"/>
              <a:t>derrames</a:t>
            </a:r>
            <a:endParaRPr sz="2600" dirty="0"/>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600" dirty="0" err="1"/>
              <a:t>Conocer</a:t>
            </a:r>
            <a:r>
              <a:rPr sz="2600" dirty="0"/>
              <a:t> </a:t>
            </a:r>
            <a:r>
              <a:rPr sz="2600" dirty="0" err="1"/>
              <a:t>el</a:t>
            </a:r>
            <a:r>
              <a:rPr sz="2600" dirty="0"/>
              <a:t> </a:t>
            </a:r>
            <a:r>
              <a:rPr sz="2600" dirty="0" err="1"/>
              <a:t>tipo</a:t>
            </a:r>
            <a:r>
              <a:rPr sz="2600" dirty="0"/>
              <a:t> de combustible </a:t>
            </a:r>
            <a:r>
              <a:rPr sz="2600" dirty="0" err="1"/>
              <a:t>derramado</a:t>
            </a:r>
            <a:r>
              <a:rPr sz="2600" dirty="0"/>
              <a:t>/</a:t>
            </a:r>
            <a:r>
              <a:rPr sz="2600" dirty="0" err="1"/>
              <a:t>quemado</a:t>
            </a:r>
            <a:r>
              <a:rPr sz="2600" dirty="0"/>
              <a:t> es </a:t>
            </a:r>
            <a:r>
              <a:rPr sz="2600" dirty="0" err="1"/>
              <a:t>esencial</a:t>
            </a:r>
            <a:r>
              <a:rPr sz="2600" dirty="0"/>
              <a:t> </a:t>
            </a:r>
            <a:br>
              <a:rPr lang="es-AR" sz="2600" dirty="0"/>
            </a:br>
            <a:r>
              <a:rPr sz="2600" dirty="0"/>
              <a:t>para </a:t>
            </a:r>
            <a:r>
              <a:rPr sz="2600" dirty="0" err="1"/>
              <a:t>el</a:t>
            </a:r>
            <a:r>
              <a:rPr sz="2600" dirty="0"/>
              <a:t> </a:t>
            </a:r>
            <a:r>
              <a:rPr sz="2600" dirty="0" err="1"/>
              <a:t>éxito</a:t>
            </a:r>
            <a:r>
              <a:rPr sz="2600" dirty="0"/>
              <a:t> de la </a:t>
            </a:r>
            <a:r>
              <a:rPr sz="2600" dirty="0" err="1"/>
              <a:t>operación</a:t>
            </a:r>
            <a:r>
              <a:rPr sz="2600" dirty="0"/>
              <a: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600" dirty="0"/>
              <a:t>Tome </a:t>
            </a:r>
            <a:r>
              <a:rPr sz="2600" dirty="0" err="1"/>
              <a:t>medidas</a:t>
            </a:r>
            <a:r>
              <a:rPr sz="2600" dirty="0"/>
              <a:t> para </a:t>
            </a:r>
            <a:r>
              <a:rPr sz="2600" dirty="0" err="1"/>
              <a:t>contener</a:t>
            </a:r>
            <a:r>
              <a:rPr sz="2600" dirty="0"/>
              <a:t> </a:t>
            </a:r>
            <a:r>
              <a:rPr sz="2600" dirty="0" err="1"/>
              <a:t>el</a:t>
            </a:r>
            <a:r>
              <a:rPr sz="2600" dirty="0"/>
              <a:t> </a:t>
            </a:r>
            <a:br>
              <a:rPr lang="es-AR" sz="2600" dirty="0"/>
            </a:br>
            <a:r>
              <a:rPr sz="2600" dirty="0" err="1"/>
              <a:t>incidente</a:t>
            </a:r>
            <a:r>
              <a:rPr sz="2600" dirty="0"/>
              <a:t> y </a:t>
            </a:r>
            <a:r>
              <a:rPr sz="2600" dirty="0" err="1"/>
              <a:t>distribuya</a:t>
            </a:r>
            <a:r>
              <a:rPr sz="2600" dirty="0"/>
              <a:t> </a:t>
            </a:r>
            <a:r>
              <a:rPr sz="2600" dirty="0" err="1"/>
              <a:t>adecuadamente</a:t>
            </a:r>
            <a:r>
              <a:rPr sz="2600" dirty="0"/>
              <a:t> </a:t>
            </a:r>
            <a:br>
              <a:rPr lang="es-AR" sz="2600" dirty="0"/>
            </a:br>
            <a:r>
              <a:rPr sz="2600" dirty="0"/>
              <a:t>la </a:t>
            </a:r>
            <a:r>
              <a:rPr sz="2600" dirty="0" err="1"/>
              <a:t>espuma</a:t>
            </a:r>
            <a:r>
              <a:rPr sz="2600" dirty="0"/>
              <a: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600" dirty="0"/>
              <a:t>Es fundamental </a:t>
            </a:r>
            <a:r>
              <a:rPr sz="2600" dirty="0" err="1"/>
              <a:t>que</a:t>
            </a:r>
            <a:r>
              <a:rPr sz="2600" dirty="0"/>
              <a:t> </a:t>
            </a:r>
            <a:r>
              <a:rPr sz="2600" dirty="0" err="1"/>
              <a:t>todos</a:t>
            </a:r>
            <a:r>
              <a:rPr sz="2600" dirty="0"/>
              <a:t> </a:t>
            </a:r>
            <a:r>
              <a:rPr sz="2600" dirty="0" err="1"/>
              <a:t>los</a:t>
            </a:r>
            <a:r>
              <a:rPr sz="2600" dirty="0"/>
              <a:t> </a:t>
            </a:r>
            <a:r>
              <a:rPr sz="2600" dirty="0" err="1"/>
              <a:t>socorristas</a:t>
            </a:r>
            <a:r>
              <a:rPr sz="2600" dirty="0"/>
              <a:t> </a:t>
            </a:r>
            <a:r>
              <a:rPr sz="2600" dirty="0" err="1"/>
              <a:t>utilicen</a:t>
            </a:r>
            <a:r>
              <a:rPr sz="2600" dirty="0"/>
              <a:t> </a:t>
            </a:r>
            <a:r>
              <a:rPr sz="2600" dirty="0" err="1"/>
              <a:t>el</a:t>
            </a:r>
            <a:r>
              <a:rPr sz="2600" dirty="0"/>
              <a:t> </a:t>
            </a:r>
            <a:r>
              <a:rPr sz="2600" dirty="0" err="1"/>
              <a:t>equipo</a:t>
            </a:r>
            <a:r>
              <a:rPr sz="2600" dirty="0"/>
              <a:t> de </a:t>
            </a:r>
            <a:r>
              <a:rPr sz="2600" dirty="0" err="1"/>
              <a:t>protección</a:t>
            </a:r>
            <a:r>
              <a:rPr sz="2600" dirty="0"/>
              <a:t> personal (EPP) </a:t>
            </a:r>
            <a:r>
              <a:rPr sz="2600" dirty="0" err="1"/>
              <a:t>adecuado</a:t>
            </a:r>
            <a:r>
              <a:rPr sz="2600" dirty="0"/>
              <a:t>.</a:t>
            </a:r>
          </a:p>
        </p:txBody>
      </p:sp>
      <p:sp>
        <p:nvSpPr>
          <p:cNvPr id="5" name="Rectangle 2">
            <a:extLst>
              <a:ext uri="{FF2B5EF4-FFF2-40B4-BE49-F238E27FC236}">
                <a16:creationId xmlns:a16="http://schemas.microsoft.com/office/drawing/2014/main" id="{FFF7092F-EE10-BA53-13F1-C47DAD28AF46}"/>
              </a:ext>
            </a:extLst>
          </p:cNvPr>
          <p:cNvSpPr>
            <a:spLocks noGrp="1"/>
          </p:cNvSpPr>
          <p:nvPr>
            <p:ph type="title"/>
          </p:nvPr>
        </p:nvSpPr>
        <p:spPr>
          <a:xfrm>
            <a:off x="457200" y="685800"/>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pPr algn="l">
              <a:defRPr sz="4400">
                <a:latin typeface="Arial" panose="020B0604020202020204" pitchFamily="34" charset="0"/>
                <a:ea typeface="ＭＳ Ｐゴシック" panose="020B0600070205080204" pitchFamily="34" charset="-128"/>
                <a:cs typeface="Arial" panose="020B0604020202020204" pitchFamily="34" charset="0"/>
              </a:defRPr>
            </a:pPr>
            <a:r>
              <a:t>Resumen</a:t>
            </a:r>
          </a:p>
        </p:txBody>
      </p:sp>
      <p:pic>
        <p:nvPicPr>
          <p:cNvPr id="8" name="Picture 7">
            <a:extLst>
              <a:ext uri="{FF2B5EF4-FFF2-40B4-BE49-F238E27FC236}">
                <a16:creationId xmlns:a16="http://schemas.microsoft.com/office/drawing/2014/main" id="{C2A44EF1-5A20-99AB-A44B-AE380F3CE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BC339466-AFD7-5D4C-788D-1C7857973C89}"/>
              </a:ext>
            </a:extLst>
          </p:cNvPr>
          <p:cNvPicPr>
            <a:picLocks noChangeAspect="1"/>
          </p:cNvPicPr>
          <p:nvPr/>
        </p:nvPicPr>
        <p:blipFill rotWithShape="1">
          <a:blip r:embed="rId3">
            <a:extLst>
              <a:ext uri="{28A0092B-C50C-407E-A947-70E740481C1C}">
                <a14:useLocalDpi xmlns:a14="http://schemas.microsoft.com/office/drawing/2010/main" val="0"/>
              </a:ext>
            </a:extLst>
          </a:blip>
          <a:srcRect l="31276" r="6172"/>
          <a:stretch>
            <a:fillRect/>
          </a:stretch>
        </p:blipFill>
        <p:spPr>
          <a:xfrm>
            <a:off x="0" y="0"/>
            <a:ext cx="12192000" cy="6934200"/>
          </a:xfrm>
          <a:prstGeom prst="rect">
            <a:avLst/>
          </a:prstGeom>
        </p:spPr>
      </p:pic>
      <p:sp>
        <p:nvSpPr>
          <p:cNvPr id="3" name="Rectangle 2">
            <a:extLst>
              <a:ext uri="{FF2B5EF4-FFF2-40B4-BE49-F238E27FC236}">
                <a16:creationId xmlns:a16="http://schemas.microsoft.com/office/drawing/2014/main" id="{D7500F58-4E1F-5A6B-6191-D1771F7ACB36}"/>
              </a:ext>
            </a:extLst>
          </p:cNvPr>
          <p:cNvSpPr/>
          <p:nvPr/>
        </p:nvSpPr>
        <p:spPr>
          <a:xfrm>
            <a:off x="0" y="7620"/>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4" name="Title 1">
            <a:extLst>
              <a:ext uri="{FF2B5EF4-FFF2-40B4-BE49-F238E27FC236}">
                <a16:creationId xmlns:a16="http://schemas.microsoft.com/office/drawing/2014/main" id="{87CF4CD8-56A5-278B-8808-A9CFAE0BC6C7}"/>
              </a:ext>
            </a:extLst>
          </p:cNvPr>
          <p:cNvSpPr txBox="1">
            <a:spLocks/>
          </p:cNvSpPr>
          <p:nvPr/>
        </p:nvSpPr>
        <p:spPr bwMode="auto">
          <a:xfrm>
            <a:off x="457200" y="738417"/>
            <a:ext cx="3962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lnSpcReduction="10000"/>
          </a:bodyPr>
          <a:lstStyle>
            <a:lvl1pPr algn="ctr" rtl="0" eaLnBrk="0" fontAlgn="base" hangingPunct="0">
              <a:spcBef>
                <a:spcPct val="0"/>
              </a:spcBef>
              <a:spcAft>
                <a:spcPct val="0"/>
              </a:spcAft>
              <a:defRPr sz="3600" b="1" kern="1200">
                <a:solidFill>
                  <a:schemeClr val="bg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dirty="0" err="1"/>
              <a:t>Actividad</a:t>
            </a:r>
            <a:r>
              <a:rPr dirty="0"/>
              <a:t> 7.1: </a:t>
            </a:r>
            <a:r>
              <a:rPr dirty="0" err="1"/>
              <a:t>Procedimientos</a:t>
            </a:r>
            <a:r>
              <a:rPr dirty="0"/>
              <a:t> de </a:t>
            </a:r>
            <a:r>
              <a:rPr dirty="0" err="1"/>
              <a:t>incidentes</a:t>
            </a:r>
            <a:endParaRPr dirty="0"/>
          </a:p>
        </p:txBody>
      </p:sp>
      <p:sp>
        <p:nvSpPr>
          <p:cNvPr id="5" name="Rectangle 3">
            <a:extLst>
              <a:ext uri="{FF2B5EF4-FFF2-40B4-BE49-F238E27FC236}">
                <a16:creationId xmlns:a16="http://schemas.microsoft.com/office/drawing/2014/main" id="{E26F59F5-35AC-7682-6D05-76364EE453EE}"/>
              </a:ext>
            </a:extLst>
          </p:cNvPr>
          <p:cNvSpPr txBox="1">
            <a:spLocks/>
          </p:cNvSpPr>
          <p:nvPr/>
        </p:nvSpPr>
        <p:spPr bwMode="auto">
          <a:xfrm>
            <a:off x="457200" y="2460855"/>
            <a:ext cx="48768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90000"/>
              </a:lnSpc>
              <a:buFont typeface="Arial" panose="020B0604020202020204" pitchFamily="34" charset="0"/>
              <a:buNone/>
              <a:defRPr sz="2800" b="1">
                <a:solidFill>
                  <a:srgbClr val="FFB005"/>
                </a:solidFill>
                <a:latin typeface="Arial" panose="020B0604020202020204" pitchFamily="34" charset="0"/>
                <a:ea typeface="ＭＳ Ｐゴシック" panose="020B0600070205080204" pitchFamily="34" charset="-128"/>
                <a:cs typeface="Arial" panose="020B0604020202020204" pitchFamily="34" charset="0"/>
              </a:defRPr>
            </a:pPr>
            <a:r>
              <a:rPr dirty="0" err="1"/>
              <a:t>Objetivo</a:t>
            </a:r>
            <a:r>
              <a:rPr dirty="0"/>
              <a:t>:</a:t>
            </a:r>
          </a:p>
          <a:p>
            <a:pPr marL="0" indent="0" eaLnBrk="1" hangingPunct="1">
              <a:lnSpc>
                <a:spcPct val="90000"/>
              </a:lnSpc>
              <a:buFont typeface="Arial" panose="020B0604020202020204" pitchFamily="34" charset="0"/>
              <a:buNone/>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Para </a:t>
            </a:r>
            <a:r>
              <a:rPr dirty="0" err="1"/>
              <a:t>familiarizarse</a:t>
            </a:r>
            <a:r>
              <a:rPr dirty="0"/>
              <a:t> con </a:t>
            </a:r>
            <a:r>
              <a:rPr dirty="0" err="1"/>
              <a:t>el</a:t>
            </a:r>
            <a:r>
              <a:rPr dirty="0"/>
              <a:t> </a:t>
            </a:r>
            <a:r>
              <a:rPr dirty="0" err="1"/>
              <a:t>orden</a:t>
            </a:r>
            <a:r>
              <a:rPr dirty="0"/>
              <a:t> </a:t>
            </a:r>
            <a:r>
              <a:rPr dirty="0" err="1"/>
              <a:t>correcto</a:t>
            </a:r>
            <a:r>
              <a:rPr dirty="0"/>
              <a:t> de </a:t>
            </a:r>
            <a:r>
              <a:rPr dirty="0" err="1"/>
              <a:t>los</a:t>
            </a:r>
            <a:r>
              <a:rPr dirty="0"/>
              <a:t> pasos </a:t>
            </a:r>
            <a:r>
              <a:rPr dirty="0" err="1"/>
              <a:t>en</a:t>
            </a:r>
            <a:r>
              <a:rPr dirty="0"/>
              <a:t> </a:t>
            </a:r>
            <a:r>
              <a:rPr dirty="0" err="1"/>
              <a:t>los</a:t>
            </a:r>
            <a:r>
              <a:rPr dirty="0"/>
              <a:t> </a:t>
            </a:r>
            <a:r>
              <a:rPr dirty="0" err="1"/>
              <a:t>siguientes</a:t>
            </a:r>
            <a:r>
              <a:rPr dirty="0"/>
              <a:t> </a:t>
            </a:r>
            <a:r>
              <a:rPr dirty="0" err="1"/>
              <a:t>procedimientos</a:t>
            </a:r>
            <a:r>
              <a:rPr dirty="0"/>
              <a:t> y </a:t>
            </a:r>
            <a:r>
              <a:rPr dirty="0" err="1"/>
              <a:t>los</a:t>
            </a:r>
            <a:r>
              <a:rPr dirty="0"/>
              <a:t> </a:t>
            </a:r>
            <a:r>
              <a:rPr dirty="0" err="1"/>
              <a:t>fundamentos</a:t>
            </a:r>
            <a:r>
              <a:rPr dirty="0"/>
              <a:t> </a:t>
            </a:r>
            <a:r>
              <a:rPr dirty="0" err="1"/>
              <a:t>que</a:t>
            </a:r>
            <a:r>
              <a:rPr dirty="0"/>
              <a:t> </a:t>
            </a:r>
            <a:r>
              <a:rPr dirty="0" err="1"/>
              <a:t>los</a:t>
            </a:r>
            <a:r>
              <a:rPr dirty="0"/>
              <a:t> </a:t>
            </a:r>
            <a:r>
              <a:rPr dirty="0" err="1"/>
              <a:t>sustentan</a:t>
            </a:r>
            <a:r>
              <a:rPr dirty="0"/>
              <a:t>.</a:t>
            </a:r>
          </a:p>
        </p:txBody>
      </p:sp>
      <p:pic>
        <p:nvPicPr>
          <p:cNvPr id="6" name="Picture 5">
            <a:extLst>
              <a:ext uri="{FF2B5EF4-FFF2-40B4-BE49-F238E27FC236}">
                <a16:creationId xmlns:a16="http://schemas.microsoft.com/office/drawing/2014/main" id="{0F22AB8A-B2D7-17F5-670F-00C751DDD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CE55E8-ECE3-3F8B-04FA-1912BE192E99}"/>
              </a:ext>
            </a:extLst>
          </p:cNvPr>
          <p:cNvSpPr>
            <a:spLocks noGrp="1"/>
          </p:cNvSpPr>
          <p:nvPr>
            <p:ph type="title"/>
          </p:nvPr>
        </p:nvSpPr>
        <p:spPr/>
        <p:txBody>
          <a:bodyPr>
            <a:noAutofit/>
          </a:bodyPr>
          <a:lstStyle/>
          <a:p>
            <a:pPr>
              <a:defRPr sz="4000"/>
            </a:pPr>
            <a:r>
              <a:t>Objetivos</a:t>
            </a:r>
          </a:p>
        </p:txBody>
      </p:sp>
      <p:sp>
        <p:nvSpPr>
          <p:cNvPr id="6" name="Rectangle 3">
            <a:extLst>
              <a:ext uri="{FF2B5EF4-FFF2-40B4-BE49-F238E27FC236}">
                <a16:creationId xmlns:a16="http://schemas.microsoft.com/office/drawing/2014/main" id="{CF725709-B2DE-8BF8-78B1-FB933FD632BC}"/>
              </a:ext>
            </a:extLst>
          </p:cNvPr>
          <p:cNvSpPr txBox="1">
            <a:spLocks noChangeArrowheads="1"/>
          </p:cNvSpPr>
          <p:nvPr/>
        </p:nvSpPr>
        <p:spPr bwMode="auto">
          <a:xfrm>
            <a:off x="609600" y="914400"/>
            <a:ext cx="11201400"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lgn="ctr">
              <a:lnSpc>
                <a:spcPts val="3000"/>
              </a:lnSpc>
              <a:buFont typeface="Arial" panose="020B0604020202020204" pitchFamily="34" charset="0"/>
              <a:buNone/>
              <a:defRPr sz="2800">
                <a:solidFill>
                  <a:schemeClr val="bg1"/>
                </a:solidFill>
              </a:defRPr>
            </a:pPr>
            <a:r>
              <a:rPr sz="2700" dirty="0"/>
              <a:t>Al </a:t>
            </a:r>
            <a:r>
              <a:rPr sz="2700" dirty="0" err="1"/>
              <a:t>finalizar</a:t>
            </a:r>
            <a:r>
              <a:rPr sz="2700" dirty="0"/>
              <a:t> </a:t>
            </a:r>
            <a:r>
              <a:rPr sz="2700" dirty="0" err="1"/>
              <a:t>este</a:t>
            </a:r>
            <a:r>
              <a:rPr sz="2700" dirty="0"/>
              <a:t> </a:t>
            </a:r>
            <a:r>
              <a:rPr sz="2700" dirty="0" err="1"/>
              <a:t>módulo</a:t>
            </a:r>
            <a:r>
              <a:rPr sz="2700" dirty="0"/>
              <a:t>, </a:t>
            </a:r>
            <a:r>
              <a:rPr sz="2700" dirty="0" err="1"/>
              <a:t>los</a:t>
            </a:r>
            <a:r>
              <a:rPr sz="2700" dirty="0"/>
              <a:t> </a:t>
            </a:r>
            <a:r>
              <a:rPr sz="2700" dirty="0" err="1"/>
              <a:t>participantes</a:t>
            </a:r>
            <a:r>
              <a:rPr sz="2700" dirty="0"/>
              <a:t> </a:t>
            </a:r>
            <a:r>
              <a:rPr sz="2700" dirty="0" err="1"/>
              <a:t>deberán</a:t>
            </a:r>
            <a:r>
              <a:rPr sz="2700" dirty="0"/>
              <a:t> ser </a:t>
            </a:r>
            <a:r>
              <a:rPr sz="2700" dirty="0" err="1"/>
              <a:t>capaces</a:t>
            </a:r>
            <a:r>
              <a:rPr sz="2700" dirty="0"/>
              <a:t> de </a:t>
            </a:r>
            <a:r>
              <a:rPr sz="2700" dirty="0" err="1"/>
              <a:t>determinar</a:t>
            </a:r>
            <a:r>
              <a:rPr sz="2700" dirty="0"/>
              <a:t> </a:t>
            </a:r>
            <a:r>
              <a:rPr sz="2700" dirty="0" err="1"/>
              <a:t>los</a:t>
            </a:r>
            <a:r>
              <a:rPr sz="2700" dirty="0"/>
              <a:t> </a:t>
            </a:r>
            <a:r>
              <a:rPr sz="2700" dirty="0" err="1"/>
              <a:t>posibles</a:t>
            </a:r>
            <a:r>
              <a:rPr sz="2700" dirty="0"/>
              <a:t> </a:t>
            </a:r>
            <a:r>
              <a:rPr sz="2700" dirty="0" err="1"/>
              <a:t>métodos</a:t>
            </a:r>
            <a:r>
              <a:rPr sz="2700" dirty="0"/>
              <a:t> de control de </a:t>
            </a:r>
            <a:r>
              <a:rPr sz="2700" dirty="0" err="1"/>
              <a:t>derrames</a:t>
            </a:r>
            <a:r>
              <a:rPr sz="2700" dirty="0"/>
              <a:t>, </a:t>
            </a:r>
            <a:r>
              <a:rPr sz="2700" dirty="0" err="1"/>
              <a:t>el</a:t>
            </a:r>
            <a:r>
              <a:rPr sz="2700" dirty="0"/>
              <a:t> </a:t>
            </a:r>
            <a:r>
              <a:rPr sz="2700" dirty="0" err="1"/>
              <a:t>equipo</a:t>
            </a:r>
            <a:r>
              <a:rPr sz="2700" dirty="0"/>
              <a:t> de </a:t>
            </a:r>
            <a:r>
              <a:rPr sz="2700" dirty="0" err="1"/>
              <a:t>protección</a:t>
            </a:r>
            <a:r>
              <a:rPr sz="2700" dirty="0"/>
              <a:t> personal (EPP) </a:t>
            </a:r>
            <a:r>
              <a:rPr sz="2700" dirty="0" err="1"/>
              <a:t>adecuado</a:t>
            </a:r>
            <a:r>
              <a:rPr sz="2700" dirty="0"/>
              <a:t> y </a:t>
            </a:r>
            <a:r>
              <a:rPr sz="2700" dirty="0" err="1"/>
              <a:t>los</a:t>
            </a:r>
            <a:r>
              <a:rPr sz="2700" dirty="0"/>
              <a:t> </a:t>
            </a:r>
            <a:r>
              <a:rPr sz="2700" dirty="0" err="1"/>
              <a:t>dispositivos</a:t>
            </a:r>
            <a:r>
              <a:rPr sz="2700" dirty="0"/>
              <a:t> de </a:t>
            </a:r>
            <a:r>
              <a:rPr sz="2700" dirty="0" err="1"/>
              <a:t>detección</a:t>
            </a:r>
            <a:r>
              <a:rPr sz="2700" dirty="0"/>
              <a:t> y </a:t>
            </a:r>
            <a:r>
              <a:rPr sz="2700" dirty="0" err="1"/>
              <a:t>monitoreo</a:t>
            </a:r>
            <a:r>
              <a:rPr sz="2700" dirty="0"/>
              <a:t> para responder a </a:t>
            </a:r>
            <a:r>
              <a:rPr sz="2700" dirty="0" err="1"/>
              <a:t>incidentes</a:t>
            </a:r>
            <a:r>
              <a:rPr sz="2700" dirty="0"/>
              <a:t> con </a:t>
            </a:r>
            <a:r>
              <a:rPr sz="2700" dirty="0" err="1"/>
              <a:t>etanol</a:t>
            </a:r>
            <a:r>
              <a:rPr sz="2700" dirty="0"/>
              <a:t> </a:t>
            </a:r>
            <a:br>
              <a:rPr lang="es-AR" sz="2700" dirty="0"/>
            </a:br>
            <a:r>
              <a:rPr sz="2700" dirty="0"/>
              <a:t>y combustibles </a:t>
            </a:r>
            <a:r>
              <a:rPr sz="2700" dirty="0" err="1"/>
              <a:t>mezclados</a:t>
            </a:r>
            <a:r>
              <a:rPr sz="2700" dirty="0"/>
              <a:t> con </a:t>
            </a:r>
            <a:r>
              <a:rPr sz="2700" dirty="0" err="1"/>
              <a:t>etanol</a:t>
            </a:r>
            <a:r>
              <a:rPr sz="2700" dirty="0"/>
              <a:t>.</a:t>
            </a:r>
          </a:p>
        </p:txBody>
      </p:sp>
      <p:cxnSp>
        <p:nvCxnSpPr>
          <p:cNvPr id="16" name="Straight Connector 15">
            <a:extLst>
              <a:ext uri="{FF2B5EF4-FFF2-40B4-BE49-F238E27FC236}">
                <a16:creationId xmlns:a16="http://schemas.microsoft.com/office/drawing/2014/main" id="{6D04E9A0-69AB-E5DF-C819-80D3AB9E778B}"/>
              </a:ext>
            </a:extLst>
          </p:cNvPr>
          <p:cNvCxnSpPr>
            <a:cxnSpLocks/>
          </p:cNvCxnSpPr>
          <p:nvPr/>
        </p:nvCxnSpPr>
        <p:spPr>
          <a:xfrm>
            <a:off x="3452440" y="3687765"/>
            <a:ext cx="546296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28F788E-273E-DEF6-DC99-484D31EF974F}"/>
              </a:ext>
            </a:extLst>
          </p:cNvPr>
          <p:cNvSpPr txBox="1"/>
          <p:nvPr/>
        </p:nvSpPr>
        <p:spPr>
          <a:xfrm>
            <a:off x="4724400" y="4257367"/>
            <a:ext cx="2614240" cy="2067233"/>
          </a:xfrm>
          <a:prstGeom prst="rect">
            <a:avLst/>
          </a:prstGeom>
          <a:noFill/>
        </p:spPr>
        <p:txBody>
          <a:bodyPr wrap="square">
            <a:spAutoFit/>
          </a:bodyPr>
          <a:lstStyle/>
          <a:p>
            <a:pPr marL="57150" indent="0" algn="ctr">
              <a:lnSpc>
                <a:spcPts val="2200"/>
              </a:lnSpc>
              <a:buNone/>
              <a:defRPr sz="2200">
                <a:solidFill>
                  <a:schemeClr val="bg1"/>
                </a:solidFill>
              </a:defRPr>
            </a:pPr>
            <a:r>
              <a:rPr sz="2000" dirty="0" err="1"/>
              <a:t>Determinar</a:t>
            </a:r>
            <a:r>
              <a:rPr sz="2000" dirty="0"/>
              <a:t> las </a:t>
            </a:r>
            <a:r>
              <a:rPr sz="2000" dirty="0" err="1"/>
              <a:t>herramientas</a:t>
            </a:r>
            <a:r>
              <a:rPr sz="2000" dirty="0"/>
              <a:t>, </a:t>
            </a:r>
            <a:r>
              <a:rPr sz="2000" dirty="0" err="1"/>
              <a:t>el</a:t>
            </a:r>
            <a:r>
              <a:rPr sz="2000" dirty="0"/>
              <a:t> personal y </a:t>
            </a:r>
            <a:r>
              <a:rPr sz="2000" dirty="0" err="1"/>
              <a:t>los</a:t>
            </a:r>
            <a:r>
              <a:rPr sz="2000" dirty="0"/>
              <a:t> pasos </a:t>
            </a:r>
            <a:r>
              <a:rPr sz="2000" dirty="0" err="1"/>
              <a:t>necesarios</a:t>
            </a:r>
            <a:r>
              <a:rPr sz="2000" dirty="0"/>
              <a:t> para </a:t>
            </a:r>
            <a:r>
              <a:rPr sz="2000" dirty="0" err="1"/>
              <a:t>limpiar</a:t>
            </a:r>
            <a:r>
              <a:rPr sz="2000" dirty="0"/>
              <a:t> </a:t>
            </a:r>
            <a:r>
              <a:rPr sz="2000" dirty="0" err="1"/>
              <a:t>derrames</a:t>
            </a:r>
            <a:r>
              <a:rPr sz="2000" dirty="0"/>
              <a:t> </a:t>
            </a:r>
            <a:br>
              <a:rPr lang="es-AR" sz="2000" dirty="0"/>
            </a:br>
            <a:r>
              <a:rPr sz="2000" dirty="0"/>
              <a:t>de </a:t>
            </a:r>
            <a:r>
              <a:rPr sz="2000" dirty="0" err="1"/>
              <a:t>diversos</a:t>
            </a:r>
            <a:r>
              <a:rPr sz="2000" dirty="0"/>
              <a:t> combustibles.</a:t>
            </a:r>
          </a:p>
        </p:txBody>
      </p:sp>
      <p:sp>
        <p:nvSpPr>
          <p:cNvPr id="20" name="TextBox 19">
            <a:extLst>
              <a:ext uri="{FF2B5EF4-FFF2-40B4-BE49-F238E27FC236}">
                <a16:creationId xmlns:a16="http://schemas.microsoft.com/office/drawing/2014/main" id="{FE07C3FB-E1FC-CF39-956F-FDECED613879}"/>
              </a:ext>
            </a:extLst>
          </p:cNvPr>
          <p:cNvSpPr txBox="1"/>
          <p:nvPr/>
        </p:nvSpPr>
        <p:spPr>
          <a:xfrm>
            <a:off x="1752601" y="4244656"/>
            <a:ext cx="2819400" cy="1785104"/>
          </a:xfrm>
          <a:prstGeom prst="rect">
            <a:avLst/>
          </a:prstGeom>
          <a:noFill/>
        </p:spPr>
        <p:txBody>
          <a:bodyPr wrap="square">
            <a:spAutoFit/>
          </a:bodyPr>
          <a:lstStyle/>
          <a:p>
            <a:pPr marL="57150" indent="0" algn="ctr">
              <a:lnSpc>
                <a:spcPts val="2200"/>
              </a:lnSpc>
              <a:buNone/>
              <a:defRPr sz="2200">
                <a:solidFill>
                  <a:schemeClr val="bg1"/>
                </a:solidFill>
              </a:defRPr>
            </a:pPr>
            <a:r>
              <a:rPr sz="2000" dirty="0" err="1"/>
              <a:t>Analizar</a:t>
            </a:r>
            <a:r>
              <a:rPr sz="2000" dirty="0"/>
              <a:t> las </a:t>
            </a:r>
            <a:r>
              <a:rPr sz="2000" dirty="0" err="1"/>
              <a:t>posibles</a:t>
            </a:r>
            <a:r>
              <a:rPr sz="2000" dirty="0"/>
              <a:t> </a:t>
            </a:r>
            <a:r>
              <a:rPr sz="2000" dirty="0" err="1"/>
              <a:t>combinaciones</a:t>
            </a:r>
            <a:r>
              <a:rPr sz="2000" dirty="0"/>
              <a:t> de </a:t>
            </a:r>
            <a:r>
              <a:rPr sz="2000" dirty="0" err="1"/>
              <a:t>derrames</a:t>
            </a:r>
            <a:r>
              <a:rPr sz="2000" dirty="0"/>
              <a:t> de combustible o de combustible </a:t>
            </a:r>
            <a:r>
              <a:rPr sz="2000" dirty="0" err="1"/>
              <a:t>mezclado</a:t>
            </a:r>
            <a:r>
              <a:rPr sz="2000" dirty="0"/>
              <a:t> con </a:t>
            </a:r>
            <a:r>
              <a:rPr sz="2000" dirty="0" err="1"/>
              <a:t>etanol</a:t>
            </a:r>
            <a:r>
              <a:rPr sz="2000" dirty="0"/>
              <a:t>.</a:t>
            </a:r>
          </a:p>
        </p:txBody>
      </p:sp>
      <p:grpSp>
        <p:nvGrpSpPr>
          <p:cNvPr id="21" name="Group 20">
            <a:extLst>
              <a:ext uri="{FF2B5EF4-FFF2-40B4-BE49-F238E27FC236}">
                <a16:creationId xmlns:a16="http://schemas.microsoft.com/office/drawing/2014/main" id="{3A1D8425-96D2-D94B-2B4A-256815DEE64F}"/>
              </a:ext>
            </a:extLst>
          </p:cNvPr>
          <p:cNvGrpSpPr/>
          <p:nvPr/>
        </p:nvGrpSpPr>
        <p:grpSpPr>
          <a:xfrm>
            <a:off x="5597035" y="3213155"/>
            <a:ext cx="990600" cy="990600"/>
            <a:chOff x="4655820" y="1752600"/>
            <a:chExt cx="990600" cy="990600"/>
          </a:xfrm>
        </p:grpSpPr>
        <p:sp>
          <p:nvSpPr>
            <p:cNvPr id="22" name="Oval 21">
              <a:extLst>
                <a:ext uri="{FF2B5EF4-FFF2-40B4-BE49-F238E27FC236}">
                  <a16:creationId xmlns:a16="http://schemas.microsoft.com/office/drawing/2014/main" id="{2D80D5AA-75C2-7A88-197E-1172D7F16134}"/>
                </a:ext>
              </a:extLst>
            </p:cNvPr>
            <p:cNvSpPr/>
            <p:nvPr/>
          </p:nvSpPr>
          <p:spPr>
            <a:xfrm>
              <a:off x="4655820" y="1752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23" name="Picture 22">
              <a:extLst>
                <a:ext uri="{FF2B5EF4-FFF2-40B4-BE49-F238E27FC236}">
                  <a16:creationId xmlns:a16="http://schemas.microsoft.com/office/drawing/2014/main" id="{E1F12F5C-9123-F2FA-F0B5-BE6CEB8754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32425" y="1929205"/>
              <a:ext cx="637390" cy="637390"/>
            </a:xfrm>
            <a:prstGeom prst="rect">
              <a:avLst/>
            </a:prstGeom>
            <a:solidFill>
              <a:srgbClr val="FFC200"/>
            </a:solidFill>
          </p:spPr>
        </p:pic>
      </p:grpSp>
      <p:grpSp>
        <p:nvGrpSpPr>
          <p:cNvPr id="24" name="Group 23">
            <a:extLst>
              <a:ext uri="{FF2B5EF4-FFF2-40B4-BE49-F238E27FC236}">
                <a16:creationId xmlns:a16="http://schemas.microsoft.com/office/drawing/2014/main" id="{E10CBD50-E354-5310-AF06-966A77D79029}"/>
              </a:ext>
            </a:extLst>
          </p:cNvPr>
          <p:cNvGrpSpPr/>
          <p:nvPr/>
        </p:nvGrpSpPr>
        <p:grpSpPr>
          <a:xfrm>
            <a:off x="2514600" y="3213155"/>
            <a:ext cx="990600" cy="990600"/>
            <a:chOff x="6545580" y="1752600"/>
            <a:chExt cx="990600" cy="990600"/>
          </a:xfrm>
        </p:grpSpPr>
        <p:sp>
          <p:nvSpPr>
            <p:cNvPr id="25" name="Oval 24">
              <a:extLst>
                <a:ext uri="{FF2B5EF4-FFF2-40B4-BE49-F238E27FC236}">
                  <a16:creationId xmlns:a16="http://schemas.microsoft.com/office/drawing/2014/main" id="{15BF2F07-48F8-57BD-C5B4-B98EB9BCB561}"/>
                </a:ext>
              </a:extLst>
            </p:cNvPr>
            <p:cNvSpPr/>
            <p:nvPr/>
          </p:nvSpPr>
          <p:spPr>
            <a:xfrm>
              <a:off x="6545580" y="1752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26" name="Picture 25">
              <a:extLst>
                <a:ext uri="{FF2B5EF4-FFF2-40B4-BE49-F238E27FC236}">
                  <a16:creationId xmlns:a16="http://schemas.microsoft.com/office/drawing/2014/main" id="{80B74B4C-9D16-43B0-3EBF-3FE276558B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91256" y="1898276"/>
              <a:ext cx="699249" cy="699249"/>
            </a:xfrm>
            <a:prstGeom prst="rect">
              <a:avLst/>
            </a:prstGeom>
            <a:solidFill>
              <a:srgbClr val="FFC200"/>
            </a:solidFill>
          </p:spPr>
        </p:pic>
      </p:grpSp>
      <p:grpSp>
        <p:nvGrpSpPr>
          <p:cNvPr id="27" name="Group 26">
            <a:extLst>
              <a:ext uri="{FF2B5EF4-FFF2-40B4-BE49-F238E27FC236}">
                <a16:creationId xmlns:a16="http://schemas.microsoft.com/office/drawing/2014/main" id="{2D66D3DF-9C16-CAF8-6ED2-E65CFADB865D}"/>
              </a:ext>
            </a:extLst>
          </p:cNvPr>
          <p:cNvGrpSpPr/>
          <p:nvPr/>
        </p:nvGrpSpPr>
        <p:grpSpPr>
          <a:xfrm>
            <a:off x="8509529" y="3213155"/>
            <a:ext cx="990600" cy="990600"/>
            <a:chOff x="6545580" y="1752600"/>
            <a:chExt cx="990600" cy="990600"/>
          </a:xfrm>
        </p:grpSpPr>
        <p:sp>
          <p:nvSpPr>
            <p:cNvPr id="28" name="Oval 27">
              <a:extLst>
                <a:ext uri="{FF2B5EF4-FFF2-40B4-BE49-F238E27FC236}">
                  <a16:creationId xmlns:a16="http://schemas.microsoft.com/office/drawing/2014/main" id="{120462B0-574D-C316-B652-CFA28CC3567B}"/>
                </a:ext>
              </a:extLst>
            </p:cNvPr>
            <p:cNvSpPr/>
            <p:nvPr/>
          </p:nvSpPr>
          <p:spPr>
            <a:xfrm>
              <a:off x="6545580" y="1752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29" name="Picture 28">
              <a:extLst>
                <a:ext uri="{FF2B5EF4-FFF2-40B4-BE49-F238E27FC236}">
                  <a16:creationId xmlns:a16="http://schemas.microsoft.com/office/drawing/2014/main" id="{0D18D762-6CC4-57D0-F18B-BE2FAB2B0E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91256" y="1898276"/>
              <a:ext cx="699249" cy="699249"/>
            </a:xfrm>
            <a:prstGeom prst="rect">
              <a:avLst/>
            </a:prstGeom>
            <a:solidFill>
              <a:srgbClr val="FFC200"/>
            </a:solidFill>
          </p:spPr>
        </p:pic>
      </p:grpSp>
      <p:sp>
        <p:nvSpPr>
          <p:cNvPr id="30" name="TextBox 29">
            <a:extLst>
              <a:ext uri="{FF2B5EF4-FFF2-40B4-BE49-F238E27FC236}">
                <a16:creationId xmlns:a16="http://schemas.microsoft.com/office/drawing/2014/main" id="{2F6775E7-CD46-8C0C-2636-723F4E771617}"/>
              </a:ext>
            </a:extLst>
          </p:cNvPr>
          <p:cNvSpPr txBox="1"/>
          <p:nvPr/>
        </p:nvSpPr>
        <p:spPr>
          <a:xfrm>
            <a:off x="7565344" y="4247070"/>
            <a:ext cx="2878969" cy="1785104"/>
          </a:xfrm>
          <a:prstGeom prst="rect">
            <a:avLst/>
          </a:prstGeom>
          <a:noFill/>
        </p:spPr>
        <p:txBody>
          <a:bodyPr wrap="square">
            <a:spAutoFit/>
          </a:bodyPr>
          <a:lstStyle/>
          <a:p>
            <a:pPr marL="57150" indent="0" algn="ctr">
              <a:lnSpc>
                <a:spcPts val="2200"/>
              </a:lnSpc>
              <a:buNone/>
              <a:defRPr sz="2200">
                <a:solidFill>
                  <a:schemeClr val="bg1"/>
                </a:solidFill>
              </a:defRPr>
            </a:pPr>
            <a:r>
              <a:rPr sz="2000" dirty="0" err="1"/>
              <a:t>Identificar</a:t>
            </a:r>
            <a:r>
              <a:rPr sz="2000" dirty="0"/>
              <a:t> </a:t>
            </a:r>
            <a:r>
              <a:rPr sz="2000" dirty="0" err="1"/>
              <a:t>dispositivos</a:t>
            </a:r>
            <a:r>
              <a:rPr sz="2000" dirty="0"/>
              <a:t> para responder a </a:t>
            </a:r>
            <a:r>
              <a:rPr sz="2000" dirty="0" err="1"/>
              <a:t>incidentes</a:t>
            </a:r>
            <a:r>
              <a:rPr sz="2000" dirty="0"/>
              <a:t> </a:t>
            </a:r>
            <a:r>
              <a:rPr sz="2000" dirty="0" err="1"/>
              <a:t>relacionados</a:t>
            </a:r>
            <a:r>
              <a:rPr sz="2000" dirty="0"/>
              <a:t> con </a:t>
            </a:r>
            <a:r>
              <a:rPr sz="2000" dirty="0" err="1"/>
              <a:t>etanol</a:t>
            </a:r>
            <a:r>
              <a:rPr sz="2000" dirty="0"/>
              <a:t> y combustibles </a:t>
            </a:r>
            <a:r>
              <a:rPr sz="2000" dirty="0" err="1"/>
              <a:t>mezclados</a:t>
            </a:r>
            <a:r>
              <a:rPr sz="2000" dirty="0"/>
              <a:t> con </a:t>
            </a:r>
            <a:r>
              <a:rPr sz="2000" dirty="0" err="1"/>
              <a:t>etanol</a:t>
            </a:r>
            <a:r>
              <a:rPr sz="2000"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FD6F5F3-9945-15FC-2228-BBE6FAFBE23E}"/>
              </a:ext>
            </a:extLst>
          </p:cNvPr>
          <p:cNvGrpSpPr/>
          <p:nvPr/>
        </p:nvGrpSpPr>
        <p:grpSpPr>
          <a:xfrm>
            <a:off x="0" y="-6581"/>
            <a:ext cx="12192000" cy="6871162"/>
            <a:chOff x="0" y="0"/>
            <a:chExt cx="12192000" cy="6871162"/>
          </a:xfrm>
        </p:grpSpPr>
        <p:pic>
          <p:nvPicPr>
            <p:cNvPr id="3" name="Picture 2">
              <a:extLst>
                <a:ext uri="{FF2B5EF4-FFF2-40B4-BE49-F238E27FC236}">
                  <a16:creationId xmlns:a16="http://schemas.microsoft.com/office/drawing/2014/main" id="{D90A2C03-B4AA-B96B-9FB4-66A7F3FF5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05000" y="0"/>
              <a:ext cx="10287000" cy="6858000"/>
            </a:xfrm>
            <a:prstGeom prst="rect">
              <a:avLst/>
            </a:prstGeom>
          </p:spPr>
        </p:pic>
        <p:grpSp>
          <p:nvGrpSpPr>
            <p:cNvPr id="6" name="Group 5">
              <a:extLst>
                <a:ext uri="{FF2B5EF4-FFF2-40B4-BE49-F238E27FC236}">
                  <a16:creationId xmlns:a16="http://schemas.microsoft.com/office/drawing/2014/main" id="{B87D4B79-C469-9AC5-17E4-475C7CFD9D2E}"/>
                </a:ext>
              </a:extLst>
            </p:cNvPr>
            <p:cNvGrpSpPr/>
            <p:nvPr/>
          </p:nvGrpSpPr>
          <p:grpSpPr>
            <a:xfrm>
              <a:off x="0" y="7620"/>
              <a:ext cx="10984949" cy="6863542"/>
              <a:chOff x="0" y="7620"/>
              <a:chExt cx="10984949" cy="6863542"/>
            </a:xfrm>
          </p:grpSpPr>
          <p:sp>
            <p:nvSpPr>
              <p:cNvPr id="4" name="Rectangle 3">
                <a:extLst>
                  <a:ext uri="{FF2B5EF4-FFF2-40B4-BE49-F238E27FC236}">
                    <a16:creationId xmlns:a16="http://schemas.microsoft.com/office/drawing/2014/main" id="{613903B9-DB55-1A79-7F97-88A6A150084A}"/>
                  </a:ext>
                </a:extLst>
              </p:cNvPr>
              <p:cNvSpPr/>
              <p:nvPr/>
            </p:nvSpPr>
            <p:spPr>
              <a:xfrm>
                <a:off x="0" y="7620"/>
                <a:ext cx="10984949" cy="6863542"/>
              </a:xfrm>
              <a:prstGeom prst="rect">
                <a:avLst/>
              </a:prstGeom>
              <a:gradFill flip="none" rotWithShape="1">
                <a:gsLst>
                  <a:gs pos="1700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5" name="Rectangle 4">
                <a:extLst>
                  <a:ext uri="{FF2B5EF4-FFF2-40B4-BE49-F238E27FC236}">
                    <a16:creationId xmlns:a16="http://schemas.microsoft.com/office/drawing/2014/main" id="{60F0C847-CE03-629B-3687-7174F23DBF2E}"/>
                  </a:ext>
                </a:extLst>
              </p:cNvPr>
              <p:cNvSpPr/>
              <p:nvPr/>
            </p:nvSpPr>
            <p:spPr>
              <a:xfrm>
                <a:off x="0" y="7620"/>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grpSp>
      </p:grpSp>
      <p:sp>
        <p:nvSpPr>
          <p:cNvPr id="7171" name="Content Placeholder 2">
            <a:extLst>
              <a:ext uri="{FF2B5EF4-FFF2-40B4-BE49-F238E27FC236}">
                <a16:creationId xmlns:a16="http://schemas.microsoft.com/office/drawing/2014/main" id="{D593ED6B-E682-4377-913B-70D65F2377C8}"/>
              </a:ext>
            </a:extLst>
          </p:cNvPr>
          <p:cNvSpPr>
            <a:spLocks noGrp="1"/>
          </p:cNvSpPr>
          <p:nvPr>
            <p:ph type="body" sz="quarter" idx="11"/>
          </p:nvPr>
        </p:nvSpPr>
        <p:spPr>
          <a:xfrm>
            <a:off x="457200" y="1095923"/>
            <a:ext cx="7620000" cy="4896725"/>
          </a:xfrm>
        </p:spPr>
        <p:txBody>
          <a:bodyPr/>
          <a:lstStyle/>
          <a:p>
            <a:pPr marL="0" indent="0">
              <a:buFont typeface="Arial" panose="020B0604020202020204" pitchFamily="34" charset="0"/>
              <a:buNone/>
              <a:defRPr sz="2800">
                <a:solidFill>
                  <a:schemeClr val="bg1"/>
                </a:solidFill>
                <a:latin typeface="Arial" charset="0"/>
                <a:ea typeface="ＭＳ Ｐゴシック" pitchFamily="34" charset="-128"/>
                <a:cs typeface="Arial" charset="0"/>
              </a:defRPr>
            </a:pPr>
            <a:r>
              <a:rPr sz="2300" dirty="0" err="1"/>
              <a:t>Comprender</a:t>
            </a:r>
            <a:r>
              <a:rPr sz="2300" dirty="0"/>
              <a:t> las </a:t>
            </a:r>
            <a:r>
              <a:rPr sz="2300" dirty="0" err="1"/>
              <a:t>propiedades</a:t>
            </a:r>
            <a:r>
              <a:rPr sz="2300" dirty="0"/>
              <a:t> y </a:t>
            </a:r>
            <a:r>
              <a:rPr sz="2300" dirty="0" err="1"/>
              <a:t>características</a:t>
            </a:r>
            <a:r>
              <a:rPr sz="2300" dirty="0"/>
              <a:t> </a:t>
            </a:r>
          </a:p>
          <a:p>
            <a:pPr lvl="1">
              <a:buFont typeface="Arial" charset="0"/>
              <a:buChar char="–"/>
              <a:defRPr sz="2600">
                <a:solidFill>
                  <a:schemeClr val="bg1"/>
                </a:solidFill>
                <a:latin typeface="Arial" charset="0"/>
                <a:ea typeface="ＭＳ Ｐゴシック" pitchFamily="34" charset="-128"/>
                <a:cs typeface="Arial" charset="0"/>
              </a:defRPr>
            </a:pPr>
            <a:r>
              <a:rPr sz="2300" dirty="0"/>
              <a:t>El E10 </a:t>
            </a:r>
            <a:r>
              <a:rPr sz="2300" dirty="0" err="1"/>
              <a:t>conserva</a:t>
            </a:r>
            <a:r>
              <a:rPr sz="2300" dirty="0"/>
              <a:t> las </a:t>
            </a:r>
            <a:r>
              <a:rPr sz="2300" dirty="0" err="1"/>
              <a:t>características</a:t>
            </a:r>
            <a:r>
              <a:rPr sz="2300" dirty="0"/>
              <a:t> </a:t>
            </a:r>
            <a:br>
              <a:rPr lang="es-AR" sz="2300" dirty="0"/>
            </a:br>
            <a:r>
              <a:rPr sz="2300" dirty="0"/>
              <a:t>de </a:t>
            </a:r>
            <a:r>
              <a:rPr sz="2300" dirty="0" err="1"/>
              <a:t>hidrocarburos</a:t>
            </a:r>
            <a:r>
              <a:rPr sz="2300" dirty="0"/>
              <a:t>/</a:t>
            </a:r>
            <a:r>
              <a:rPr sz="2300" dirty="0" err="1"/>
              <a:t>gasolina</a:t>
            </a:r>
            <a:r>
              <a:rPr sz="2300" dirty="0"/>
              <a:t>. </a:t>
            </a:r>
          </a:p>
          <a:p>
            <a:pPr lvl="2">
              <a:buFont typeface="Arial" charset="0"/>
              <a:buChar char="•"/>
              <a:defRPr>
                <a:solidFill>
                  <a:schemeClr val="bg1"/>
                </a:solidFill>
                <a:latin typeface="Arial" charset="0"/>
                <a:ea typeface="ＭＳ Ｐゴシック" pitchFamily="34" charset="-128"/>
                <a:cs typeface="Arial" charset="0"/>
              </a:defRPr>
            </a:pPr>
            <a:r>
              <a:rPr sz="2300" dirty="0"/>
              <a:t>Los </a:t>
            </a:r>
            <a:r>
              <a:rPr sz="2300" dirty="0" err="1"/>
              <a:t>absorbentes</a:t>
            </a:r>
            <a:r>
              <a:rPr sz="2300" dirty="0"/>
              <a:t>/barreras </a:t>
            </a:r>
            <a:r>
              <a:rPr sz="2300" dirty="0" err="1"/>
              <a:t>diseñados</a:t>
            </a:r>
            <a:r>
              <a:rPr sz="2300" dirty="0"/>
              <a:t> para </a:t>
            </a:r>
            <a:r>
              <a:rPr sz="2300" dirty="0" err="1"/>
              <a:t>recoger</a:t>
            </a:r>
            <a:r>
              <a:rPr sz="2300" dirty="0"/>
              <a:t> </a:t>
            </a:r>
            <a:r>
              <a:rPr sz="2300" dirty="0" err="1"/>
              <a:t>sustancias</a:t>
            </a:r>
            <a:r>
              <a:rPr sz="2300" dirty="0"/>
              <a:t> de </a:t>
            </a:r>
            <a:r>
              <a:rPr sz="2300" dirty="0" err="1"/>
              <a:t>tipo</a:t>
            </a:r>
            <a:r>
              <a:rPr sz="2300" dirty="0"/>
              <a:t> </a:t>
            </a:r>
            <a:r>
              <a:rPr sz="2300" dirty="0" err="1"/>
              <a:t>oleoso</a:t>
            </a:r>
            <a:r>
              <a:rPr sz="2300" dirty="0"/>
              <a:t> son </a:t>
            </a:r>
            <a:r>
              <a:rPr sz="2300" dirty="0" err="1"/>
              <a:t>eficaces</a:t>
            </a:r>
            <a:r>
              <a:rPr sz="2300" dirty="0"/>
              <a:t>.</a:t>
            </a:r>
          </a:p>
          <a:p>
            <a:pPr lvl="1">
              <a:buFont typeface="Arial" charset="0"/>
              <a:buChar char="–"/>
              <a:defRPr sz="2600">
                <a:solidFill>
                  <a:schemeClr val="bg1"/>
                </a:solidFill>
                <a:latin typeface="Arial" charset="0"/>
                <a:ea typeface="ＭＳ Ｐゴシック" pitchFamily="34" charset="-128"/>
                <a:cs typeface="Arial" charset="0"/>
              </a:defRPr>
            </a:pPr>
            <a:r>
              <a:rPr sz="2300" dirty="0"/>
              <a:t>Las </a:t>
            </a:r>
            <a:r>
              <a:rPr sz="2300" dirty="0" err="1"/>
              <a:t>mezclas</a:t>
            </a:r>
            <a:r>
              <a:rPr sz="2300" dirty="0"/>
              <a:t> con </a:t>
            </a:r>
            <a:r>
              <a:rPr sz="2300" dirty="0" err="1"/>
              <a:t>más</a:t>
            </a:r>
            <a:r>
              <a:rPr sz="2300" dirty="0"/>
              <a:t> del 10 % de </a:t>
            </a:r>
            <a:r>
              <a:rPr sz="2300" dirty="0" err="1"/>
              <a:t>etanol</a:t>
            </a:r>
            <a:r>
              <a:rPr sz="2300" dirty="0"/>
              <a:t> </a:t>
            </a:r>
            <a:r>
              <a:rPr sz="2300" dirty="0" err="1"/>
              <a:t>comienzan</a:t>
            </a:r>
            <a:r>
              <a:rPr sz="2300" dirty="0"/>
              <a:t> a </a:t>
            </a:r>
            <a:r>
              <a:rPr sz="2300" dirty="0" err="1"/>
              <a:t>adquirir</a:t>
            </a:r>
            <a:r>
              <a:rPr sz="2300" dirty="0"/>
              <a:t> </a:t>
            </a:r>
            <a:r>
              <a:rPr sz="2300" dirty="0" err="1"/>
              <a:t>características</a:t>
            </a:r>
            <a:r>
              <a:rPr sz="2300" dirty="0"/>
              <a:t> de </a:t>
            </a:r>
            <a:br>
              <a:rPr lang="es-AR" sz="2300" dirty="0"/>
            </a:br>
            <a:r>
              <a:rPr sz="2300" dirty="0" err="1"/>
              <a:t>disolvente</a:t>
            </a:r>
            <a:r>
              <a:rPr sz="2300" dirty="0"/>
              <a:t> polar. </a:t>
            </a:r>
          </a:p>
          <a:p>
            <a:pPr lvl="2">
              <a:buFont typeface="Arial" charset="0"/>
              <a:buChar char="•"/>
              <a:defRPr>
                <a:solidFill>
                  <a:schemeClr val="bg1"/>
                </a:solidFill>
                <a:latin typeface="Arial" charset="0"/>
                <a:ea typeface="ＭＳ Ｐゴシック" pitchFamily="34" charset="-128"/>
                <a:cs typeface="Arial" charset="0"/>
              </a:defRPr>
            </a:pPr>
            <a:r>
              <a:rPr sz="2300" dirty="0"/>
              <a:t>Deben </a:t>
            </a:r>
            <a:r>
              <a:rPr sz="2300" dirty="0" err="1"/>
              <a:t>utilizarse</a:t>
            </a:r>
            <a:r>
              <a:rPr sz="2300" dirty="0"/>
              <a:t> </a:t>
            </a:r>
            <a:r>
              <a:rPr sz="2300" dirty="0" err="1"/>
              <a:t>absorbentes</a:t>
            </a:r>
            <a:r>
              <a:rPr sz="2300" dirty="0"/>
              <a:t>/barreras </a:t>
            </a:r>
            <a:r>
              <a:rPr sz="2300" dirty="0" err="1"/>
              <a:t>diseñados</a:t>
            </a:r>
            <a:r>
              <a:rPr sz="2300" dirty="0"/>
              <a:t> para </a:t>
            </a:r>
            <a:r>
              <a:rPr sz="2300" dirty="0" err="1"/>
              <a:t>disolventes</a:t>
            </a:r>
            <a:r>
              <a:rPr sz="2300" dirty="0"/>
              <a:t> </a:t>
            </a:r>
            <a:r>
              <a:rPr sz="2300" dirty="0" err="1"/>
              <a:t>polares</a:t>
            </a:r>
            <a:r>
              <a:rPr sz="2300" dirty="0"/>
              <a:t>.</a:t>
            </a:r>
          </a:p>
          <a:p>
            <a:pPr lvl="1">
              <a:buFont typeface="Arial" charset="0"/>
              <a:buChar char="–"/>
              <a:defRPr sz="2600">
                <a:solidFill>
                  <a:schemeClr val="bg1"/>
                </a:solidFill>
                <a:latin typeface="Arial" charset="0"/>
                <a:ea typeface="ＭＳ Ｐゴシック" pitchFamily="34" charset="-128"/>
                <a:cs typeface="Arial" charset="0"/>
              </a:defRPr>
            </a:pPr>
            <a:r>
              <a:rPr sz="2300" dirty="0"/>
              <a:t>Cuando se introduce </a:t>
            </a:r>
            <a:r>
              <a:rPr sz="2300" dirty="0" err="1"/>
              <a:t>agua</a:t>
            </a:r>
            <a:r>
              <a:rPr sz="2300" dirty="0"/>
              <a:t>, </a:t>
            </a:r>
            <a:r>
              <a:rPr sz="2300" dirty="0" err="1"/>
              <a:t>puede</a:t>
            </a:r>
            <a:r>
              <a:rPr sz="2300" dirty="0"/>
              <a:t> </a:t>
            </a:r>
            <a:r>
              <a:rPr sz="2300" dirty="0" err="1"/>
              <a:t>producirse</a:t>
            </a:r>
            <a:r>
              <a:rPr sz="2300" dirty="0"/>
              <a:t> </a:t>
            </a:r>
            <a:r>
              <a:rPr sz="2300" dirty="0" err="1"/>
              <a:t>una</a:t>
            </a:r>
            <a:r>
              <a:rPr sz="2300" dirty="0"/>
              <a:t> </a:t>
            </a:r>
            <a:r>
              <a:rPr sz="2300" dirty="0" err="1"/>
              <a:t>separación</a:t>
            </a:r>
            <a:r>
              <a:rPr sz="2300" dirty="0"/>
              <a:t> de </a:t>
            </a:r>
            <a:r>
              <a:rPr sz="2300" dirty="0" err="1"/>
              <a:t>fases</a:t>
            </a:r>
            <a:r>
              <a:rPr sz="2300" dirty="0"/>
              <a:t> de la </a:t>
            </a:r>
            <a:r>
              <a:rPr sz="2300" dirty="0" err="1"/>
              <a:t>solución</a:t>
            </a:r>
            <a:r>
              <a:rPr sz="2300" dirty="0"/>
              <a:t> de </a:t>
            </a:r>
            <a:r>
              <a:rPr sz="2300" dirty="0" err="1"/>
              <a:t>agua</a:t>
            </a:r>
            <a:r>
              <a:rPr sz="2300" dirty="0"/>
              <a:t>/</a:t>
            </a:r>
            <a:r>
              <a:rPr sz="2300" dirty="0" err="1"/>
              <a:t>etanol</a:t>
            </a:r>
            <a:r>
              <a:rPr sz="2300" dirty="0"/>
              <a:t>.</a:t>
            </a:r>
          </a:p>
          <a:p>
            <a:pPr>
              <a:buFont typeface="Arial" charset="0"/>
              <a:buChar char="•"/>
            </a:pPr>
            <a:endParaRPr sz="1100" dirty="0">
              <a:ea typeface="ＭＳ Ｐゴシック" pitchFamily="34" charset="-128"/>
            </a:endParaRPr>
          </a:p>
        </p:txBody>
      </p:sp>
      <p:sp>
        <p:nvSpPr>
          <p:cNvPr id="11266" name="Title 1">
            <a:extLst>
              <a:ext uri="{FF2B5EF4-FFF2-40B4-BE49-F238E27FC236}">
                <a16:creationId xmlns:a16="http://schemas.microsoft.com/office/drawing/2014/main" id="{7324F827-D162-4A3C-B25D-D1737366AB70}"/>
              </a:ext>
            </a:extLst>
          </p:cNvPr>
          <p:cNvSpPr>
            <a:spLocks noGrp="1"/>
          </p:cNvSpPr>
          <p:nvPr>
            <p:ph type="title"/>
          </p:nvPr>
        </p:nvSpPr>
        <p:spPr>
          <a:xfrm>
            <a:off x="457200" y="2587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pPr algn="l" eaLnBrk="1" hangingPunct="1">
              <a:defRPr sz="4400">
                <a:latin typeface="Arial" panose="020B0604020202020204" pitchFamily="34" charset="0"/>
                <a:ea typeface="ＭＳ Ｐゴシック" panose="020B0600070205080204" pitchFamily="34" charset="-128"/>
                <a:cs typeface="Arial" panose="020B0604020202020204" pitchFamily="34" charset="0"/>
              </a:defRPr>
            </a:pPr>
            <a:r>
              <a:t>Introducción</a:t>
            </a:r>
          </a:p>
        </p:txBody>
      </p:sp>
      <p:pic>
        <p:nvPicPr>
          <p:cNvPr id="8" name="Picture 7">
            <a:extLst>
              <a:ext uri="{FF2B5EF4-FFF2-40B4-BE49-F238E27FC236}">
                <a16:creationId xmlns:a16="http://schemas.microsoft.com/office/drawing/2014/main" id="{8C5DC633-36F5-0121-3ADA-DD4C7FCA0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B92E10B-37E6-145E-0620-34B0390B87C4}"/>
              </a:ext>
            </a:extLst>
          </p:cNvPr>
          <p:cNvPicPr>
            <a:picLocks noGrp="1" noChangeAspect="1"/>
          </p:cNvPicPr>
          <p:nvPr>
            <p:ph type="pic" sz="quarter" idx="4294967295"/>
          </p:nvPr>
        </p:nvPicPr>
        <p:blipFill rotWithShape="1">
          <a:blip r:embed="rId3"/>
          <a:srcRect l="4088" t="2365" r="57760" b="4207"/>
          <a:stretch>
            <a:fillRect/>
          </a:stretch>
        </p:blipFill>
        <p:spPr>
          <a:xfrm>
            <a:off x="0" y="-22225"/>
            <a:ext cx="4876800" cy="6880225"/>
          </a:xfrm>
          <a:prstGeom prst="rect">
            <a:avLst/>
          </a:prstGeom>
        </p:spPr>
      </p:pic>
      <p:pic>
        <p:nvPicPr>
          <p:cNvPr id="4" name="Picture 3">
            <a:extLst>
              <a:ext uri="{FF2B5EF4-FFF2-40B4-BE49-F238E27FC236}">
                <a16:creationId xmlns:a16="http://schemas.microsoft.com/office/drawing/2014/main" id="{A8E65E19-ED97-00E6-3DF2-A0D935521B6B}"/>
              </a:ext>
            </a:extLst>
          </p:cNvPr>
          <p:cNvPicPr>
            <a:picLocks noChangeAspect="1"/>
          </p:cNvPicPr>
          <p:nvPr/>
        </p:nvPicPr>
        <p:blipFill>
          <a:blip r:embed="rId4">
            <a:extLst>
              <a:ext uri="{28A0092B-C50C-407E-A947-70E740481C1C}">
                <a14:useLocalDpi xmlns:a14="http://schemas.microsoft.com/office/drawing/2010/main" val="0"/>
              </a:ext>
            </a:extLst>
          </a:blip>
          <a:srcRect t="4081" b="3790"/>
          <a:stretch>
            <a:fillRect/>
          </a:stretch>
        </p:blipFill>
        <p:spPr>
          <a:xfrm flipH="1" flipV="1">
            <a:off x="1756019" y="-21772"/>
            <a:ext cx="10435980" cy="6879770"/>
          </a:xfrm>
          <a:prstGeom prst="rect">
            <a:avLst/>
          </a:prstGeom>
        </p:spPr>
      </p:pic>
      <p:sp>
        <p:nvSpPr>
          <p:cNvPr id="6" name="Title 5">
            <a:extLst>
              <a:ext uri="{FF2B5EF4-FFF2-40B4-BE49-F238E27FC236}">
                <a16:creationId xmlns:a16="http://schemas.microsoft.com/office/drawing/2014/main" id="{C44EC5C8-2F4A-2115-2C82-8A53074408BE}"/>
              </a:ext>
            </a:extLst>
          </p:cNvPr>
          <p:cNvSpPr>
            <a:spLocks noGrp="1"/>
          </p:cNvSpPr>
          <p:nvPr>
            <p:ph type="title"/>
          </p:nvPr>
        </p:nvSpPr>
        <p:spPr>
          <a:xfrm>
            <a:off x="5029200" y="533400"/>
            <a:ext cx="5694362" cy="579438"/>
          </a:xfrm>
        </p:spPr>
        <p:txBody>
          <a:bodyPr>
            <a:noAutofit/>
          </a:bodyPr>
          <a:lstStyle/>
          <a:p>
            <a:pPr algn="l">
              <a:lnSpc>
                <a:spcPts val="4400"/>
              </a:lnSpc>
              <a:defRPr sz="4000"/>
            </a:pPr>
            <a:r>
              <a:rPr dirty="0"/>
              <a:t>Control de </a:t>
            </a:r>
            <a:r>
              <a:rPr dirty="0" err="1"/>
              <a:t>derrames</a:t>
            </a:r>
            <a:r>
              <a:rPr dirty="0"/>
              <a:t> de combustible</a:t>
            </a:r>
          </a:p>
        </p:txBody>
      </p:sp>
      <p:sp>
        <p:nvSpPr>
          <p:cNvPr id="8194" name="Rectangle 3">
            <a:extLst>
              <a:ext uri="{FF2B5EF4-FFF2-40B4-BE49-F238E27FC236}">
                <a16:creationId xmlns:a16="http://schemas.microsoft.com/office/drawing/2014/main" id="{D0AF8090-20E8-48AD-B152-AF30CFA83001}"/>
              </a:ext>
            </a:extLst>
          </p:cNvPr>
          <p:cNvSpPr>
            <a:spLocks noGrp="1" noChangeArrowheads="1"/>
          </p:cNvSpPr>
          <p:nvPr>
            <p:ph type="body" sz="quarter" idx="4294967295"/>
          </p:nvPr>
        </p:nvSpPr>
        <p:spPr>
          <a:xfrm>
            <a:off x="4982709" y="1527175"/>
            <a:ext cx="6904491" cy="2282825"/>
          </a:xfrm>
        </p:spPr>
        <p:txBody>
          <a:bodyPr/>
          <a:lstStyle/>
          <a:p>
            <a:pPr eaLnBrk="1" hangingPunct="1">
              <a:lnSpc>
                <a:spcPts val="2600"/>
              </a:lnSpc>
              <a:buFont typeface="Arial" charset="0"/>
              <a:buChar char="•"/>
              <a:defRPr sz="2800">
                <a:solidFill>
                  <a:schemeClr val="bg1"/>
                </a:solidFill>
                <a:latin typeface="Arial" charset="0"/>
                <a:ea typeface="ＭＳ Ｐゴシック" pitchFamily="34" charset="-128"/>
                <a:cs typeface="Arial" charset="0"/>
              </a:defRPr>
            </a:pPr>
            <a:r>
              <a:rPr sz="2500" dirty="0" err="1"/>
              <a:t>Derrames</a:t>
            </a:r>
            <a:r>
              <a:rPr sz="2500" dirty="0"/>
              <a:t> </a:t>
            </a:r>
            <a:r>
              <a:rPr sz="2500" dirty="0" err="1"/>
              <a:t>terrestres</a:t>
            </a:r>
            <a:endParaRPr sz="2500" dirty="0"/>
          </a:p>
          <a:p>
            <a:pPr lvl="1" eaLnBrk="1" hangingPunct="1">
              <a:lnSpc>
                <a:spcPts val="2600"/>
              </a:lnSpc>
              <a:buFont typeface="Arial" charset="0"/>
              <a:buChar char="–"/>
              <a:defRPr sz="2600">
                <a:solidFill>
                  <a:schemeClr val="bg1"/>
                </a:solidFill>
                <a:latin typeface="Arial" charset="0"/>
                <a:ea typeface="ＭＳ Ｐゴシック" pitchFamily="34" charset="-128"/>
                <a:cs typeface="Arial" charset="0"/>
              </a:defRPr>
            </a:pPr>
            <a:r>
              <a:rPr sz="2500" dirty="0" err="1"/>
              <a:t>Compresas</a:t>
            </a:r>
            <a:r>
              <a:rPr sz="2500" dirty="0"/>
              <a:t>, </a:t>
            </a:r>
            <a:r>
              <a:rPr sz="2500" dirty="0" err="1"/>
              <a:t>absorbentes</a:t>
            </a:r>
            <a:r>
              <a:rPr sz="2500" dirty="0"/>
              <a:t>, </a:t>
            </a:r>
            <a:r>
              <a:rPr sz="2500" dirty="0" err="1"/>
              <a:t>adsorbentes</a:t>
            </a:r>
            <a:endParaRPr sz="2500" dirty="0"/>
          </a:p>
          <a:p>
            <a:pPr lvl="1" eaLnBrk="1" hangingPunct="1">
              <a:lnSpc>
                <a:spcPts val="2600"/>
              </a:lnSpc>
              <a:buFont typeface="Arial" charset="0"/>
              <a:buChar char="–"/>
              <a:defRPr sz="2600">
                <a:solidFill>
                  <a:schemeClr val="bg1"/>
                </a:solidFill>
                <a:latin typeface="Arial" charset="0"/>
                <a:ea typeface="ＭＳ Ｐゴシック" pitchFamily="34" charset="-128"/>
                <a:cs typeface="Arial" charset="0"/>
              </a:defRPr>
            </a:pPr>
            <a:r>
              <a:rPr sz="2500" dirty="0"/>
              <a:t>Presas, </a:t>
            </a:r>
            <a:r>
              <a:rPr sz="2500" dirty="0" err="1"/>
              <a:t>diques</a:t>
            </a:r>
            <a:r>
              <a:rPr sz="2500" dirty="0"/>
              <a:t>, </a:t>
            </a:r>
            <a:r>
              <a:rPr sz="2500" dirty="0" err="1"/>
              <a:t>estanques</a:t>
            </a:r>
            <a:r>
              <a:rPr sz="2500" dirty="0"/>
              <a:t> de </a:t>
            </a:r>
            <a:r>
              <a:rPr sz="2500" dirty="0" err="1"/>
              <a:t>retención</a:t>
            </a:r>
            <a:endParaRPr sz="2500" dirty="0"/>
          </a:p>
          <a:p>
            <a:pPr marL="342900" lvl="1" indent="-342900" eaLnBrk="1" hangingPunct="1">
              <a:lnSpc>
                <a:spcPts val="2600"/>
              </a:lnSpc>
              <a:buFont typeface="Arial" charset="0"/>
              <a:buChar char="•"/>
              <a:defRPr>
                <a:solidFill>
                  <a:schemeClr val="bg1"/>
                </a:solidFill>
                <a:latin typeface="Arial" charset="0"/>
                <a:ea typeface="ＭＳ Ｐゴシック" pitchFamily="34" charset="-128"/>
                <a:cs typeface="Arial" charset="0"/>
              </a:defRPr>
            </a:pPr>
            <a:r>
              <a:rPr sz="2500" dirty="0" err="1"/>
              <a:t>derrames</a:t>
            </a:r>
            <a:r>
              <a:rPr sz="2500" dirty="0"/>
              <a:t> de </a:t>
            </a:r>
            <a:r>
              <a:rPr sz="2500" dirty="0" err="1"/>
              <a:t>agua</a:t>
            </a:r>
            <a:endParaRPr sz="2500" dirty="0"/>
          </a:p>
          <a:p>
            <a:pPr lvl="1" eaLnBrk="1" hangingPunct="1">
              <a:lnSpc>
                <a:spcPts val="2600"/>
              </a:lnSpc>
              <a:buFont typeface="Arial" charset="0"/>
              <a:buChar char="–"/>
              <a:defRPr sz="2600">
                <a:solidFill>
                  <a:schemeClr val="bg1"/>
                </a:solidFill>
                <a:latin typeface="Arial" charset="0"/>
                <a:ea typeface="ＭＳ Ｐゴシック" pitchFamily="34" charset="-128"/>
                <a:cs typeface="Arial" charset="0"/>
              </a:defRPr>
            </a:pPr>
            <a:r>
              <a:rPr sz="2500" dirty="0"/>
              <a:t>Embalse</a:t>
            </a:r>
          </a:p>
          <a:p>
            <a:pPr lvl="1" eaLnBrk="1" hangingPunct="1">
              <a:lnSpc>
                <a:spcPts val="2600"/>
              </a:lnSpc>
              <a:buFont typeface="Arial" charset="0"/>
              <a:buChar char="–"/>
              <a:defRPr sz="2600">
                <a:solidFill>
                  <a:schemeClr val="bg1"/>
                </a:solidFill>
                <a:latin typeface="Arial" charset="0"/>
                <a:ea typeface="ＭＳ Ｐゴシック" pitchFamily="34" charset="-128"/>
                <a:cs typeface="Arial" charset="0"/>
              </a:defRPr>
            </a:pPr>
            <a:r>
              <a:rPr sz="2500" dirty="0" err="1"/>
              <a:t>Desviaciones</a:t>
            </a:r>
            <a:endParaRPr sz="2500" dirty="0"/>
          </a:p>
          <a:p>
            <a:pPr lvl="1" eaLnBrk="1" hangingPunct="1">
              <a:lnSpc>
                <a:spcPts val="2600"/>
              </a:lnSpc>
              <a:buFont typeface="Arial" charset="0"/>
              <a:buChar char="–"/>
              <a:defRPr sz="2600">
                <a:solidFill>
                  <a:schemeClr val="bg1"/>
                </a:solidFill>
                <a:latin typeface="Arial" charset="0"/>
                <a:ea typeface="ＭＳ Ｐゴシック" pitchFamily="34" charset="-128"/>
                <a:cs typeface="Arial" charset="0"/>
              </a:defRPr>
            </a:pPr>
            <a:r>
              <a:rPr sz="2500" dirty="0" err="1"/>
              <a:t>Ametralladora</a:t>
            </a:r>
            <a:r>
              <a:rPr sz="2500" dirty="0"/>
              <a:t> (</a:t>
            </a:r>
            <a:r>
              <a:rPr sz="2500" dirty="0" err="1"/>
              <a:t>especializada</a:t>
            </a:r>
            <a:r>
              <a:rPr sz="2500" dirty="0"/>
              <a:t> </a:t>
            </a:r>
            <a:r>
              <a:rPr sz="2500" dirty="0" err="1"/>
              <a:t>en</a:t>
            </a:r>
            <a:r>
              <a:rPr sz="2500" dirty="0"/>
              <a:t> </a:t>
            </a:r>
            <a:r>
              <a:rPr sz="2500" dirty="0" err="1"/>
              <a:t>petróleo</a:t>
            </a:r>
            <a:r>
              <a:rPr sz="2500" dirty="0"/>
              <a:t>)</a:t>
            </a:r>
          </a:p>
          <a:p>
            <a:pPr lvl="1" eaLnBrk="1" hangingPunct="1">
              <a:lnSpc>
                <a:spcPts val="2600"/>
              </a:lnSpc>
              <a:buFont typeface="Arial" charset="0"/>
              <a:buChar char="–"/>
              <a:defRPr sz="2600">
                <a:solidFill>
                  <a:srgbClr val="FFB005"/>
                </a:solidFill>
                <a:latin typeface="Arial" charset="0"/>
                <a:ea typeface="ＭＳ Ｐゴシック" pitchFamily="34" charset="-128"/>
                <a:cs typeface="Arial" charset="0"/>
              </a:defRPr>
            </a:pPr>
            <a:r>
              <a:rPr sz="2500" dirty="0"/>
              <a:t>La barrera </a:t>
            </a:r>
            <a:r>
              <a:rPr sz="2500" dirty="0" err="1"/>
              <a:t>absorbente</a:t>
            </a:r>
            <a:r>
              <a:rPr sz="2500" dirty="0"/>
              <a:t> </a:t>
            </a:r>
            <a:r>
              <a:rPr sz="2500" dirty="0" err="1"/>
              <a:t>tipo</a:t>
            </a:r>
            <a:r>
              <a:rPr sz="2500" dirty="0"/>
              <a:t> </a:t>
            </a:r>
            <a:r>
              <a:rPr sz="2500" dirty="0" err="1"/>
              <a:t>aceite</a:t>
            </a:r>
            <a:r>
              <a:rPr sz="2500" dirty="0"/>
              <a:t> </a:t>
            </a:r>
            <a:r>
              <a:rPr sz="2500" dirty="0" err="1"/>
              <a:t>recogerá</a:t>
            </a:r>
            <a:r>
              <a:rPr sz="2500" dirty="0"/>
              <a:t> la </a:t>
            </a:r>
            <a:r>
              <a:rPr sz="2500" dirty="0" err="1"/>
              <a:t>gasolina</a:t>
            </a:r>
            <a:r>
              <a:rPr sz="2500" dirty="0"/>
              <a:t> </a:t>
            </a:r>
            <a:r>
              <a:rPr sz="2500" dirty="0" err="1"/>
              <a:t>dejando</a:t>
            </a:r>
            <a:r>
              <a:rPr sz="2500" dirty="0"/>
              <a:t> </a:t>
            </a:r>
            <a:r>
              <a:rPr sz="2500" dirty="0" err="1"/>
              <a:t>una</a:t>
            </a:r>
            <a:r>
              <a:rPr sz="2500" dirty="0"/>
              <a:t> </a:t>
            </a:r>
            <a:r>
              <a:rPr sz="2500" dirty="0" err="1"/>
              <a:t>solución</a:t>
            </a:r>
            <a:r>
              <a:rPr sz="2500" dirty="0"/>
              <a:t> de </a:t>
            </a:r>
            <a:r>
              <a:rPr sz="2500" dirty="0" err="1"/>
              <a:t>agua</a:t>
            </a:r>
            <a:r>
              <a:rPr sz="2500" dirty="0"/>
              <a:t>/</a:t>
            </a:r>
            <a:r>
              <a:rPr sz="2500" dirty="0" err="1"/>
              <a:t>etanol</a:t>
            </a:r>
            <a:r>
              <a:rPr sz="2500" dirty="0"/>
              <a:t>. </a:t>
            </a:r>
          </a:p>
          <a:p>
            <a:pPr lvl="1" eaLnBrk="1" hangingPunct="1">
              <a:lnSpc>
                <a:spcPts val="2600"/>
              </a:lnSpc>
              <a:buFont typeface="Arial" charset="0"/>
              <a:buChar char="–"/>
              <a:defRPr sz="2600">
                <a:solidFill>
                  <a:schemeClr val="bg1"/>
                </a:solidFill>
                <a:latin typeface="Arial" charset="0"/>
                <a:ea typeface="ＭＳ Ｐゴシック" pitchFamily="34" charset="-128"/>
                <a:cs typeface="Arial" charset="0"/>
              </a:defRPr>
            </a:pPr>
            <a:r>
              <a:rPr sz="2500" dirty="0" err="1"/>
              <a:t>Consulte</a:t>
            </a:r>
            <a:r>
              <a:rPr sz="2500" dirty="0"/>
              <a:t> con la Agencia de Medio </a:t>
            </a:r>
            <a:r>
              <a:rPr sz="2500" dirty="0" err="1"/>
              <a:t>Ambiente</a:t>
            </a:r>
            <a:r>
              <a:rPr sz="2500" dirty="0"/>
              <a:t> para </a:t>
            </a:r>
            <a:r>
              <a:rPr sz="2500" dirty="0" err="1"/>
              <a:t>obtener</a:t>
            </a:r>
            <a:r>
              <a:rPr sz="2500" dirty="0"/>
              <a:t> </a:t>
            </a:r>
            <a:r>
              <a:rPr sz="2500" dirty="0" err="1"/>
              <a:t>más</a:t>
            </a:r>
            <a:r>
              <a:rPr sz="2500" dirty="0"/>
              <a:t> </a:t>
            </a:r>
            <a:r>
              <a:rPr sz="2500" dirty="0" err="1"/>
              <a:t>información</a:t>
            </a:r>
            <a:r>
              <a:rPr sz="2500" dirty="0"/>
              <a:t>.</a:t>
            </a:r>
          </a:p>
        </p:txBody>
      </p:sp>
      <p:pic>
        <p:nvPicPr>
          <p:cNvPr id="7" name="Picture 6">
            <a:extLst>
              <a:ext uri="{FF2B5EF4-FFF2-40B4-BE49-F238E27FC236}">
                <a16:creationId xmlns:a16="http://schemas.microsoft.com/office/drawing/2014/main" id="{E6DDF721-6BB9-0D91-9C44-443AA39D72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0E3F9B-6886-1BD3-8686-E4356E9ADF20}"/>
              </a:ext>
            </a:extLst>
          </p:cNvPr>
          <p:cNvPicPr>
            <a:picLocks noChangeAspect="1"/>
          </p:cNvPicPr>
          <p:nvPr/>
        </p:nvPicPr>
        <p:blipFill>
          <a:blip r:embed="rId3">
            <a:extLst>
              <a:ext uri="{28A0092B-C50C-407E-A947-70E740481C1C}">
                <a14:useLocalDpi xmlns:a14="http://schemas.microsoft.com/office/drawing/2010/main" val="0"/>
              </a:ext>
            </a:extLst>
          </a:blip>
          <a:srcRect b="1651"/>
          <a:stretch>
            <a:fillRect/>
          </a:stretch>
        </p:blipFill>
        <p:spPr>
          <a:xfrm>
            <a:off x="0" y="23737"/>
            <a:ext cx="11118403" cy="6834263"/>
          </a:xfrm>
          <a:prstGeom prst="rect">
            <a:avLst/>
          </a:prstGeom>
        </p:spPr>
      </p:pic>
      <p:grpSp>
        <p:nvGrpSpPr>
          <p:cNvPr id="5" name="Group 4">
            <a:extLst>
              <a:ext uri="{FF2B5EF4-FFF2-40B4-BE49-F238E27FC236}">
                <a16:creationId xmlns:a16="http://schemas.microsoft.com/office/drawing/2014/main" id="{91E89ADC-7A4C-A1F2-876A-975DC1C1BA76}"/>
              </a:ext>
            </a:extLst>
          </p:cNvPr>
          <p:cNvGrpSpPr/>
          <p:nvPr/>
        </p:nvGrpSpPr>
        <p:grpSpPr>
          <a:xfrm flipH="1">
            <a:off x="-304801" y="-2771"/>
            <a:ext cx="12496799" cy="6863542"/>
            <a:chOff x="0" y="7620"/>
            <a:chExt cx="10984949" cy="6863542"/>
          </a:xfrm>
        </p:grpSpPr>
        <p:sp>
          <p:nvSpPr>
            <p:cNvPr id="6" name="Rectangle 5">
              <a:extLst>
                <a:ext uri="{FF2B5EF4-FFF2-40B4-BE49-F238E27FC236}">
                  <a16:creationId xmlns:a16="http://schemas.microsoft.com/office/drawing/2014/main" id="{F3D4D631-F58E-3210-B8AC-35B4BF91654D}"/>
                </a:ext>
              </a:extLst>
            </p:cNvPr>
            <p:cNvSpPr/>
            <p:nvPr/>
          </p:nvSpPr>
          <p:spPr>
            <a:xfrm>
              <a:off x="0" y="7620"/>
              <a:ext cx="10984949" cy="6863542"/>
            </a:xfrm>
            <a:prstGeom prst="rect">
              <a:avLst/>
            </a:prstGeom>
            <a:gradFill flip="none" rotWithShape="1">
              <a:gsLst>
                <a:gs pos="1700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7" name="Rectangle 6">
              <a:extLst>
                <a:ext uri="{FF2B5EF4-FFF2-40B4-BE49-F238E27FC236}">
                  <a16:creationId xmlns:a16="http://schemas.microsoft.com/office/drawing/2014/main" id="{A37C133A-ACCB-EF4D-BE39-EF2E127D2379}"/>
                </a:ext>
              </a:extLst>
            </p:cNvPr>
            <p:cNvSpPr/>
            <p:nvPr/>
          </p:nvSpPr>
          <p:spPr>
            <a:xfrm>
              <a:off x="0" y="7620"/>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grpSp>
      <p:sp>
        <p:nvSpPr>
          <p:cNvPr id="15362" name="Rectangle 3">
            <a:extLst>
              <a:ext uri="{FF2B5EF4-FFF2-40B4-BE49-F238E27FC236}">
                <a16:creationId xmlns:a16="http://schemas.microsoft.com/office/drawing/2014/main" id="{E0057F93-D460-43BC-B59A-833F31BC2D35}"/>
              </a:ext>
            </a:extLst>
          </p:cNvPr>
          <p:cNvSpPr>
            <a:spLocks noGrp="1"/>
          </p:cNvSpPr>
          <p:nvPr>
            <p:ph type="body" sz="quarter" idx="11"/>
          </p:nvPr>
        </p:nvSpPr>
        <p:spPr>
          <a:xfrm>
            <a:off x="5791200" y="1790509"/>
            <a:ext cx="6172200" cy="4853636"/>
          </a:xfrm>
        </p:spPr>
        <p:txBody>
          <a:bodyPr/>
          <a:lstStyle/>
          <a:p>
            <a:pPr eaLnBrk="1" hangingPunct="1">
              <a:lnSpc>
                <a:spcPct val="90000"/>
              </a:lnSpc>
              <a:defRPr sz="2800"/>
            </a:pPr>
            <a:r>
              <a:rPr sz="2600" dirty="0" err="1"/>
              <a:t>Tenga</a:t>
            </a:r>
            <a:r>
              <a:rPr sz="2600" dirty="0"/>
              <a:t> </a:t>
            </a:r>
            <a:r>
              <a:rPr sz="2600" dirty="0" err="1"/>
              <a:t>en</a:t>
            </a:r>
            <a:r>
              <a:rPr sz="2600" dirty="0"/>
              <a:t> </a:t>
            </a:r>
            <a:r>
              <a:rPr sz="2600" dirty="0" err="1"/>
              <a:t>cuenta</a:t>
            </a:r>
            <a:r>
              <a:rPr sz="2600" dirty="0"/>
              <a:t> </a:t>
            </a:r>
            <a:r>
              <a:rPr sz="2600" dirty="0" err="1"/>
              <a:t>que</a:t>
            </a:r>
            <a:r>
              <a:rPr sz="2600" dirty="0"/>
              <a:t> </a:t>
            </a:r>
            <a:r>
              <a:rPr sz="2600" dirty="0" err="1"/>
              <a:t>si</a:t>
            </a:r>
            <a:r>
              <a:rPr sz="2600" dirty="0"/>
              <a:t> se </a:t>
            </a:r>
            <a:r>
              <a:rPr sz="2600" dirty="0" err="1"/>
              <a:t>utilizan</a:t>
            </a:r>
            <a:r>
              <a:rPr sz="2600" dirty="0"/>
              <a:t> barreras </a:t>
            </a:r>
            <a:r>
              <a:rPr sz="2600" dirty="0" err="1"/>
              <a:t>absorbentes</a:t>
            </a:r>
            <a:r>
              <a:rPr sz="2600" dirty="0"/>
              <a:t> de </a:t>
            </a:r>
            <a:r>
              <a:rPr sz="2600" dirty="0" err="1"/>
              <a:t>agua</a:t>
            </a:r>
            <a:r>
              <a:rPr sz="2600" dirty="0"/>
              <a:t> y/o </a:t>
            </a:r>
            <a:r>
              <a:rPr sz="2600" dirty="0" err="1"/>
              <a:t>absorbentes</a:t>
            </a:r>
            <a:r>
              <a:rPr sz="2600" dirty="0"/>
              <a:t> para </a:t>
            </a:r>
            <a:r>
              <a:rPr sz="2600" dirty="0" err="1"/>
              <a:t>recoger</a:t>
            </a:r>
            <a:r>
              <a:rPr sz="2600" dirty="0"/>
              <a:t> </a:t>
            </a:r>
            <a:r>
              <a:rPr sz="2600" dirty="0" err="1"/>
              <a:t>soluciones</a:t>
            </a:r>
            <a:r>
              <a:rPr sz="2600" dirty="0"/>
              <a:t> de </a:t>
            </a:r>
            <a:r>
              <a:rPr sz="2600" dirty="0" err="1"/>
              <a:t>etanol</a:t>
            </a:r>
            <a:r>
              <a:rPr sz="2600" dirty="0"/>
              <a:t>/</a:t>
            </a:r>
            <a:r>
              <a:rPr sz="2600" dirty="0" err="1"/>
              <a:t>agua</a:t>
            </a:r>
            <a:r>
              <a:rPr sz="2600" dirty="0"/>
              <a:t>, </a:t>
            </a:r>
            <a:r>
              <a:rPr sz="2600" dirty="0" err="1"/>
              <a:t>los</a:t>
            </a:r>
            <a:r>
              <a:rPr sz="2600" dirty="0"/>
              <a:t> </a:t>
            </a:r>
            <a:r>
              <a:rPr sz="2600" dirty="0" err="1"/>
              <a:t>absorbentes</a:t>
            </a:r>
            <a:r>
              <a:rPr sz="2600" dirty="0"/>
              <a:t> </a:t>
            </a:r>
            <a:r>
              <a:rPr sz="2600" dirty="0" err="1"/>
              <a:t>pueden</a:t>
            </a:r>
            <a:r>
              <a:rPr sz="2600" dirty="0"/>
              <a:t> ser </a:t>
            </a:r>
            <a:r>
              <a:rPr sz="2600" dirty="0" err="1"/>
              <a:t>inflamables</a:t>
            </a:r>
            <a:r>
              <a:rPr sz="2600" dirty="0"/>
              <a:t>.</a:t>
            </a:r>
          </a:p>
          <a:p>
            <a:pPr eaLnBrk="1" hangingPunct="1">
              <a:lnSpc>
                <a:spcPct val="90000"/>
              </a:lnSpc>
              <a:defRPr sz="2800"/>
            </a:pPr>
            <a:r>
              <a:rPr sz="2600" dirty="0"/>
              <a:t>Si se </a:t>
            </a:r>
            <a:r>
              <a:rPr sz="2600" dirty="0" err="1"/>
              <a:t>utiliza</a:t>
            </a:r>
            <a:r>
              <a:rPr sz="2600" dirty="0"/>
              <a:t> </a:t>
            </a:r>
            <a:r>
              <a:rPr sz="2600" dirty="0" err="1"/>
              <a:t>una</a:t>
            </a:r>
            <a:r>
              <a:rPr sz="2600" dirty="0"/>
              <a:t> manta de </a:t>
            </a:r>
            <a:r>
              <a:rPr sz="2600" dirty="0" err="1"/>
              <a:t>espuma</a:t>
            </a:r>
            <a:r>
              <a:rPr sz="2600" dirty="0"/>
              <a:t> AR para </a:t>
            </a:r>
            <a:r>
              <a:rPr sz="2600" dirty="0" err="1"/>
              <a:t>controlar</a:t>
            </a:r>
            <a:r>
              <a:rPr sz="2600" dirty="0"/>
              <a:t> </a:t>
            </a:r>
            <a:r>
              <a:rPr sz="2600" dirty="0" err="1"/>
              <a:t>los</a:t>
            </a:r>
            <a:r>
              <a:rPr sz="2600" dirty="0"/>
              <a:t> </a:t>
            </a:r>
            <a:r>
              <a:rPr sz="2600" dirty="0" err="1"/>
              <a:t>vapores</a:t>
            </a:r>
            <a:r>
              <a:rPr sz="2600" dirty="0"/>
              <a:t> del combustible </a:t>
            </a:r>
            <a:r>
              <a:rPr sz="2600" dirty="0" err="1"/>
              <a:t>mezclado</a:t>
            </a:r>
            <a:r>
              <a:rPr sz="2600" dirty="0"/>
              <a:t> con </a:t>
            </a:r>
            <a:r>
              <a:rPr sz="2600" dirty="0" err="1"/>
              <a:t>etanol</a:t>
            </a:r>
            <a:r>
              <a:rPr sz="2600" dirty="0"/>
              <a:t>, </a:t>
            </a:r>
            <a:r>
              <a:rPr sz="2600" dirty="0" err="1"/>
              <a:t>recuerde</a:t>
            </a:r>
            <a:r>
              <a:rPr sz="2600" dirty="0"/>
              <a:t> </a:t>
            </a:r>
            <a:r>
              <a:rPr sz="2600" dirty="0" err="1"/>
              <a:t>que</a:t>
            </a:r>
            <a:r>
              <a:rPr sz="2600" dirty="0"/>
              <a:t> </a:t>
            </a:r>
            <a:r>
              <a:rPr sz="2600" dirty="0" err="1"/>
              <a:t>una</a:t>
            </a:r>
            <a:r>
              <a:rPr sz="2600" dirty="0"/>
              <a:t> </a:t>
            </a:r>
            <a:r>
              <a:rPr sz="2600" dirty="0" err="1"/>
              <a:t>parte</a:t>
            </a:r>
            <a:r>
              <a:rPr sz="2600" dirty="0"/>
              <a:t> de la </a:t>
            </a:r>
            <a:r>
              <a:rPr sz="2600" dirty="0" err="1"/>
              <a:t>solución</a:t>
            </a:r>
            <a:r>
              <a:rPr sz="2600" dirty="0"/>
              <a:t> de </a:t>
            </a:r>
            <a:r>
              <a:rPr sz="2600" dirty="0" err="1"/>
              <a:t>espuma</a:t>
            </a:r>
            <a:r>
              <a:rPr sz="2600" dirty="0"/>
              <a:t> se </a:t>
            </a:r>
            <a:r>
              <a:rPr sz="2600" dirty="0" err="1"/>
              <a:t>absorberá</a:t>
            </a:r>
            <a:r>
              <a:rPr sz="2600" dirty="0"/>
              <a:t> </a:t>
            </a:r>
            <a:r>
              <a:rPr sz="2600" dirty="0" err="1"/>
              <a:t>en</a:t>
            </a:r>
            <a:r>
              <a:rPr sz="2600" dirty="0"/>
              <a:t> </a:t>
            </a:r>
            <a:r>
              <a:rPr sz="2600" dirty="0" err="1"/>
              <a:t>el</a:t>
            </a:r>
            <a:r>
              <a:rPr sz="2600" dirty="0"/>
              <a:t> combustible </a:t>
            </a:r>
            <a:r>
              <a:rPr sz="2600" dirty="0" err="1"/>
              <a:t>mezclado</a:t>
            </a:r>
            <a:r>
              <a:rPr sz="2600" dirty="0"/>
              <a:t> con </a:t>
            </a:r>
            <a:r>
              <a:rPr sz="2600" dirty="0" err="1"/>
              <a:t>etanol</a:t>
            </a:r>
            <a:r>
              <a:rPr sz="2600" dirty="0"/>
              <a:t>.</a:t>
            </a:r>
          </a:p>
        </p:txBody>
      </p:sp>
      <p:sp>
        <p:nvSpPr>
          <p:cNvPr id="2" name="Title 1">
            <a:extLst>
              <a:ext uri="{FF2B5EF4-FFF2-40B4-BE49-F238E27FC236}">
                <a16:creationId xmlns:a16="http://schemas.microsoft.com/office/drawing/2014/main" id="{3751C3F4-DDC0-2599-9E88-E241A8E86682}"/>
              </a:ext>
            </a:extLst>
          </p:cNvPr>
          <p:cNvSpPr>
            <a:spLocks noGrp="1"/>
          </p:cNvSpPr>
          <p:nvPr>
            <p:ph type="title"/>
          </p:nvPr>
        </p:nvSpPr>
        <p:spPr>
          <a:xfrm>
            <a:off x="5867400" y="617404"/>
            <a:ext cx="5943600" cy="579438"/>
          </a:xfrm>
        </p:spPr>
        <p:txBody>
          <a:bodyPr>
            <a:noAutofit/>
          </a:bodyPr>
          <a:lstStyle/>
          <a:p>
            <a:pPr algn="l">
              <a:lnSpc>
                <a:spcPts val="4400"/>
              </a:lnSpc>
              <a:defRPr sz="4000"/>
            </a:pPr>
            <a:r>
              <a:rPr dirty="0" err="1"/>
              <a:t>Consideraciones</a:t>
            </a:r>
            <a:r>
              <a:rPr dirty="0"/>
              <a:t> </a:t>
            </a:r>
            <a:r>
              <a:rPr dirty="0" err="1"/>
              <a:t>especiales</a:t>
            </a:r>
            <a:endParaRPr dirty="0"/>
          </a:p>
        </p:txBody>
      </p:sp>
      <p:pic>
        <p:nvPicPr>
          <p:cNvPr id="8" name="Picture 7">
            <a:extLst>
              <a:ext uri="{FF2B5EF4-FFF2-40B4-BE49-F238E27FC236}">
                <a16:creationId xmlns:a16="http://schemas.microsoft.com/office/drawing/2014/main" id="{ADA4BE06-70F7-6F57-E195-FC211DC328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FCF2AE-82F5-FF51-4CE6-21E08B57B380}"/>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42" name="Picture 41">
            <a:extLst>
              <a:ext uri="{FF2B5EF4-FFF2-40B4-BE49-F238E27FC236}">
                <a16:creationId xmlns:a16="http://schemas.microsoft.com/office/drawing/2014/main" id="{54288E52-FED5-6F10-317B-7550A46A58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14924" y="1899212"/>
            <a:ext cx="6377076" cy="3100390"/>
          </a:xfrm>
          <a:prstGeom prst="rect">
            <a:avLst/>
          </a:prstGeom>
        </p:spPr>
      </p:pic>
      <p:pic>
        <p:nvPicPr>
          <p:cNvPr id="6" name="Picture 5">
            <a:extLst>
              <a:ext uri="{FF2B5EF4-FFF2-40B4-BE49-F238E27FC236}">
                <a16:creationId xmlns:a16="http://schemas.microsoft.com/office/drawing/2014/main" id="{64D88BE6-59DF-4B03-0E55-B93643EF3E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5720"/>
            <a:ext cx="6161558" cy="6949440"/>
          </a:xfrm>
          <a:prstGeom prst="rect">
            <a:avLst/>
          </a:prstGeom>
        </p:spPr>
      </p:pic>
      <p:sp>
        <p:nvSpPr>
          <p:cNvPr id="2" name="Text Placeholder 1">
            <a:extLst>
              <a:ext uri="{FF2B5EF4-FFF2-40B4-BE49-F238E27FC236}">
                <a16:creationId xmlns:a16="http://schemas.microsoft.com/office/drawing/2014/main" id="{8A68D63B-F9B5-1CCA-4522-DD91FF16D86E}"/>
              </a:ext>
            </a:extLst>
          </p:cNvPr>
          <p:cNvSpPr>
            <a:spLocks noGrp="1"/>
          </p:cNvSpPr>
          <p:nvPr>
            <p:ph type="body" sz="quarter" idx="11"/>
          </p:nvPr>
        </p:nvSpPr>
        <p:spPr>
          <a:xfrm>
            <a:off x="457201" y="2636838"/>
            <a:ext cx="5196668" cy="3533275"/>
          </a:xfrm>
        </p:spPr>
        <p:txBody>
          <a:bodyPr/>
          <a:lstStyle/>
          <a:p>
            <a:pPr>
              <a:defRPr sz="2800">
                <a:latin typeface="Arial" panose="020B0604020202020204" pitchFamily="34" charset="0"/>
                <a:ea typeface="ＭＳ Ｐゴシック" panose="020B0600070205080204" pitchFamily="34" charset="-128"/>
                <a:cs typeface="Arial" panose="020B0604020202020204" pitchFamily="34" charset="0"/>
              </a:defRPr>
            </a:pPr>
            <a:r>
              <a:rPr sz="2600" dirty="0" err="1"/>
              <a:t>Distancias</a:t>
            </a:r>
            <a:r>
              <a:rPr sz="2600" dirty="0"/>
              <a:t> de </a:t>
            </a:r>
            <a:r>
              <a:rPr sz="2600" dirty="0" err="1"/>
              <a:t>respuesta</a:t>
            </a:r>
            <a:r>
              <a:rPr sz="2600" dirty="0"/>
              <a:t> </a:t>
            </a:r>
            <a:r>
              <a:rPr sz="2600" dirty="0" err="1"/>
              <a:t>inicial</a:t>
            </a:r>
            <a:endParaRPr sz="2600" dirty="0"/>
          </a:p>
          <a:p>
            <a:pPr lvl="1">
              <a:defRPr sz="2600">
                <a:latin typeface="Arial" panose="020B0604020202020204" pitchFamily="34" charset="0"/>
                <a:ea typeface="ＭＳ Ｐゴシック" panose="020B0600070205080204" pitchFamily="34" charset="-128"/>
                <a:cs typeface="Arial" panose="020B0604020202020204" pitchFamily="34" charset="0"/>
              </a:defRPr>
            </a:pPr>
            <a:r>
              <a:rPr sz="2600" dirty="0"/>
              <a:t>Distancia de </a:t>
            </a:r>
            <a:r>
              <a:rPr sz="2600" dirty="0" err="1"/>
              <a:t>Aislamiento</a:t>
            </a:r>
            <a:r>
              <a:rPr sz="2600" dirty="0"/>
              <a:t> </a:t>
            </a:r>
            <a:r>
              <a:rPr sz="2600" dirty="0" err="1"/>
              <a:t>Inicial</a:t>
            </a:r>
            <a:r>
              <a:rPr sz="2600" dirty="0"/>
              <a:t> (IID)</a:t>
            </a:r>
          </a:p>
          <a:p>
            <a:pPr lvl="1">
              <a:defRPr sz="2600">
                <a:latin typeface="Arial" panose="020B0604020202020204" pitchFamily="34" charset="0"/>
                <a:ea typeface="ＭＳ Ｐゴシック" panose="020B0600070205080204" pitchFamily="34" charset="-128"/>
                <a:cs typeface="Arial" panose="020B0604020202020204" pitchFamily="34" charset="0"/>
              </a:defRPr>
            </a:pPr>
            <a:r>
              <a:rPr sz="2600" dirty="0"/>
              <a:t>Distancia de </a:t>
            </a:r>
            <a:r>
              <a:rPr sz="2600" dirty="0" err="1"/>
              <a:t>acción</a:t>
            </a:r>
            <a:r>
              <a:rPr sz="2600" dirty="0"/>
              <a:t> </a:t>
            </a:r>
            <a:r>
              <a:rPr sz="2600" dirty="0" err="1"/>
              <a:t>protectora</a:t>
            </a:r>
            <a:r>
              <a:rPr sz="2600" dirty="0"/>
              <a:t> (DAP)</a:t>
            </a:r>
          </a:p>
          <a:p>
            <a:pPr>
              <a:defRPr sz="2800">
                <a:latin typeface="Arial" panose="020B0604020202020204" pitchFamily="34" charset="0"/>
                <a:ea typeface="ＭＳ Ｐゴシック" panose="020B0600070205080204" pitchFamily="34" charset="-128"/>
                <a:cs typeface="Arial" panose="020B0604020202020204" pitchFamily="34" charset="0"/>
              </a:defRPr>
            </a:pPr>
            <a:r>
              <a:rPr sz="2600" dirty="0" err="1"/>
              <a:t>Establecido</a:t>
            </a:r>
            <a:r>
              <a:rPr sz="2600" dirty="0"/>
              <a:t> </a:t>
            </a:r>
            <a:r>
              <a:rPr sz="2600" dirty="0" err="1"/>
              <a:t>por</a:t>
            </a:r>
            <a:r>
              <a:rPr sz="2600" dirty="0"/>
              <a:t> </a:t>
            </a:r>
            <a:r>
              <a:rPr sz="2600" dirty="0" err="1"/>
              <a:t>los</a:t>
            </a:r>
            <a:r>
              <a:rPr sz="2600" dirty="0"/>
              <a:t> </a:t>
            </a:r>
            <a:r>
              <a:rPr sz="2600" dirty="0" err="1"/>
              <a:t>socorristas</a:t>
            </a:r>
            <a:r>
              <a:rPr sz="2600" dirty="0"/>
              <a:t>.</a:t>
            </a:r>
          </a:p>
        </p:txBody>
      </p:sp>
      <p:sp>
        <p:nvSpPr>
          <p:cNvPr id="7" name="Title 6">
            <a:extLst>
              <a:ext uri="{FF2B5EF4-FFF2-40B4-BE49-F238E27FC236}">
                <a16:creationId xmlns:a16="http://schemas.microsoft.com/office/drawing/2014/main" id="{DD010D7B-1407-1AD5-1145-C930B6FCBDFB}"/>
              </a:ext>
            </a:extLst>
          </p:cNvPr>
          <p:cNvSpPr>
            <a:spLocks noGrp="1"/>
          </p:cNvSpPr>
          <p:nvPr>
            <p:ph type="title"/>
          </p:nvPr>
        </p:nvSpPr>
        <p:spPr>
          <a:xfrm>
            <a:off x="457200" y="1600200"/>
            <a:ext cx="5562028" cy="579438"/>
          </a:xfrm>
        </p:spPr>
        <p:txBody>
          <a:bodyPr>
            <a:noAutofit/>
          </a:bodyPr>
          <a:lstStyle/>
          <a:p>
            <a:pPr algn="l">
              <a:lnSpc>
                <a:spcPts val="4600"/>
              </a:lnSpc>
              <a:defRPr sz="4000"/>
            </a:pPr>
            <a:r>
              <a:rPr dirty="0" err="1"/>
              <a:t>Distancias</a:t>
            </a:r>
            <a:r>
              <a:rPr dirty="0"/>
              <a:t> de </a:t>
            </a:r>
            <a:r>
              <a:rPr dirty="0" err="1"/>
              <a:t>respuesta</a:t>
            </a:r>
            <a:r>
              <a:rPr dirty="0"/>
              <a:t> </a:t>
            </a:r>
            <a:r>
              <a:rPr dirty="0" err="1"/>
              <a:t>inicial</a:t>
            </a:r>
            <a:endParaRPr dirty="0"/>
          </a:p>
        </p:txBody>
      </p:sp>
      <p:pic>
        <p:nvPicPr>
          <p:cNvPr id="8" name="Picture 7">
            <a:extLst>
              <a:ext uri="{FF2B5EF4-FFF2-40B4-BE49-F238E27FC236}">
                <a16:creationId xmlns:a16="http://schemas.microsoft.com/office/drawing/2014/main" id="{37DAA7A1-8806-D74D-B7B4-BC755B6996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671" y="6443280"/>
            <a:ext cx="1438729" cy="310662"/>
          </a:xfrm>
          <a:prstGeom prst="rect">
            <a:avLst/>
          </a:prstGeom>
        </p:spPr>
      </p:pic>
    </p:spTree>
    <p:extLst>
      <p:ext uri="{BB962C8B-B14F-4D97-AF65-F5344CB8AC3E}">
        <p14:creationId xmlns:p14="http://schemas.microsoft.com/office/powerpoint/2010/main" val="539541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307101-B83E-4E36-9E2B-FF661FEE215D}"/>
              </a:ext>
            </a:extLst>
          </p:cNvPr>
          <p:cNvSpPr>
            <a:spLocks noGrp="1"/>
          </p:cNvSpPr>
          <p:nvPr>
            <p:ph type="body" sz="quarter" idx="11"/>
          </p:nvPr>
        </p:nvSpPr>
        <p:spPr>
          <a:xfrm>
            <a:off x="457200" y="1410485"/>
            <a:ext cx="7239000" cy="5066515"/>
          </a:xfrm>
        </p:spPr>
        <p:txBody>
          <a:bodyPr/>
          <a:lstStyle/>
          <a:p>
            <a:pPr marL="0" indent="0" eaLnBrk="1" hangingPunct="1">
              <a:lnSpc>
                <a:spcPts val="2500"/>
              </a:lnSpc>
              <a:buNone/>
              <a:defRPr sz="2800">
                <a:latin typeface="Arial" panose="020B0604020202020204" pitchFamily="34" charset="0"/>
                <a:ea typeface="ＭＳ Ｐゴシック" panose="020B0600070205080204" pitchFamily="34" charset="-128"/>
                <a:cs typeface="Arial" panose="020B0604020202020204" pitchFamily="34" charset="0"/>
              </a:defRPr>
            </a:pPr>
            <a:r>
              <a:rPr sz="2600" dirty="0">
                <a:solidFill>
                  <a:schemeClr val="bg1"/>
                </a:solidFill>
              </a:rPr>
              <a:t>La </a:t>
            </a:r>
            <a:r>
              <a:rPr sz="2600" dirty="0" err="1">
                <a:solidFill>
                  <a:schemeClr val="bg1"/>
                </a:solidFill>
              </a:rPr>
              <a:t>evaluación</a:t>
            </a:r>
            <a:r>
              <a:rPr sz="2600" dirty="0">
                <a:solidFill>
                  <a:schemeClr val="bg1"/>
                </a:solidFill>
              </a:rPr>
              <a:t> de la </a:t>
            </a:r>
            <a:r>
              <a:rPr sz="2600" dirty="0" err="1">
                <a:solidFill>
                  <a:schemeClr val="bg1"/>
                </a:solidFill>
              </a:rPr>
              <a:t>escena</a:t>
            </a:r>
            <a:r>
              <a:rPr sz="2600" dirty="0">
                <a:solidFill>
                  <a:schemeClr val="bg1"/>
                </a:solidFill>
              </a:rPr>
              <a:t> </a:t>
            </a:r>
            <a:r>
              <a:rPr sz="2600" dirty="0" err="1">
                <a:solidFill>
                  <a:schemeClr val="bg1"/>
                </a:solidFill>
              </a:rPr>
              <a:t>incluirá</a:t>
            </a:r>
            <a:r>
              <a:rPr sz="2600" dirty="0">
                <a:solidFill>
                  <a:schemeClr val="bg1"/>
                </a:solidFill>
              </a:rPr>
              <a:t> lo </a:t>
            </a:r>
            <a:r>
              <a:rPr sz="2600" dirty="0" err="1">
                <a:solidFill>
                  <a:schemeClr val="bg1"/>
                </a:solidFill>
              </a:rPr>
              <a:t>siguiente</a:t>
            </a:r>
            <a:r>
              <a:rPr sz="2600" dirty="0">
                <a:solidFill>
                  <a:schemeClr val="bg1"/>
                </a:solidFill>
              </a:rPr>
              <a:t>:</a:t>
            </a:r>
          </a:p>
          <a:p>
            <a:pPr eaLnBrk="1" hangingPunct="1">
              <a:lnSpc>
                <a:spcPts val="25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600" dirty="0" err="1"/>
              <a:t>Evaluación</a:t>
            </a:r>
            <a:r>
              <a:rPr sz="2600" dirty="0"/>
              <a:t> </a:t>
            </a:r>
            <a:r>
              <a:rPr sz="2600" dirty="0" err="1"/>
              <a:t>inicial</a:t>
            </a:r>
            <a:endParaRPr sz="2600" dirty="0"/>
          </a:p>
          <a:p>
            <a:pPr lvl="1" eaLnBrk="1" hangingPunct="1">
              <a:lnSpc>
                <a:spcPts val="2500"/>
              </a:lnSpc>
              <a:defRPr sz="2200">
                <a:latin typeface="Arial" panose="020B0604020202020204" pitchFamily="34" charset="0"/>
                <a:ea typeface="ＭＳ Ｐゴシック" panose="020B0600070205080204" pitchFamily="34" charset="-128"/>
                <a:cs typeface="Arial" panose="020B0604020202020204" pitchFamily="34" charset="0"/>
              </a:defRPr>
            </a:pPr>
            <a:r>
              <a:rPr sz="2200" dirty="0" err="1">
                <a:latin typeface="Arial" panose="020B0604020202020204" pitchFamily="34" charset="0"/>
                <a:ea typeface="ＭＳ Ｐゴシック" panose="020B0600070205080204" pitchFamily="34" charset="-128"/>
                <a:cs typeface="Arial" panose="020B0604020202020204" pitchFamily="34" charset="0"/>
              </a:rPr>
              <a:t>Seguridad</a:t>
            </a:r>
            <a:r>
              <a:rPr sz="2200" dirty="0">
                <a:latin typeface="Arial" panose="020B0604020202020204" pitchFamily="34" charset="0"/>
                <a:ea typeface="ＭＳ Ｐゴシック" panose="020B0600070205080204" pitchFamily="34" charset="-128"/>
                <a:cs typeface="Arial" panose="020B0604020202020204" pitchFamily="34" charset="0"/>
              </a:rPr>
              <a:t> de la </a:t>
            </a:r>
            <a:r>
              <a:rPr sz="2200" dirty="0" err="1">
                <a:latin typeface="Arial" panose="020B0604020202020204" pitchFamily="34" charset="0"/>
                <a:ea typeface="ＭＳ Ｐゴシック" panose="020B0600070205080204" pitchFamily="34" charset="-128"/>
                <a:cs typeface="Arial" panose="020B0604020202020204" pitchFamily="34" charset="0"/>
              </a:rPr>
              <a:t>vida</a:t>
            </a:r>
            <a:endParaRPr sz="2200" dirty="0">
              <a:latin typeface="Arial" panose="020B0604020202020204" pitchFamily="34" charset="0"/>
              <a:ea typeface="ＭＳ Ｐゴシック" panose="020B0600070205080204" pitchFamily="34" charset="-128"/>
              <a:cs typeface="Arial" panose="020B0604020202020204" pitchFamily="34" charset="0"/>
            </a:endParaRPr>
          </a:p>
          <a:p>
            <a:pPr lvl="1" eaLnBrk="1" hangingPunct="1">
              <a:lnSpc>
                <a:spcPts val="2500"/>
              </a:lnSpc>
              <a:defRPr sz="2200">
                <a:latin typeface="Arial" panose="020B0604020202020204" pitchFamily="34" charset="0"/>
                <a:ea typeface="ＭＳ Ｐゴシック" panose="020B0600070205080204" pitchFamily="34" charset="-128"/>
                <a:cs typeface="Arial" panose="020B0604020202020204" pitchFamily="34" charset="0"/>
              </a:defRPr>
            </a:pPr>
            <a:r>
              <a:rPr sz="2200" dirty="0" err="1">
                <a:latin typeface="Arial" panose="020B0604020202020204" pitchFamily="34" charset="0"/>
                <a:ea typeface="ＭＳ Ｐゴシック" panose="020B0600070205080204" pitchFamily="34" charset="-128"/>
                <a:cs typeface="Arial" panose="020B0604020202020204" pitchFamily="34" charset="0"/>
              </a:rPr>
              <a:t>Estabilización</a:t>
            </a:r>
            <a:r>
              <a:rPr sz="2200" dirty="0">
                <a:latin typeface="Arial" panose="020B0604020202020204" pitchFamily="34" charset="0"/>
                <a:ea typeface="ＭＳ Ｐゴシック" panose="020B0600070205080204" pitchFamily="34" charset="-128"/>
                <a:cs typeface="Arial" panose="020B0604020202020204" pitchFamily="34" charset="0"/>
              </a:rPr>
              <a:t> del </a:t>
            </a:r>
            <a:r>
              <a:rPr sz="2200" dirty="0" err="1">
                <a:latin typeface="Arial" panose="020B0604020202020204" pitchFamily="34" charset="0"/>
                <a:ea typeface="ＭＳ Ｐゴシック" panose="020B0600070205080204" pitchFamily="34" charset="-128"/>
                <a:cs typeface="Arial" panose="020B0604020202020204" pitchFamily="34" charset="0"/>
              </a:rPr>
              <a:t>incidente</a:t>
            </a:r>
            <a:endParaRPr sz="2200" dirty="0">
              <a:latin typeface="Arial" panose="020B0604020202020204" pitchFamily="34" charset="0"/>
              <a:ea typeface="ＭＳ Ｐゴシック" panose="020B0600070205080204" pitchFamily="34" charset="-128"/>
              <a:cs typeface="Arial" panose="020B0604020202020204" pitchFamily="34" charset="0"/>
            </a:endParaRPr>
          </a:p>
          <a:p>
            <a:pPr lvl="1" eaLnBrk="1" hangingPunct="1">
              <a:lnSpc>
                <a:spcPts val="2500"/>
              </a:lnSpc>
              <a:defRPr sz="2200">
                <a:latin typeface="Arial" panose="020B0604020202020204" pitchFamily="34" charset="0"/>
                <a:ea typeface="ＭＳ Ｐゴシック" panose="020B0600070205080204" pitchFamily="34" charset="-128"/>
                <a:cs typeface="Arial" panose="020B0604020202020204" pitchFamily="34" charset="0"/>
              </a:defRPr>
            </a:pPr>
            <a:r>
              <a:rPr sz="2200" dirty="0" err="1">
                <a:latin typeface="Arial" panose="020B0604020202020204" pitchFamily="34" charset="0"/>
                <a:ea typeface="ＭＳ Ｐゴシック" panose="020B0600070205080204" pitchFamily="34" charset="-128"/>
                <a:cs typeface="Arial" panose="020B0604020202020204" pitchFamily="34" charset="0"/>
              </a:rPr>
              <a:t>Conservación</a:t>
            </a:r>
            <a:r>
              <a:rPr sz="2200" dirty="0">
                <a:latin typeface="Arial" panose="020B0604020202020204" pitchFamily="34" charset="0"/>
                <a:ea typeface="ＭＳ Ｐゴシック" panose="020B0600070205080204" pitchFamily="34" charset="-128"/>
                <a:cs typeface="Arial" panose="020B0604020202020204" pitchFamily="34" charset="0"/>
              </a:rPr>
              <a:t> </a:t>
            </a:r>
            <a:r>
              <a:rPr sz="2200" dirty="0" err="1">
                <a:latin typeface="Arial" panose="020B0604020202020204" pitchFamily="34" charset="0"/>
                <a:ea typeface="ＭＳ Ｐゴシック" panose="020B0600070205080204" pitchFamily="34" charset="-128"/>
                <a:cs typeface="Arial" panose="020B0604020202020204" pitchFamily="34" charset="0"/>
              </a:rPr>
              <a:t>ambiental</a:t>
            </a:r>
            <a:r>
              <a:rPr sz="2200" dirty="0">
                <a:latin typeface="Arial" panose="020B0604020202020204" pitchFamily="34" charset="0"/>
                <a:ea typeface="ＭＳ Ｐゴシック" panose="020B0600070205080204" pitchFamily="34" charset="-128"/>
                <a:cs typeface="Arial" panose="020B0604020202020204" pitchFamily="34" charset="0"/>
              </a:rPr>
              <a:t> de la </a:t>
            </a:r>
            <a:r>
              <a:rPr sz="2200" dirty="0" err="1">
                <a:latin typeface="Arial" panose="020B0604020202020204" pitchFamily="34" charset="0"/>
                <a:ea typeface="ＭＳ Ｐゴシック" panose="020B0600070205080204" pitchFamily="34" charset="-128"/>
                <a:cs typeface="Arial" panose="020B0604020202020204" pitchFamily="34" charset="0"/>
              </a:rPr>
              <a:t>propiedad</a:t>
            </a:r>
            <a:endParaRPr sz="22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ts val="25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600" dirty="0" err="1"/>
              <a:t>Establecer</a:t>
            </a:r>
            <a:r>
              <a:rPr sz="2600" dirty="0"/>
              <a:t> un </a:t>
            </a:r>
            <a:r>
              <a:rPr sz="2600" dirty="0" err="1"/>
              <a:t>mando</a:t>
            </a:r>
            <a:r>
              <a:rPr sz="2600" dirty="0"/>
              <a:t> </a:t>
            </a:r>
            <a:r>
              <a:rPr sz="2600" dirty="0" err="1"/>
              <a:t>unificado</a:t>
            </a:r>
            <a:endParaRPr sz="2600" dirty="0"/>
          </a:p>
          <a:p>
            <a:pPr eaLnBrk="1" hangingPunct="1">
              <a:lnSpc>
                <a:spcPts val="2500"/>
              </a:lnSpc>
              <a:defRPr sz="2600">
                <a:latin typeface="Arial" panose="020B0604020202020204" pitchFamily="34" charset="0"/>
                <a:ea typeface="ＭＳ Ｐゴシック" panose="020B0600070205080204" pitchFamily="34" charset="-128"/>
                <a:cs typeface="Arial" panose="020B0604020202020204" pitchFamily="34" charset="0"/>
              </a:defRPr>
            </a:pPr>
            <a:r>
              <a:rPr sz="2600" dirty="0" err="1"/>
              <a:t>Proteger</a:t>
            </a:r>
            <a:r>
              <a:rPr sz="2600" dirty="0"/>
              <a:t> las </a:t>
            </a:r>
            <a:r>
              <a:rPr sz="2600" dirty="0" err="1"/>
              <a:t>exposiciones</a:t>
            </a:r>
            <a:endParaRPr sz="2600" dirty="0"/>
          </a:p>
          <a:p>
            <a:pPr eaLnBrk="1" hangingPunct="1">
              <a:lnSpc>
                <a:spcPts val="2500"/>
              </a:lnSpc>
              <a:defRPr sz="2600">
                <a:latin typeface="Arial" panose="020B0604020202020204" pitchFamily="34" charset="0"/>
                <a:ea typeface="ＭＳ Ｐゴシック" panose="020B0600070205080204" pitchFamily="34" charset="-128"/>
                <a:cs typeface="Arial" panose="020B0604020202020204" pitchFamily="34" charset="0"/>
              </a:defRPr>
            </a:pPr>
            <a:r>
              <a:rPr sz="2600" dirty="0" err="1"/>
              <a:t>Denegar</a:t>
            </a:r>
            <a:r>
              <a:rPr sz="2600" dirty="0"/>
              <a:t> la entrada</a:t>
            </a:r>
          </a:p>
          <a:p>
            <a:pPr eaLnBrk="1" hangingPunct="1">
              <a:lnSpc>
                <a:spcPts val="2500"/>
              </a:lnSpc>
              <a:defRPr sz="2600">
                <a:latin typeface="Arial" panose="020B0604020202020204" pitchFamily="34" charset="0"/>
                <a:ea typeface="ＭＳ Ｐゴシック" panose="020B0600070205080204" pitchFamily="34" charset="-128"/>
                <a:cs typeface="Arial" panose="020B0604020202020204" pitchFamily="34" charset="0"/>
              </a:defRPr>
            </a:pPr>
            <a:r>
              <a:rPr sz="2600" dirty="0" err="1"/>
              <a:t>Reunir</a:t>
            </a:r>
            <a:r>
              <a:rPr sz="2600" dirty="0"/>
              <a:t> </a:t>
            </a:r>
            <a:r>
              <a:rPr sz="2600" dirty="0" err="1"/>
              <a:t>recursos</a:t>
            </a:r>
            <a:r>
              <a:rPr sz="2600" dirty="0"/>
              <a:t> para la </a:t>
            </a:r>
            <a:r>
              <a:rPr sz="2600" dirty="0" err="1"/>
              <a:t>respuesta</a:t>
            </a:r>
            <a:r>
              <a:rPr sz="2600" dirty="0"/>
              <a:t> </a:t>
            </a:r>
            <a:r>
              <a:rPr sz="2600" dirty="0" err="1"/>
              <a:t>táctica</a:t>
            </a:r>
            <a:r>
              <a:rPr lang="es-AR" sz="2600" dirty="0"/>
              <a:t> </a:t>
            </a:r>
            <a:r>
              <a:rPr sz="2600" dirty="0"/>
              <a:t>para </a:t>
            </a:r>
            <a:r>
              <a:rPr sz="2600" dirty="0" err="1"/>
              <a:t>incluir</a:t>
            </a:r>
            <a:r>
              <a:rPr sz="2600" dirty="0"/>
              <a:t> </a:t>
            </a:r>
          </a:p>
          <a:p>
            <a:pPr lvl="1" eaLnBrk="1" hangingPunct="1">
              <a:lnSpc>
                <a:spcPts val="2500"/>
              </a:lnSpc>
              <a:defRPr sz="2200">
                <a:latin typeface="Arial" panose="020B0604020202020204" pitchFamily="34" charset="0"/>
                <a:ea typeface="ＭＳ Ｐゴシック" panose="020B0600070205080204" pitchFamily="34" charset="-128"/>
                <a:cs typeface="Arial" panose="020B0604020202020204" pitchFamily="34" charset="0"/>
              </a:defRPr>
            </a:pPr>
            <a:r>
              <a:rPr sz="2200" dirty="0" err="1">
                <a:latin typeface="Arial" panose="020B0604020202020204" pitchFamily="34" charset="0"/>
                <a:ea typeface="ＭＳ Ｐゴシック" panose="020B0600070205080204" pitchFamily="34" charset="-128"/>
                <a:cs typeface="Arial" panose="020B0604020202020204" pitchFamily="34" charset="0"/>
              </a:rPr>
              <a:t>Espuma</a:t>
            </a:r>
            <a:endParaRPr sz="2200" dirty="0">
              <a:latin typeface="Arial" panose="020B0604020202020204" pitchFamily="34" charset="0"/>
              <a:ea typeface="ＭＳ Ｐゴシック" panose="020B0600070205080204" pitchFamily="34" charset="-128"/>
              <a:cs typeface="Arial" panose="020B0604020202020204" pitchFamily="34" charset="0"/>
            </a:endParaRPr>
          </a:p>
          <a:p>
            <a:pPr lvl="1" eaLnBrk="1" hangingPunct="1">
              <a:lnSpc>
                <a:spcPts val="2500"/>
              </a:lnSpc>
              <a:defRPr sz="2200">
                <a:latin typeface="Arial" panose="020B0604020202020204" pitchFamily="34" charset="0"/>
                <a:ea typeface="ＭＳ Ｐゴシック" panose="020B0600070205080204" pitchFamily="34" charset="-128"/>
                <a:cs typeface="Arial" panose="020B0604020202020204" pitchFamily="34" charset="0"/>
              </a:defRPr>
            </a:pPr>
            <a:r>
              <a:rPr sz="2200" dirty="0">
                <a:latin typeface="Arial" panose="020B0604020202020204" pitchFamily="34" charset="0"/>
                <a:ea typeface="ＭＳ Ｐゴシック" panose="020B0600070205080204" pitchFamily="34" charset="-128"/>
                <a:cs typeface="Arial" panose="020B0604020202020204" pitchFamily="34" charset="0"/>
              </a:rPr>
              <a:t>Agua</a:t>
            </a:r>
          </a:p>
          <a:p>
            <a:pPr lvl="1" eaLnBrk="1" hangingPunct="1">
              <a:lnSpc>
                <a:spcPts val="2500"/>
              </a:lnSpc>
              <a:defRPr sz="2200">
                <a:latin typeface="Arial" panose="020B0604020202020204" pitchFamily="34" charset="0"/>
                <a:ea typeface="ＭＳ Ｐゴシック" panose="020B0600070205080204" pitchFamily="34" charset="-128"/>
                <a:cs typeface="Arial" panose="020B0604020202020204" pitchFamily="34" charset="0"/>
              </a:defRPr>
            </a:pPr>
            <a:r>
              <a:rPr sz="2200" dirty="0">
                <a:latin typeface="Arial" panose="020B0604020202020204" pitchFamily="34" charset="0"/>
                <a:ea typeface="ＭＳ Ｐゴシック" panose="020B0600070205080204" pitchFamily="34" charset="-128"/>
                <a:cs typeface="Arial" panose="020B0604020202020204" pitchFamily="34" charset="0"/>
              </a:rPr>
              <a:t>Personal </a:t>
            </a:r>
          </a:p>
        </p:txBody>
      </p:sp>
      <p:pic>
        <p:nvPicPr>
          <p:cNvPr id="5" name="Picture 4">
            <a:extLst>
              <a:ext uri="{FF2B5EF4-FFF2-40B4-BE49-F238E27FC236}">
                <a16:creationId xmlns:a16="http://schemas.microsoft.com/office/drawing/2014/main" id="{E85F80D4-A763-9A4D-845B-B0951BA3178E}"/>
              </a:ext>
            </a:extLst>
          </p:cNvPr>
          <p:cNvPicPr>
            <a:picLocks noChangeAspect="1"/>
          </p:cNvPicPr>
          <p:nvPr/>
        </p:nvPicPr>
        <p:blipFill>
          <a:blip r:embed="rId3"/>
          <a:srcRect l="38874" t="200" r="29262" b="-200"/>
          <a:stretch>
            <a:fillRect/>
          </a:stretch>
        </p:blipFill>
        <p:spPr>
          <a:xfrm>
            <a:off x="7848600" y="-8934"/>
            <a:ext cx="4355757" cy="6875868"/>
          </a:xfrm>
          <a:prstGeom prst="rect">
            <a:avLst/>
          </a:prstGeom>
        </p:spPr>
      </p:pic>
      <p:sp>
        <p:nvSpPr>
          <p:cNvPr id="4" name="Title 3">
            <a:extLst>
              <a:ext uri="{FF2B5EF4-FFF2-40B4-BE49-F238E27FC236}">
                <a16:creationId xmlns:a16="http://schemas.microsoft.com/office/drawing/2014/main" id="{DA12A54F-D7D0-E909-E0D8-D09E868CB2C7}"/>
              </a:ext>
            </a:extLst>
          </p:cNvPr>
          <p:cNvSpPr>
            <a:spLocks noGrp="1"/>
          </p:cNvSpPr>
          <p:nvPr>
            <p:ph type="title"/>
          </p:nvPr>
        </p:nvSpPr>
        <p:spPr>
          <a:xfrm>
            <a:off x="457200" y="381000"/>
            <a:ext cx="11277600" cy="579438"/>
          </a:xfrm>
        </p:spPr>
        <p:txBody>
          <a:bodyPr>
            <a:noAutofit/>
          </a:bodyPr>
          <a:lstStyle/>
          <a:p>
            <a:pPr algn="l">
              <a:lnSpc>
                <a:spcPts val="4300"/>
              </a:lnSpc>
              <a:defRPr sz="4000"/>
            </a:pPr>
            <a:r>
              <a:rPr dirty="0" err="1"/>
              <a:t>Evaluación</a:t>
            </a:r>
            <a:r>
              <a:rPr dirty="0"/>
              <a:t> de la </a:t>
            </a:r>
            <a:r>
              <a:rPr dirty="0" err="1"/>
              <a:t>escena</a:t>
            </a:r>
            <a:r>
              <a:rPr dirty="0"/>
              <a:t> </a:t>
            </a:r>
            <a:br>
              <a:rPr lang="es-AR" dirty="0"/>
            </a:br>
            <a:r>
              <a:rPr dirty="0"/>
              <a:t>del </a:t>
            </a:r>
            <a:r>
              <a:rPr dirty="0" err="1"/>
              <a:t>etanol</a:t>
            </a:r>
            <a:endParaRPr dirty="0"/>
          </a:p>
        </p:txBody>
      </p:sp>
    </p:spTree>
    <p:extLst>
      <p:ext uri="{BB962C8B-B14F-4D97-AF65-F5344CB8AC3E}">
        <p14:creationId xmlns:p14="http://schemas.microsoft.com/office/powerpoint/2010/main" val="3060195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a:extLst>
              <a:ext uri="{FF2B5EF4-FFF2-40B4-BE49-F238E27FC236}">
                <a16:creationId xmlns:a16="http://schemas.microsoft.com/office/drawing/2014/main" id="{A35874C0-C107-4657-9EDB-F6E1E593F6EB}"/>
              </a:ext>
            </a:extLst>
          </p:cNvPr>
          <p:cNvSpPr>
            <a:spLocks noGrp="1"/>
          </p:cNvSpPr>
          <p:nvPr>
            <p:ph type="body" sz="quarter" idx="11"/>
          </p:nvPr>
        </p:nvSpPr>
        <p:spPr>
          <a:xfrm>
            <a:off x="591308" y="2248131"/>
            <a:ext cx="3262048" cy="3207032"/>
          </a:xfrm>
        </p:spPr>
        <p:txBody>
          <a:bodyPr/>
          <a:lstStyle/>
          <a:p>
            <a:pPr marL="0" indent="0">
              <a:buNone/>
              <a:defRPr sz="2800" b="1">
                <a:solidFill>
                  <a:srgbClr val="FFC000"/>
                </a:solidFill>
                <a:latin typeface="Arial" panose="020B0604020202020204" pitchFamily="34" charset="0"/>
                <a:ea typeface="ＭＳ Ｐゴシック" panose="020B0600070205080204" pitchFamily="34" charset="-128"/>
                <a:cs typeface="Arial" panose="020B0604020202020204" pitchFamily="34" charset="0"/>
              </a:defRPr>
            </a:pPr>
            <a:r>
              <a:rPr dirty="0"/>
              <a:t>Tres zonas </a:t>
            </a:r>
          </a:p>
          <a:p>
            <a:pPr marL="514350" indent="-514350">
              <a:buFont typeface="+mj-lt"/>
              <a:buAutoNum type="arabicPeriod"/>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Zona caliente </a:t>
            </a:r>
          </a:p>
          <a:p>
            <a:pPr marL="514350" indent="-514350">
              <a:buFont typeface="+mj-lt"/>
              <a:buAutoNum type="arabicPeriod"/>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Zona </a:t>
            </a:r>
            <a:r>
              <a:rPr dirty="0" err="1"/>
              <a:t>cálida</a:t>
            </a:r>
            <a:r>
              <a:rPr dirty="0"/>
              <a:t> </a:t>
            </a:r>
          </a:p>
          <a:p>
            <a:pPr marL="514350" indent="-514350">
              <a:buFont typeface="+mj-lt"/>
              <a:buAutoNum type="arabicPeriod"/>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Zona </a:t>
            </a:r>
            <a:r>
              <a:rPr dirty="0" err="1"/>
              <a:t>fría</a:t>
            </a:r>
            <a:r>
              <a:rPr dirty="0"/>
              <a:t> </a:t>
            </a:r>
          </a:p>
          <a:p>
            <a:pPr marL="0" indent="0">
              <a:buNone/>
            </a:pPr>
            <a:endParaRPr sz="14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marL="0" indent="0">
              <a:buNone/>
              <a:defRPr sz="2000" i="1">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Establecido</a:t>
            </a:r>
            <a:r>
              <a:rPr dirty="0"/>
              <a:t> </a:t>
            </a:r>
            <a:r>
              <a:rPr dirty="0" err="1"/>
              <a:t>por</a:t>
            </a:r>
            <a:r>
              <a:rPr dirty="0"/>
              <a:t> </a:t>
            </a:r>
            <a:br>
              <a:rPr lang="en-US" altLang="en-US" sz="2000" i="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dirty="0"/>
              <a:t> </a:t>
            </a:r>
            <a:r>
              <a:rPr dirty="0" err="1"/>
              <a:t>Técnicos</a:t>
            </a:r>
            <a:r>
              <a:rPr dirty="0"/>
              <a:t> </a:t>
            </a:r>
            <a:r>
              <a:rPr dirty="0" err="1"/>
              <a:t>en</a:t>
            </a:r>
            <a:r>
              <a:rPr dirty="0"/>
              <a:t> </a:t>
            </a:r>
            <a:br>
              <a:rPr lang="es-AR" dirty="0"/>
            </a:br>
            <a:r>
              <a:rPr dirty="0" err="1"/>
              <a:t>materiales</a:t>
            </a:r>
            <a:r>
              <a:rPr dirty="0"/>
              <a:t> </a:t>
            </a:r>
            <a:r>
              <a:rPr dirty="0" err="1"/>
              <a:t>peligrosos</a:t>
            </a:r>
            <a:endParaRPr dirty="0"/>
          </a:p>
        </p:txBody>
      </p:sp>
      <p:sp>
        <p:nvSpPr>
          <p:cNvPr id="17410" name="Title 1">
            <a:extLst>
              <a:ext uri="{FF2B5EF4-FFF2-40B4-BE49-F238E27FC236}">
                <a16:creationId xmlns:a16="http://schemas.microsoft.com/office/drawing/2014/main" id="{A2B13B6E-DF76-449B-A6FE-66D76337631D}"/>
              </a:ext>
            </a:extLst>
          </p:cNvPr>
          <p:cNvSpPr>
            <a:spLocks noGrp="1"/>
          </p:cNvSpPr>
          <p:nvPr>
            <p:ph type="title"/>
          </p:nvPr>
        </p:nvSpPr>
        <p:spPr>
          <a:xfrm>
            <a:off x="457200" y="304800"/>
            <a:ext cx="11277600" cy="579438"/>
          </a:xfrm>
        </p:spPr>
        <p:txBody>
          <a:bodyPr>
            <a:normAutofit fontScale="90000"/>
          </a:bodyPr>
          <a:lstStyle/>
          <a:p>
            <a:pPr algn="ctr">
              <a:defRPr sz="4400">
                <a:latin typeface="Arial" panose="020B0604020202020204" pitchFamily="34" charset="0"/>
                <a:ea typeface="ＭＳ Ｐゴシック" panose="020B0600070205080204" pitchFamily="34" charset="-128"/>
                <a:cs typeface="Arial" panose="020B0604020202020204" pitchFamily="34" charset="0"/>
              </a:defRPr>
            </a:pPr>
            <a:r>
              <a:t>Control</a:t>
            </a:r>
            <a:r>
              <a:rPr b="0">
                <a:solidFill>
                  <a:srgbClr val="003175"/>
                </a:solidFill>
              </a:rPr>
              <a:t> </a:t>
            </a:r>
            <a:r>
              <a:t>Zonas</a:t>
            </a:r>
          </a:p>
        </p:txBody>
      </p:sp>
      <p:grpSp>
        <p:nvGrpSpPr>
          <p:cNvPr id="5" name="Group 4">
            <a:extLst>
              <a:ext uri="{FF2B5EF4-FFF2-40B4-BE49-F238E27FC236}">
                <a16:creationId xmlns:a16="http://schemas.microsoft.com/office/drawing/2014/main" id="{126B1B09-EDCE-4FCA-95A4-6A786FEA0DA7}"/>
              </a:ext>
            </a:extLst>
          </p:cNvPr>
          <p:cNvGrpSpPr/>
          <p:nvPr/>
        </p:nvGrpSpPr>
        <p:grpSpPr>
          <a:xfrm>
            <a:off x="3657600" y="1219200"/>
            <a:ext cx="4846320" cy="4846320"/>
            <a:chOff x="6248400" y="1109789"/>
            <a:chExt cx="4572000" cy="4376611"/>
          </a:xfrm>
        </p:grpSpPr>
        <p:sp>
          <p:nvSpPr>
            <p:cNvPr id="6" name="Oval 5">
              <a:extLst>
                <a:ext uri="{FF2B5EF4-FFF2-40B4-BE49-F238E27FC236}">
                  <a16:creationId xmlns:a16="http://schemas.microsoft.com/office/drawing/2014/main" id="{9A698E91-071B-4F07-9707-CD224E840036}"/>
                </a:ext>
              </a:extLst>
            </p:cNvPr>
            <p:cNvSpPr/>
            <p:nvPr/>
          </p:nvSpPr>
          <p:spPr>
            <a:xfrm>
              <a:off x="6248400" y="1109789"/>
              <a:ext cx="4572000" cy="4376611"/>
            </a:xfrm>
            <a:prstGeom prst="ellipse">
              <a:avLst/>
            </a:prstGeom>
            <a:solidFill>
              <a:srgbClr val="5DBA3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7" name="Oval 6">
              <a:extLst>
                <a:ext uri="{FF2B5EF4-FFF2-40B4-BE49-F238E27FC236}">
                  <a16:creationId xmlns:a16="http://schemas.microsoft.com/office/drawing/2014/main" id="{08B3AA6C-3471-4CD6-919F-0E34881DDEEA}"/>
                </a:ext>
              </a:extLst>
            </p:cNvPr>
            <p:cNvSpPr/>
            <p:nvPr/>
          </p:nvSpPr>
          <p:spPr>
            <a:xfrm>
              <a:off x="6992000" y="1802434"/>
              <a:ext cx="3084800" cy="299132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8" name="Oval 7">
              <a:extLst>
                <a:ext uri="{FF2B5EF4-FFF2-40B4-BE49-F238E27FC236}">
                  <a16:creationId xmlns:a16="http://schemas.microsoft.com/office/drawing/2014/main" id="{0490EC7D-6F5C-4583-96EB-BF700A744B89}"/>
                </a:ext>
              </a:extLst>
            </p:cNvPr>
            <p:cNvSpPr/>
            <p:nvPr/>
          </p:nvSpPr>
          <p:spPr>
            <a:xfrm>
              <a:off x="7769734" y="2533428"/>
              <a:ext cx="1529332" cy="15293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9" name="Explosion: 8 Points 8">
              <a:extLst>
                <a:ext uri="{FF2B5EF4-FFF2-40B4-BE49-F238E27FC236}">
                  <a16:creationId xmlns:a16="http://schemas.microsoft.com/office/drawing/2014/main" id="{F599347D-0C99-450A-964B-82581FBB5AC2}"/>
                </a:ext>
              </a:extLst>
            </p:cNvPr>
            <p:cNvSpPr/>
            <p:nvPr/>
          </p:nvSpPr>
          <p:spPr>
            <a:xfrm>
              <a:off x="8222672" y="3038321"/>
              <a:ext cx="623455" cy="519546"/>
            </a:xfrm>
            <a:prstGeom prst="irregularSeal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0" name="TextBox 9">
              <a:extLst>
                <a:ext uri="{FF2B5EF4-FFF2-40B4-BE49-F238E27FC236}">
                  <a16:creationId xmlns:a16="http://schemas.microsoft.com/office/drawing/2014/main" id="{BE5F1DE5-34CF-4DCC-AE35-9B876FBAF777}"/>
                </a:ext>
              </a:extLst>
            </p:cNvPr>
            <p:cNvSpPr txBox="1"/>
            <p:nvPr/>
          </p:nvSpPr>
          <p:spPr>
            <a:xfrm>
              <a:off x="8077201" y="2743200"/>
              <a:ext cx="914400" cy="995597"/>
            </a:xfrm>
            <a:prstGeom prst="rect">
              <a:avLst/>
            </a:prstGeom>
            <a:noFill/>
          </p:spPr>
          <p:txBody>
            <a:bodyPr wrap="square">
              <a:prstTxWarp prst="textArchDown">
                <a:avLst>
                  <a:gd name="adj" fmla="val 606505"/>
                </a:avLst>
              </a:prstTxWarp>
              <a:spAutoFit/>
            </a:bodyPr>
            <a:lstStyle/>
            <a:p>
              <a:pPr algn="ctr">
                <a:defRPr sz="1200" b="1"/>
              </a:pPr>
              <a:r>
                <a:t>Zona caliente</a:t>
              </a:r>
            </a:p>
            <a:p>
              <a:pPr algn="ctr">
                <a:defRPr sz="1200" b="1"/>
              </a:pPr>
              <a:r>
                <a:t>(Zona de exclusión)</a:t>
              </a:r>
            </a:p>
          </p:txBody>
        </p:sp>
      </p:grpSp>
      <p:sp>
        <p:nvSpPr>
          <p:cNvPr id="11" name="TextBox 10">
            <a:extLst>
              <a:ext uri="{FF2B5EF4-FFF2-40B4-BE49-F238E27FC236}">
                <a16:creationId xmlns:a16="http://schemas.microsoft.com/office/drawing/2014/main" id="{5CD4C36A-4AA9-4D9B-BDB7-0548D27C3D0B}"/>
              </a:ext>
            </a:extLst>
          </p:cNvPr>
          <p:cNvSpPr txBox="1"/>
          <p:nvPr/>
        </p:nvSpPr>
        <p:spPr>
          <a:xfrm>
            <a:off x="4876471" y="2775360"/>
            <a:ext cx="2443444" cy="2162277"/>
          </a:xfrm>
          <a:prstGeom prst="rect">
            <a:avLst/>
          </a:prstGeom>
          <a:noFill/>
        </p:spPr>
        <p:txBody>
          <a:bodyPr wrap="square">
            <a:prstTxWarp prst="textArchDown">
              <a:avLst/>
            </a:prstTxWarp>
            <a:spAutoFit/>
          </a:bodyPr>
          <a:lstStyle/>
          <a:p>
            <a:pPr algn="ctr">
              <a:defRPr sz="1200" b="1"/>
            </a:pPr>
            <a:r>
              <a:t>Zona cálida</a:t>
            </a:r>
          </a:p>
          <a:p>
            <a:pPr algn="ctr">
              <a:defRPr sz="1200" b="1"/>
            </a:pPr>
            <a:r>
              <a:t>(Zona de reducción de la contaminación)</a:t>
            </a:r>
          </a:p>
        </p:txBody>
      </p:sp>
      <p:sp>
        <p:nvSpPr>
          <p:cNvPr id="12" name="TextBox 11">
            <a:extLst>
              <a:ext uri="{FF2B5EF4-FFF2-40B4-BE49-F238E27FC236}">
                <a16:creationId xmlns:a16="http://schemas.microsoft.com/office/drawing/2014/main" id="{847FD0E7-74B8-4D45-B577-8F5602869AEA}"/>
              </a:ext>
            </a:extLst>
          </p:cNvPr>
          <p:cNvSpPr txBox="1"/>
          <p:nvPr/>
        </p:nvSpPr>
        <p:spPr>
          <a:xfrm>
            <a:off x="4021265" y="1738841"/>
            <a:ext cx="4153855" cy="3924130"/>
          </a:xfrm>
          <a:prstGeom prst="rect">
            <a:avLst/>
          </a:prstGeom>
          <a:noFill/>
        </p:spPr>
        <p:txBody>
          <a:bodyPr wrap="square">
            <a:prstTxWarp prst="textArchDown">
              <a:avLst/>
            </a:prstTxWarp>
            <a:spAutoFit/>
          </a:bodyPr>
          <a:lstStyle/>
          <a:p>
            <a:pPr algn="ctr">
              <a:defRPr sz="1200" b="1"/>
            </a:pPr>
            <a:r>
              <a:rPr dirty="0"/>
              <a:t>Zona </a:t>
            </a:r>
            <a:r>
              <a:rPr dirty="0" err="1"/>
              <a:t>fría</a:t>
            </a:r>
            <a:endParaRPr dirty="0"/>
          </a:p>
          <a:p>
            <a:pPr algn="ctr">
              <a:defRPr sz="1200" b="1"/>
            </a:pPr>
            <a:r>
              <a:rPr dirty="0"/>
              <a:t>(Zona de </a:t>
            </a:r>
            <a:r>
              <a:rPr dirty="0" err="1"/>
              <a:t>soporte</a:t>
            </a:r>
            <a:r>
              <a:rPr dirty="0"/>
              <a:t>)</a:t>
            </a:r>
          </a:p>
        </p:txBody>
      </p:sp>
      <p:cxnSp>
        <p:nvCxnSpPr>
          <p:cNvPr id="4" name="Straight Arrow Connector 3">
            <a:extLst>
              <a:ext uri="{FF2B5EF4-FFF2-40B4-BE49-F238E27FC236}">
                <a16:creationId xmlns:a16="http://schemas.microsoft.com/office/drawing/2014/main" id="{EA9B035E-FA65-4971-B622-3FE886FAD1BB}"/>
              </a:ext>
            </a:extLst>
          </p:cNvPr>
          <p:cNvCxnSpPr>
            <a:cxnSpLocks/>
            <a:stCxn id="13" idx="1"/>
          </p:cNvCxnSpPr>
          <p:nvPr/>
        </p:nvCxnSpPr>
        <p:spPr>
          <a:xfrm flipH="1">
            <a:off x="6086147" y="1962609"/>
            <a:ext cx="2140458" cy="174712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FC5883B-3D36-422C-ABEF-4A2EF4F4F878}"/>
              </a:ext>
            </a:extLst>
          </p:cNvPr>
          <p:cNvCxnSpPr>
            <a:cxnSpLocks/>
          </p:cNvCxnSpPr>
          <p:nvPr/>
        </p:nvCxnSpPr>
        <p:spPr>
          <a:xfrm flipH="1" flipV="1">
            <a:off x="7255581" y="3790306"/>
            <a:ext cx="1378266" cy="320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D064899-BEA6-4E89-9E3D-CB88F0DAB0FE}"/>
              </a:ext>
            </a:extLst>
          </p:cNvPr>
          <p:cNvCxnSpPr>
            <a:cxnSpLocks/>
            <a:stCxn id="15" idx="1"/>
          </p:cNvCxnSpPr>
          <p:nvPr/>
        </p:nvCxnSpPr>
        <p:spPr>
          <a:xfrm flipH="1" flipV="1">
            <a:off x="7447119" y="5140004"/>
            <a:ext cx="779486" cy="2740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98B6AF8-96D6-4032-A244-75F5FF77AF26}"/>
              </a:ext>
            </a:extLst>
          </p:cNvPr>
          <p:cNvSpPr/>
          <p:nvPr/>
        </p:nvSpPr>
        <p:spPr>
          <a:xfrm>
            <a:off x="8226605" y="5060685"/>
            <a:ext cx="2212795" cy="706740"/>
          </a:xfrm>
          <a:prstGeom prst="rect">
            <a:avLst/>
          </a:prstGeom>
          <a:solidFill>
            <a:srgbClr val="92D050"/>
          </a:solidFill>
          <a:ln>
            <a:solidFill>
              <a:srgbClr val="5DBA3E"/>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900" b="1"/>
            </a:pPr>
            <a:r>
              <a:t>Área para acciones de apoyo</a:t>
            </a:r>
          </a:p>
        </p:txBody>
      </p:sp>
      <p:sp>
        <p:nvSpPr>
          <p:cNvPr id="14" name="Rectangle 13">
            <a:extLst>
              <a:ext uri="{FF2B5EF4-FFF2-40B4-BE49-F238E27FC236}">
                <a16:creationId xmlns:a16="http://schemas.microsoft.com/office/drawing/2014/main" id="{A13B0915-3881-411F-A329-B53D44D01107}"/>
              </a:ext>
            </a:extLst>
          </p:cNvPr>
          <p:cNvSpPr/>
          <p:nvPr/>
        </p:nvSpPr>
        <p:spPr>
          <a:xfrm>
            <a:off x="8226605" y="3352800"/>
            <a:ext cx="2212795" cy="706740"/>
          </a:xfrm>
          <a:prstGeom prst="rect">
            <a:avLst/>
          </a:prstGeom>
          <a:solidFill>
            <a:srgbClr val="FFFF00"/>
          </a:solid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900" b="1">
                <a:solidFill>
                  <a:schemeClr val="tx1"/>
                </a:solidFill>
              </a:defRPr>
            </a:pPr>
            <a:r>
              <a:rPr dirty="0" err="1"/>
              <a:t>Reducción</a:t>
            </a:r>
            <a:r>
              <a:rPr dirty="0"/>
              <a:t> de la </a:t>
            </a:r>
            <a:r>
              <a:rPr dirty="0" err="1"/>
              <a:t>contaminación</a:t>
            </a:r>
            <a:r>
              <a:rPr dirty="0"/>
              <a:t> y zona de </a:t>
            </a:r>
            <a:r>
              <a:rPr dirty="0" err="1"/>
              <a:t>tránsito</a:t>
            </a:r>
            <a:endParaRPr dirty="0"/>
          </a:p>
        </p:txBody>
      </p:sp>
      <p:sp>
        <p:nvSpPr>
          <p:cNvPr id="13" name="Rectangle 12">
            <a:extLst>
              <a:ext uri="{FF2B5EF4-FFF2-40B4-BE49-F238E27FC236}">
                <a16:creationId xmlns:a16="http://schemas.microsoft.com/office/drawing/2014/main" id="{9DF92156-1A08-4896-A20B-D897226F59AF}"/>
              </a:ext>
            </a:extLst>
          </p:cNvPr>
          <p:cNvSpPr/>
          <p:nvPr/>
        </p:nvSpPr>
        <p:spPr>
          <a:xfrm>
            <a:off x="8226605" y="1612532"/>
            <a:ext cx="2212795" cy="700154"/>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900" b="1"/>
            </a:pPr>
            <a:r>
              <a:rPr dirty="0"/>
              <a:t>Se </a:t>
            </a:r>
            <a:r>
              <a:rPr dirty="0" err="1"/>
              <a:t>requiere</a:t>
            </a:r>
            <a:r>
              <a:rPr dirty="0"/>
              <a:t> </a:t>
            </a:r>
            <a:r>
              <a:rPr dirty="0" err="1"/>
              <a:t>el</a:t>
            </a:r>
            <a:r>
              <a:rPr dirty="0"/>
              <a:t> </a:t>
            </a:r>
            <a:r>
              <a:rPr dirty="0" err="1"/>
              <a:t>nivel</a:t>
            </a:r>
            <a:r>
              <a:rPr dirty="0"/>
              <a:t> </a:t>
            </a:r>
            <a:r>
              <a:rPr dirty="0" err="1"/>
              <a:t>más</a:t>
            </a:r>
            <a:r>
              <a:rPr dirty="0"/>
              <a:t> alto de EPI (Equipo de </a:t>
            </a:r>
            <a:r>
              <a:rPr dirty="0" err="1"/>
              <a:t>Protección</a:t>
            </a:r>
            <a:r>
              <a:rPr dirty="0"/>
              <a:t> Individual) </a:t>
            </a:r>
            <a:r>
              <a:rPr dirty="0" err="1"/>
              <a:t>en</a:t>
            </a:r>
            <a:r>
              <a:rPr dirty="0"/>
              <a:t> zonas </a:t>
            </a:r>
            <a:r>
              <a:rPr dirty="0" err="1"/>
              <a:t>contaminadas</a:t>
            </a:r>
            <a:r>
              <a:rPr dirty="0"/>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4">
            <a:extLst>
              <a:ext uri="{FF2B5EF4-FFF2-40B4-BE49-F238E27FC236}">
                <a16:creationId xmlns:a16="http://schemas.microsoft.com/office/drawing/2014/main" id="{E7CDA5E1-B2D0-4438-9451-6622FD553C56}"/>
              </a:ext>
            </a:extLst>
          </p:cNvPr>
          <p:cNvSpPr>
            <a:spLocks noGrp="1"/>
          </p:cNvSpPr>
          <p:nvPr>
            <p:ph type="body" sz="quarter" idx="11"/>
          </p:nvPr>
        </p:nvSpPr>
        <p:spPr>
          <a:xfrm>
            <a:off x="457200" y="1227938"/>
            <a:ext cx="6705600" cy="4978286"/>
          </a:xfrm>
        </p:spPr>
        <p:txBody>
          <a:bodyPr/>
          <a:lstStyle/>
          <a:p>
            <a:pPr marL="457200" lvl="1" indent="-457200" eaLnBrk="1" hangingPunct="1">
              <a:lnSpc>
                <a:spcPct val="90000"/>
              </a:lnSpc>
              <a:buFont typeface="Arial" panose="020B0604020202020204" pitchFamily="34" charset="0"/>
              <a:buChar char="•"/>
              <a:defRPr>
                <a:solidFill>
                  <a:schemeClr val="bg1"/>
                </a:solidFill>
                <a:latin typeface="Arial" pitchFamily="34" charset="0"/>
                <a:ea typeface="ＭＳ Ｐゴシック" pitchFamily="34" charset="-128"/>
                <a:cs typeface="Arial" pitchFamily="34" charset="0"/>
              </a:defRPr>
            </a:pPr>
            <a:r>
              <a:rPr sz="2500" dirty="0"/>
              <a:t>Debe </a:t>
            </a:r>
            <a:r>
              <a:rPr sz="2500" dirty="0" err="1"/>
              <a:t>realizarse</a:t>
            </a:r>
            <a:r>
              <a:rPr sz="2500" dirty="0"/>
              <a:t> </a:t>
            </a:r>
            <a:r>
              <a:rPr sz="2500" dirty="0" err="1"/>
              <a:t>en</a:t>
            </a:r>
            <a:r>
              <a:rPr sz="2500" dirty="0"/>
              <a:t> </a:t>
            </a:r>
            <a:r>
              <a:rPr sz="2500" dirty="0" err="1"/>
              <a:t>todos</a:t>
            </a:r>
            <a:r>
              <a:rPr sz="2500" dirty="0"/>
              <a:t> </a:t>
            </a:r>
            <a:r>
              <a:rPr sz="2500" dirty="0" err="1"/>
              <a:t>los</a:t>
            </a:r>
            <a:r>
              <a:rPr sz="2500" dirty="0"/>
              <a:t> </a:t>
            </a:r>
            <a:r>
              <a:rPr sz="2500" dirty="0" err="1"/>
              <a:t>incidentes</a:t>
            </a:r>
            <a:r>
              <a:rPr sz="2500" dirty="0"/>
              <a:t> con combustible </a:t>
            </a:r>
            <a:r>
              <a:rPr sz="2500" dirty="0" err="1"/>
              <a:t>mezclado</a:t>
            </a:r>
            <a:r>
              <a:rPr sz="2500" dirty="0"/>
              <a:t> con </a:t>
            </a:r>
            <a:r>
              <a:rPr sz="2500" dirty="0" err="1"/>
              <a:t>etanol</a:t>
            </a:r>
            <a:endParaRPr sz="2500" dirty="0"/>
          </a:p>
          <a:p>
            <a:pPr marL="457200" lvl="1" indent="-457200" eaLnBrk="1" hangingPunct="1">
              <a:lnSpc>
                <a:spcPct val="90000"/>
              </a:lnSpc>
              <a:buFont typeface="Arial" panose="020B0604020202020204" pitchFamily="34" charset="0"/>
              <a:buChar char="•"/>
              <a:defRPr>
                <a:solidFill>
                  <a:schemeClr val="bg1"/>
                </a:solidFill>
                <a:latin typeface="Arial" pitchFamily="34" charset="0"/>
                <a:ea typeface="ＭＳ Ｐゴシック" pitchFamily="34" charset="-128"/>
                <a:cs typeface="Arial" pitchFamily="34" charset="0"/>
              </a:defRPr>
            </a:pPr>
            <a:r>
              <a:rPr sz="2500" dirty="0"/>
              <a:t>Los </a:t>
            </a:r>
            <a:r>
              <a:rPr sz="2500" dirty="0" err="1"/>
              <a:t>equipos</a:t>
            </a:r>
            <a:r>
              <a:rPr sz="2500" dirty="0"/>
              <a:t> de </a:t>
            </a:r>
            <a:r>
              <a:rPr sz="2500" dirty="0" err="1"/>
              <a:t>monitoreo</a:t>
            </a:r>
            <a:r>
              <a:rPr sz="2500" dirty="0"/>
              <a:t> son un </a:t>
            </a:r>
            <a:r>
              <a:rPr sz="2500" dirty="0" err="1"/>
              <a:t>recurso</a:t>
            </a:r>
            <a:r>
              <a:rPr sz="2500" dirty="0"/>
              <a:t> crucial para </a:t>
            </a:r>
            <a:r>
              <a:rPr sz="2500" dirty="0" err="1"/>
              <a:t>los</a:t>
            </a:r>
            <a:r>
              <a:rPr sz="2500" dirty="0"/>
              <a:t> </a:t>
            </a:r>
            <a:r>
              <a:rPr sz="2500" dirty="0" err="1"/>
              <a:t>equipos</a:t>
            </a:r>
            <a:r>
              <a:rPr sz="2500" dirty="0"/>
              <a:t> de </a:t>
            </a:r>
            <a:r>
              <a:rPr sz="2500" dirty="0" err="1"/>
              <a:t>respuesta</a:t>
            </a:r>
            <a:r>
              <a:rPr sz="2500" dirty="0"/>
              <a:t> </a:t>
            </a:r>
            <a:r>
              <a:rPr sz="2500" dirty="0" err="1"/>
              <a:t>durante</a:t>
            </a:r>
            <a:r>
              <a:rPr sz="2500" dirty="0"/>
              <a:t> la </a:t>
            </a:r>
            <a:r>
              <a:rPr sz="2500" dirty="0" err="1"/>
              <a:t>evaluación</a:t>
            </a:r>
            <a:r>
              <a:rPr sz="2500" dirty="0"/>
              <a:t> y </a:t>
            </a:r>
            <a:r>
              <a:rPr sz="2500" dirty="0" err="1"/>
              <a:t>mitigación</a:t>
            </a:r>
            <a:r>
              <a:rPr sz="2500" dirty="0"/>
              <a:t>.</a:t>
            </a:r>
          </a:p>
          <a:p>
            <a:pPr lvl="1" eaLnBrk="1" hangingPunct="1">
              <a:lnSpc>
                <a:spcPct val="90000"/>
              </a:lnSpc>
              <a:defRPr sz="2600">
                <a:solidFill>
                  <a:schemeClr val="bg1"/>
                </a:solidFill>
                <a:latin typeface="Arial" pitchFamily="34" charset="0"/>
                <a:ea typeface="ＭＳ Ｐゴシック" pitchFamily="34" charset="-128"/>
                <a:cs typeface="Arial" pitchFamily="34" charset="0"/>
              </a:defRPr>
            </a:pPr>
            <a:r>
              <a:rPr sz="2500" dirty="0" err="1"/>
              <a:t>Utilice</a:t>
            </a:r>
            <a:r>
              <a:rPr sz="2500" dirty="0"/>
              <a:t> un </a:t>
            </a:r>
            <a:r>
              <a:rPr sz="2500" dirty="0" err="1"/>
              <a:t>medidor</a:t>
            </a:r>
            <a:r>
              <a:rPr sz="2500" dirty="0"/>
              <a:t> de gas </a:t>
            </a:r>
            <a:r>
              <a:rPr sz="2500" dirty="0" err="1"/>
              <a:t>múltiple</a:t>
            </a:r>
            <a:r>
              <a:rPr sz="2500" dirty="0"/>
              <a:t>.</a:t>
            </a:r>
          </a:p>
          <a:p>
            <a:pPr lvl="2" eaLnBrk="1" hangingPunct="1">
              <a:lnSpc>
                <a:spcPct val="90000"/>
              </a:lnSpc>
              <a:defRPr>
                <a:solidFill>
                  <a:schemeClr val="bg1"/>
                </a:solidFill>
                <a:latin typeface="Arial" pitchFamily="34" charset="0"/>
                <a:ea typeface="ＭＳ Ｐゴシック" pitchFamily="34" charset="-128"/>
                <a:cs typeface="Arial" pitchFamily="34" charset="0"/>
              </a:defRPr>
            </a:pPr>
            <a:r>
              <a:rPr sz="2500" dirty="0"/>
              <a:t>LEL, CO, H</a:t>
            </a:r>
            <a:r>
              <a:rPr sz="2500" baseline="-25000" dirty="0"/>
              <a:t>2</a:t>
            </a:r>
            <a:r>
              <a:rPr sz="2500" dirty="0"/>
              <a:t>S, O</a:t>
            </a:r>
            <a:r>
              <a:rPr sz="2500" baseline="-25000" dirty="0"/>
              <a:t>2</a:t>
            </a:r>
            <a:endParaRPr sz="2500" dirty="0">
              <a:solidFill>
                <a:schemeClr val="bg1"/>
              </a:solidFill>
              <a:latin typeface="Arial" pitchFamily="34" charset="0"/>
              <a:ea typeface="ＭＳ Ｐゴシック" pitchFamily="34" charset="-128"/>
              <a:cs typeface="Arial" pitchFamily="34" charset="0"/>
            </a:endParaRPr>
          </a:p>
          <a:p>
            <a:pPr marL="457200" lvl="1" indent="-457200" eaLnBrk="1" hangingPunct="1">
              <a:lnSpc>
                <a:spcPct val="90000"/>
              </a:lnSpc>
              <a:buFont typeface="Arial" panose="020B0604020202020204" pitchFamily="34" charset="0"/>
              <a:buChar char="•"/>
              <a:defRPr>
                <a:solidFill>
                  <a:srgbClr val="FFB005"/>
                </a:solidFill>
                <a:latin typeface="Arial" pitchFamily="34" charset="0"/>
                <a:ea typeface="ＭＳ Ｐゴシック" pitchFamily="34" charset="-128"/>
                <a:cs typeface="Arial" pitchFamily="34" charset="0"/>
              </a:defRPr>
            </a:pPr>
            <a:r>
              <a:rPr sz="2500" dirty="0"/>
              <a:t>¡</a:t>
            </a:r>
            <a:r>
              <a:rPr sz="2500" dirty="0" err="1"/>
              <a:t>Recuerde</a:t>
            </a:r>
            <a:r>
              <a:rPr sz="2500" dirty="0"/>
              <a:t> </a:t>
            </a:r>
            <a:r>
              <a:rPr sz="2500" dirty="0" err="1"/>
              <a:t>tener</a:t>
            </a:r>
            <a:r>
              <a:rPr sz="2500" dirty="0"/>
              <a:t> </a:t>
            </a:r>
            <a:r>
              <a:rPr sz="2500" dirty="0" err="1"/>
              <a:t>en</a:t>
            </a:r>
            <a:r>
              <a:rPr sz="2500" dirty="0"/>
              <a:t> </a:t>
            </a:r>
            <a:r>
              <a:rPr sz="2500" dirty="0" err="1"/>
              <a:t>cuenta</a:t>
            </a:r>
            <a:r>
              <a:rPr sz="2500" dirty="0"/>
              <a:t> </a:t>
            </a:r>
            <a:r>
              <a:rPr sz="2500" dirty="0" err="1"/>
              <a:t>los</a:t>
            </a:r>
            <a:r>
              <a:rPr sz="2500" dirty="0"/>
              <a:t> </a:t>
            </a:r>
            <a:r>
              <a:rPr sz="2500" dirty="0" err="1"/>
              <a:t>factores</a:t>
            </a:r>
            <a:r>
              <a:rPr sz="2500" dirty="0"/>
              <a:t> de </a:t>
            </a:r>
            <a:r>
              <a:rPr sz="2500" dirty="0" err="1"/>
              <a:t>conversión</a:t>
            </a:r>
            <a:r>
              <a:rPr sz="2500" dirty="0"/>
              <a:t> </a:t>
            </a:r>
            <a:r>
              <a:rPr sz="2500" dirty="0" err="1"/>
              <a:t>que</a:t>
            </a:r>
            <a:r>
              <a:rPr sz="2500" dirty="0"/>
              <a:t> </a:t>
            </a:r>
            <a:r>
              <a:rPr sz="2500" dirty="0" err="1"/>
              <a:t>dependen</a:t>
            </a:r>
            <a:r>
              <a:rPr sz="2500" dirty="0"/>
              <a:t> del gas de </a:t>
            </a:r>
            <a:r>
              <a:rPr sz="2500" dirty="0" err="1"/>
              <a:t>calibración</a:t>
            </a:r>
            <a:r>
              <a:rPr sz="2500" dirty="0"/>
              <a:t> </a:t>
            </a:r>
            <a:r>
              <a:rPr sz="2500" dirty="0" err="1"/>
              <a:t>utilizado</a:t>
            </a:r>
            <a:r>
              <a:rPr sz="2500" dirty="0"/>
              <a:t> para </a:t>
            </a:r>
            <a:r>
              <a:rPr sz="2500" dirty="0" err="1"/>
              <a:t>el</a:t>
            </a:r>
            <a:r>
              <a:rPr sz="2500" dirty="0"/>
              <a:t> detector!</a:t>
            </a:r>
          </a:p>
          <a:p>
            <a:pPr marL="457200" lvl="1" indent="-457200" eaLnBrk="1" hangingPunct="1">
              <a:lnSpc>
                <a:spcPct val="90000"/>
              </a:lnSpc>
              <a:buFont typeface="Arial" panose="020B0604020202020204" pitchFamily="34" charset="0"/>
              <a:buChar char="•"/>
              <a:defRPr>
                <a:solidFill>
                  <a:srgbClr val="FFB005"/>
                </a:solidFill>
                <a:latin typeface="Arial" pitchFamily="34" charset="0"/>
                <a:ea typeface="ＭＳ Ｐゴシック" pitchFamily="34" charset="-128"/>
                <a:cs typeface="Arial" pitchFamily="34" charset="0"/>
              </a:defRPr>
            </a:pPr>
            <a:r>
              <a:rPr sz="2500" dirty="0" err="1"/>
              <a:t>Considere</a:t>
            </a:r>
            <a:r>
              <a:rPr sz="2500" dirty="0"/>
              <a:t> </a:t>
            </a:r>
            <a:r>
              <a:rPr sz="2500" dirty="0" err="1"/>
              <a:t>varios</a:t>
            </a:r>
            <a:r>
              <a:rPr sz="2500" dirty="0"/>
              <a:t> </a:t>
            </a:r>
            <a:r>
              <a:rPr sz="2500" dirty="0" err="1"/>
              <a:t>equipos</a:t>
            </a:r>
            <a:r>
              <a:rPr sz="2500" dirty="0"/>
              <a:t> de </a:t>
            </a:r>
            <a:r>
              <a:rPr sz="2500" dirty="0" err="1"/>
              <a:t>monitoreo</a:t>
            </a:r>
            <a:r>
              <a:rPr sz="2500" dirty="0"/>
              <a:t> con un </a:t>
            </a:r>
            <a:r>
              <a:rPr sz="2500" dirty="0" err="1"/>
              <a:t>mínimo</a:t>
            </a:r>
            <a:r>
              <a:rPr sz="2500" dirty="0"/>
              <a:t> de al </a:t>
            </a:r>
            <a:r>
              <a:rPr sz="2500" dirty="0" err="1"/>
              <a:t>menos</a:t>
            </a:r>
            <a:r>
              <a:rPr sz="2500" dirty="0"/>
              <a:t> dos (2) </a:t>
            </a:r>
            <a:r>
              <a:rPr sz="2500" dirty="0" err="1"/>
              <a:t>detectores</a:t>
            </a:r>
            <a:r>
              <a:rPr sz="2500" dirty="0"/>
              <a:t> de gases </a:t>
            </a:r>
            <a:r>
              <a:rPr sz="2500" dirty="0" err="1"/>
              <a:t>múltiples</a:t>
            </a:r>
            <a:r>
              <a:rPr sz="2500" dirty="0"/>
              <a:t>.</a:t>
            </a:r>
          </a:p>
        </p:txBody>
      </p:sp>
      <p:sp>
        <p:nvSpPr>
          <p:cNvPr id="2" name="Title 1">
            <a:extLst>
              <a:ext uri="{FF2B5EF4-FFF2-40B4-BE49-F238E27FC236}">
                <a16:creationId xmlns:a16="http://schemas.microsoft.com/office/drawing/2014/main" id="{5C852F64-ADF0-30F7-821A-11225DBBAE31}"/>
              </a:ext>
            </a:extLst>
          </p:cNvPr>
          <p:cNvSpPr>
            <a:spLocks noGrp="1"/>
          </p:cNvSpPr>
          <p:nvPr>
            <p:ph type="title"/>
          </p:nvPr>
        </p:nvSpPr>
        <p:spPr>
          <a:xfrm>
            <a:off x="457200" y="337260"/>
            <a:ext cx="11277600" cy="579438"/>
          </a:xfrm>
        </p:spPr>
        <p:txBody>
          <a:bodyPr>
            <a:noAutofit/>
          </a:bodyPr>
          <a:lstStyle/>
          <a:p>
            <a:pPr algn="l">
              <a:defRPr sz="4000"/>
            </a:pPr>
            <a:r>
              <a:t>Detección y monitoreo</a:t>
            </a:r>
          </a:p>
        </p:txBody>
      </p:sp>
      <p:pic>
        <p:nvPicPr>
          <p:cNvPr id="8" name="Picture Placeholder 7">
            <a:extLst>
              <a:ext uri="{FF2B5EF4-FFF2-40B4-BE49-F238E27FC236}">
                <a16:creationId xmlns:a16="http://schemas.microsoft.com/office/drawing/2014/main" id="{858BBDBF-6579-9034-0917-BCAE9D07F844}"/>
              </a:ext>
            </a:extLst>
          </p:cNvPr>
          <p:cNvPicPr>
            <a:picLocks noGrp="1" noChangeAspect="1"/>
          </p:cNvPicPr>
          <p:nvPr>
            <p:ph type="pic" sz="quarter" idx="4294967295"/>
          </p:nvPr>
        </p:nvPicPr>
        <p:blipFill rotWithShape="1">
          <a:blip r:embed="rId3"/>
          <a:srcRect l="1250" t="1238" r="1250" b="1262"/>
          <a:stretch>
            <a:fillRect/>
          </a:stretch>
        </p:blipFill>
        <p:spPr>
          <a:xfrm>
            <a:off x="7942955" y="2608955"/>
            <a:ext cx="4249045" cy="4249045"/>
          </a:xfrm>
          <a:prstGeom prst="rect">
            <a:avLst/>
          </a:prstGeom>
        </p:spPr>
      </p:pic>
      <p:pic>
        <p:nvPicPr>
          <p:cNvPr id="7" name="Picture Placeholder 6">
            <a:extLst>
              <a:ext uri="{FF2B5EF4-FFF2-40B4-BE49-F238E27FC236}">
                <a16:creationId xmlns:a16="http://schemas.microsoft.com/office/drawing/2014/main" id="{D90AF780-8901-9070-D603-4737FD4B6716}"/>
              </a:ext>
            </a:extLst>
          </p:cNvPr>
          <p:cNvPicPr>
            <a:picLocks noGrp="1" noChangeAspect="1"/>
          </p:cNvPicPr>
          <p:nvPr>
            <p:ph type="pic" sz="quarter" idx="4294967295"/>
          </p:nvPr>
        </p:nvPicPr>
        <p:blipFill rotWithShape="1">
          <a:blip r:embed="rId4"/>
          <a:srcRect l="534" t="16396" r="534" b="2100"/>
          <a:stretch>
            <a:fillRect/>
          </a:stretch>
        </p:blipFill>
        <p:spPr>
          <a:xfrm>
            <a:off x="7942954" y="0"/>
            <a:ext cx="4249046" cy="2632169"/>
          </a:xfrm>
          <a:prstGeom prst="rect">
            <a:avLst/>
          </a:prstGeom>
        </p:spPr>
      </p:pic>
      <p:pic>
        <p:nvPicPr>
          <p:cNvPr id="3" name="Picture 2">
            <a:extLst>
              <a:ext uri="{FF2B5EF4-FFF2-40B4-BE49-F238E27FC236}">
                <a16:creationId xmlns:a16="http://schemas.microsoft.com/office/drawing/2014/main" id="{F26B53E2-05AF-1A03-76D8-0A649BAC39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p:sld>
</file>

<file path=ppt/theme/theme1.xml><?xml version="1.0" encoding="utf-8"?>
<a:theme xmlns:a="http://schemas.openxmlformats.org/drawingml/2006/main" name="2025 Updated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8BD9980522ED479C512EC977991EAE" ma:contentTypeVersion="18" ma:contentTypeDescription="Create a new document." ma:contentTypeScope="" ma:versionID="eea2116b0342fe1b5484d61114b09d98">
  <xsd:schema xmlns:xsd="http://www.w3.org/2001/XMLSchema" xmlns:xs="http://www.w3.org/2001/XMLSchema" xmlns:p="http://schemas.microsoft.com/office/2006/metadata/properties" xmlns:ns2="9659d145-d520-4658-b925-eca3bc946a0b" xmlns:ns3="679f892f-2c11-43a9-b10f-e0092ef5799b" targetNamespace="http://schemas.microsoft.com/office/2006/metadata/properties" ma:root="true" ma:fieldsID="f0be449b6ff9bf7eed0a2765a5cb7753" ns2:_="" ns3:_="">
    <xsd:import namespace="9659d145-d520-4658-b925-eca3bc946a0b"/>
    <xsd:import namespace="679f892f-2c11-43a9-b10f-e0092ef579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9d145-d520-4658-b925-eca3bc946a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7e2319-715b-419f-ad38-fa0d6611b64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9f892f-2c11-43a9-b10f-e0092ef579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030296f-bffd-40b7-a96f-a16ecbf4646a}" ma:internalName="TaxCatchAll" ma:showField="CatchAllData" ma:web="679f892f-2c11-43a9-b10f-e0092ef579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79f892f-2c11-43a9-b10f-e0092ef5799b" xsi:nil="true"/>
    <lcf76f155ced4ddcb4097134ff3c332f xmlns="9659d145-d520-4658-b925-eca3bc946a0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D2DCD49-B285-4B27-BAF0-4B07CB60B6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59d145-d520-4658-b925-eca3bc946a0b"/>
    <ds:schemaRef ds:uri="679f892f-2c11-43a9-b10f-e0092ef579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00F0B5-E48F-477B-A244-E9F9BCA07642}">
  <ds:schemaRefs>
    <ds:schemaRef ds:uri="http://schemas.microsoft.com/sharepoint/v3/contenttype/forms"/>
  </ds:schemaRefs>
</ds:datastoreItem>
</file>

<file path=customXml/itemProps3.xml><?xml version="1.0" encoding="utf-8"?>
<ds:datastoreItem xmlns:ds="http://schemas.openxmlformats.org/officeDocument/2006/customXml" ds:itemID="{EE5F3F6E-6A4A-4CC3-9C47-EDEDEAECBCDF}">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4a4db33-2e30-4ca9-9a6e-bddb39c6c07a"/>
    <ds:schemaRef ds:uri="http://www.w3.org/XML/1998/namespace"/>
    <ds:schemaRef ds:uri="http://purl.org/dc/dcmitype/"/>
    <ds:schemaRef ds:uri="679f892f-2c11-43a9-b10f-e0092ef5799b"/>
    <ds:schemaRef ds:uri="9659d145-d520-4658-b925-eca3bc946a0b"/>
  </ds:schemaRefs>
</ds:datastoreItem>
</file>

<file path=docProps/app.xml><?xml version="1.0" encoding="utf-8"?>
<Properties xmlns="http://schemas.openxmlformats.org/officeDocument/2006/extended-properties" xmlns:vt="http://schemas.openxmlformats.org/officeDocument/2006/docPropsVTypes">
  <TotalTime>36516</TotalTime>
  <Words>3173</Words>
  <Application>Microsoft Office PowerPoint</Application>
  <PresentationFormat>Panorámica</PresentationFormat>
  <Paragraphs>243</Paragraphs>
  <Slides>13</Slides>
  <Notes>13</Notes>
  <HiddenSlides>0</HiddenSlides>
  <MMClips>0</MMClips>
  <ScaleCrop>false</ScaleCrop>
  <HeadingPairs>
    <vt:vector size="6" baseType="variant">
      <vt:variant>
        <vt:lpstr>Fuentes usadas</vt:lpstr>
      </vt:variant>
      <vt:variant>
        <vt:i4>3</vt:i4>
      </vt:variant>
      <vt:variant>
        <vt:lpstr>Tema</vt:lpstr>
      </vt:variant>
      <vt:variant>
        <vt:i4>2</vt:i4>
      </vt:variant>
      <vt:variant>
        <vt:lpstr>Títulos de diapositiva</vt:lpstr>
      </vt:variant>
      <vt:variant>
        <vt:i4>13</vt:i4>
      </vt:variant>
    </vt:vector>
  </HeadingPairs>
  <TitlesOfParts>
    <vt:vector size="18" baseType="lpstr">
      <vt:lpstr>ＭＳ Ｐゴシック</vt:lpstr>
      <vt:lpstr>Arial</vt:lpstr>
      <vt:lpstr>Calibri</vt:lpstr>
      <vt:lpstr>2025 Updated Background</vt:lpstr>
      <vt:lpstr>Office Theme</vt:lpstr>
      <vt:lpstr>Presentación de PowerPoint</vt:lpstr>
      <vt:lpstr>Objetivos</vt:lpstr>
      <vt:lpstr>Introducción</vt:lpstr>
      <vt:lpstr>Control de derrames de combustible</vt:lpstr>
      <vt:lpstr>Consideraciones especiales</vt:lpstr>
      <vt:lpstr>Distancias de respuesta inicial</vt:lpstr>
      <vt:lpstr>Evaluación de la escena  del etanol</vt:lpstr>
      <vt:lpstr>Control Zonas</vt:lpstr>
      <vt:lpstr>Detección y monitoreo</vt:lpstr>
      <vt:lpstr>Equipo de protección personal</vt:lpstr>
      <vt:lpstr>Recomendaciones  de descontaminación</vt:lpstr>
      <vt:lpstr>Resumen</vt:lpstr>
      <vt:lpstr>Presentación de PowerPoint</vt:lpstr>
    </vt:vector>
  </TitlesOfParts>
  <Company>Andrew Johnson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RFA</dc:creator>
  <cp:lastModifiedBy>Juan Manuel Acosta</cp:lastModifiedBy>
  <cp:revision>193</cp:revision>
  <cp:lastPrinted>2020-03-04T16:48:16Z</cp:lastPrinted>
  <dcterms:modified xsi:type="dcterms:W3CDTF">2026-03-25T17:14:24Z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0x010100238BD9980522ED479C512EC977991EAE</vt:lpwstr>
  </property>
</Properties>
</file>