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9" r:id="rId4"/>
  </p:sldMasterIdLst>
  <p:notesMasterIdLst>
    <p:notesMasterId r:id="rId14"/>
  </p:notesMasterIdLst>
  <p:handoutMasterIdLst>
    <p:handoutMasterId r:id="rId15"/>
  </p:handoutMasterIdLst>
  <p:sldIdLst>
    <p:sldId id="315" r:id="rId5"/>
    <p:sldId id="307" r:id="rId6"/>
    <p:sldId id="308" r:id="rId7"/>
    <p:sldId id="309" r:id="rId8"/>
    <p:sldId id="310" r:id="rId9"/>
    <p:sldId id="314" r:id="rId10"/>
    <p:sldId id="312" r:id="rId11"/>
    <p:sldId id="313" r:id="rId12"/>
    <p:sldId id="316" r:id="rId13"/>
  </p:sldIdLst>
  <p:sldSz cx="12192000" cy="6858000"/>
  <p:notesSz cx="7010400" cy="9296400"/>
  <p:defaultTextStyle>
    <a:defPPr>
      <a:defRPr lang="en-US"/>
    </a:defPPr>
    <a:lvl1pPr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672">
          <p15:clr>
            <a:srgbClr val="A4A3A4"/>
          </p15:clr>
        </p15:guide>
        <p15:guide id="2" pos="44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B005"/>
    <a:srgbClr val="003175"/>
    <a:srgbClr val="FF0000"/>
    <a:srgbClr val="5DBA3E"/>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0C3DEE-ED27-4A51-BC85-509F0B3C4100}" v="81" dt="2026-03-06T21:58:51.1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408" autoAdjust="0"/>
    <p:restoredTop sz="70218" autoAdjust="0"/>
  </p:normalViewPr>
  <p:slideViewPr>
    <p:cSldViewPr>
      <p:cViewPr>
        <p:scale>
          <a:sx n="70" d="100"/>
          <a:sy n="70" d="100"/>
        </p:scale>
        <p:origin x="2304" y="234"/>
      </p:cViewPr>
      <p:guideLst>
        <p:guide orient="horz" pos="672"/>
        <p:guide pos="44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y Ruff" userId="2fedf697-c7c4-47e5-81d4-5bd69038a8f8" providerId="ADAL" clId="{7BFC989C-9026-4FDF-A8BA-5762B3585EB1}"/>
    <pc:docChg chg="undo custSel modSld">
      <pc:chgData name="Missy Ruff" userId="2fedf697-c7c4-47e5-81d4-5bd69038a8f8" providerId="ADAL" clId="{7BFC989C-9026-4FDF-A8BA-5762B3585EB1}" dt="2026-03-06T21:58:51.108" v="273" actId="14100"/>
      <pc:docMkLst>
        <pc:docMk/>
      </pc:docMkLst>
      <pc:sldChg chg="modSp mod">
        <pc:chgData name="Missy Ruff" userId="2fedf697-c7c4-47e5-81d4-5bd69038a8f8" providerId="ADAL" clId="{7BFC989C-9026-4FDF-A8BA-5762B3585EB1}" dt="2026-03-06T21:48:22.323" v="28" actId="14100"/>
        <pc:sldMkLst>
          <pc:docMk/>
          <pc:sldMk cId="0" sldId="307"/>
        </pc:sldMkLst>
        <pc:spChg chg="mod">
          <ac:chgData name="Missy Ruff" userId="2fedf697-c7c4-47e5-81d4-5bd69038a8f8" providerId="ADAL" clId="{7BFC989C-9026-4FDF-A8BA-5762B3585EB1}" dt="2026-03-06T21:48:22.323" v="28" actId="14100"/>
          <ac:spMkLst>
            <pc:docMk/>
            <pc:sldMk cId="0" sldId="307"/>
            <ac:spMk id="5" creationId="{E8FA91B3-67FB-19C2-D004-F91E0BB944A9}"/>
          </ac:spMkLst>
        </pc:spChg>
        <pc:spChg chg="mod">
          <ac:chgData name="Missy Ruff" userId="2fedf697-c7c4-47e5-81d4-5bd69038a8f8" providerId="ADAL" clId="{7BFC989C-9026-4FDF-A8BA-5762B3585EB1}" dt="2026-03-06T21:48:06.454" v="13" actId="1036"/>
          <ac:spMkLst>
            <pc:docMk/>
            <pc:sldMk cId="0" sldId="307"/>
            <ac:spMk id="15" creationId="{7DDE58C0-BBEF-8849-9ACE-70DA09B6B40E}"/>
          </ac:spMkLst>
        </pc:spChg>
        <pc:spChg chg="mod">
          <ac:chgData name="Missy Ruff" userId="2fedf697-c7c4-47e5-81d4-5bd69038a8f8" providerId="ADAL" clId="{7BFC989C-9026-4FDF-A8BA-5762B3585EB1}" dt="2026-03-06T21:48:06.454" v="13" actId="1036"/>
          <ac:spMkLst>
            <pc:docMk/>
            <pc:sldMk cId="0" sldId="307"/>
            <ac:spMk id="16" creationId="{64BD9DD6-4377-51DE-EBEE-0A3E67C38D50}"/>
          </ac:spMkLst>
        </pc:spChg>
        <pc:spChg chg="mod">
          <ac:chgData name="Missy Ruff" userId="2fedf697-c7c4-47e5-81d4-5bd69038a8f8" providerId="ADAL" clId="{7BFC989C-9026-4FDF-A8BA-5762B3585EB1}" dt="2026-03-06T21:48:06.454" v="13" actId="1036"/>
          <ac:spMkLst>
            <pc:docMk/>
            <pc:sldMk cId="0" sldId="307"/>
            <ac:spMk id="17" creationId="{B0181A5A-7C68-9E11-A288-1EC9DC068E86}"/>
          </ac:spMkLst>
        </pc:spChg>
        <pc:spChg chg="mod">
          <ac:chgData name="Missy Ruff" userId="2fedf697-c7c4-47e5-81d4-5bd69038a8f8" providerId="ADAL" clId="{7BFC989C-9026-4FDF-A8BA-5762B3585EB1}" dt="2026-03-06T21:46:58.209" v="0" actId="255"/>
          <ac:spMkLst>
            <pc:docMk/>
            <pc:sldMk cId="0" sldId="307"/>
            <ac:spMk id="18" creationId="{580434E9-F98C-BCA5-0DCD-7F6284D5EC4E}"/>
          </ac:spMkLst>
        </pc:spChg>
        <pc:grpChg chg="mod">
          <ac:chgData name="Missy Ruff" userId="2fedf697-c7c4-47e5-81d4-5bd69038a8f8" providerId="ADAL" clId="{7BFC989C-9026-4FDF-A8BA-5762B3585EB1}" dt="2026-03-06T21:48:06.454" v="13" actId="1036"/>
          <ac:grpSpMkLst>
            <pc:docMk/>
            <pc:sldMk cId="0" sldId="307"/>
            <ac:grpSpMk id="6" creationId="{37A5709F-73FD-26C1-27D4-2D03A044192F}"/>
          </ac:grpSpMkLst>
        </pc:grpChg>
        <pc:grpChg chg="mod">
          <ac:chgData name="Missy Ruff" userId="2fedf697-c7c4-47e5-81d4-5bd69038a8f8" providerId="ADAL" clId="{7BFC989C-9026-4FDF-A8BA-5762B3585EB1}" dt="2026-03-06T21:48:06.454" v="13" actId="1036"/>
          <ac:grpSpMkLst>
            <pc:docMk/>
            <pc:sldMk cId="0" sldId="307"/>
            <ac:grpSpMk id="9" creationId="{9D30ED47-196F-AABA-D904-2452525DBD84}"/>
          </ac:grpSpMkLst>
        </pc:grpChg>
        <pc:grpChg chg="mod">
          <ac:chgData name="Missy Ruff" userId="2fedf697-c7c4-47e5-81d4-5bd69038a8f8" providerId="ADAL" clId="{7BFC989C-9026-4FDF-A8BA-5762B3585EB1}" dt="2026-03-06T21:48:06.454" v="13" actId="1036"/>
          <ac:grpSpMkLst>
            <pc:docMk/>
            <pc:sldMk cId="0" sldId="307"/>
            <ac:grpSpMk id="12" creationId="{9BB16A79-E050-5061-9677-5DAF86D2E525}"/>
          </ac:grpSpMkLst>
        </pc:grpChg>
        <pc:cxnChg chg="mod">
          <ac:chgData name="Missy Ruff" userId="2fedf697-c7c4-47e5-81d4-5bd69038a8f8" providerId="ADAL" clId="{7BFC989C-9026-4FDF-A8BA-5762B3585EB1}" dt="2026-03-06T21:48:06.454" v="13" actId="1036"/>
          <ac:cxnSpMkLst>
            <pc:docMk/>
            <pc:sldMk cId="0" sldId="307"/>
            <ac:cxnSpMk id="4" creationId="{8B20B833-6AC4-0A0C-D62F-CCDF49FC08BB}"/>
          </ac:cxnSpMkLst>
        </pc:cxnChg>
      </pc:sldChg>
      <pc:sldChg chg="modSp mod">
        <pc:chgData name="Missy Ruff" userId="2fedf697-c7c4-47e5-81d4-5bd69038a8f8" providerId="ADAL" clId="{7BFC989C-9026-4FDF-A8BA-5762B3585EB1}" dt="2026-03-06T21:49:57.134" v="32" actId="255"/>
        <pc:sldMkLst>
          <pc:docMk/>
          <pc:sldMk cId="0" sldId="308"/>
        </pc:sldMkLst>
        <pc:spChg chg="mod">
          <ac:chgData name="Missy Ruff" userId="2fedf697-c7c4-47e5-81d4-5bd69038a8f8" providerId="ADAL" clId="{7BFC989C-9026-4FDF-A8BA-5762B3585EB1}" dt="2026-03-06T21:49:57.134" v="32" actId="255"/>
          <ac:spMkLst>
            <pc:docMk/>
            <pc:sldMk cId="0" sldId="308"/>
            <ac:spMk id="6" creationId="{B5A82C3C-9856-EFBF-831B-9A11044EEBFD}"/>
          </ac:spMkLst>
        </pc:spChg>
        <pc:spChg chg="mod">
          <ac:chgData name="Missy Ruff" userId="2fedf697-c7c4-47e5-81d4-5bd69038a8f8" providerId="ADAL" clId="{7BFC989C-9026-4FDF-A8BA-5762B3585EB1}" dt="2026-03-06T21:49:15.379" v="29" actId="113"/>
          <ac:spMkLst>
            <pc:docMk/>
            <pc:sldMk cId="0" sldId="308"/>
            <ac:spMk id="11266" creationId="{15D040A4-E488-4570-AA0B-58CBC59FF7AC}"/>
          </ac:spMkLst>
        </pc:spChg>
        <pc:spChg chg="mod">
          <ac:chgData name="Missy Ruff" userId="2fedf697-c7c4-47e5-81d4-5bd69038a8f8" providerId="ADAL" clId="{7BFC989C-9026-4FDF-A8BA-5762B3585EB1}" dt="2026-03-06T21:49:36.503" v="31" actId="255"/>
          <ac:spMkLst>
            <pc:docMk/>
            <pc:sldMk cId="0" sldId="308"/>
            <ac:spMk id="11267" creationId="{46575492-ABFD-4B5F-A54C-1C74ED3F14CF}"/>
          </ac:spMkLst>
        </pc:spChg>
      </pc:sldChg>
      <pc:sldChg chg="modSp">
        <pc:chgData name="Missy Ruff" userId="2fedf697-c7c4-47e5-81d4-5bd69038a8f8" providerId="ADAL" clId="{7BFC989C-9026-4FDF-A8BA-5762B3585EB1}" dt="2026-03-06T21:50:49.364" v="39" actId="1036"/>
        <pc:sldMkLst>
          <pc:docMk/>
          <pc:sldMk cId="0" sldId="309"/>
        </pc:sldMkLst>
        <pc:spChg chg="mod">
          <ac:chgData name="Missy Ruff" userId="2fedf697-c7c4-47e5-81d4-5bd69038a8f8" providerId="ADAL" clId="{7BFC989C-9026-4FDF-A8BA-5762B3585EB1}" dt="2026-03-06T21:50:38.351" v="38" actId="1036"/>
          <ac:spMkLst>
            <pc:docMk/>
            <pc:sldMk cId="0" sldId="309"/>
            <ac:spMk id="2" creationId="{14FFE849-8F61-4D6D-56E2-8530BC3E5597}"/>
          </ac:spMkLst>
        </pc:spChg>
        <pc:spChg chg="mod">
          <ac:chgData name="Missy Ruff" userId="2fedf697-c7c4-47e5-81d4-5bd69038a8f8" providerId="ADAL" clId="{7BFC989C-9026-4FDF-A8BA-5762B3585EB1}" dt="2026-03-06T21:50:49.364" v="39" actId="1036"/>
          <ac:spMkLst>
            <pc:docMk/>
            <pc:sldMk cId="0" sldId="309"/>
            <ac:spMk id="13315" creationId="{7D55CB55-7FD7-4B8C-AEE3-9929C608C919}"/>
          </ac:spMkLst>
        </pc:spChg>
      </pc:sldChg>
      <pc:sldChg chg="addSp modSp mod">
        <pc:chgData name="Missy Ruff" userId="2fedf697-c7c4-47e5-81d4-5bd69038a8f8" providerId="ADAL" clId="{7BFC989C-9026-4FDF-A8BA-5762B3585EB1}" dt="2026-03-06T21:52:26.403" v="52"/>
        <pc:sldMkLst>
          <pc:docMk/>
          <pc:sldMk cId="0" sldId="310"/>
        </pc:sldMkLst>
        <pc:spChg chg="mod">
          <ac:chgData name="Missy Ruff" userId="2fedf697-c7c4-47e5-81d4-5bd69038a8f8" providerId="ADAL" clId="{7BFC989C-9026-4FDF-A8BA-5762B3585EB1}" dt="2026-03-06T21:51:54.669" v="51" actId="14100"/>
          <ac:spMkLst>
            <pc:docMk/>
            <pc:sldMk cId="0" sldId="310"/>
            <ac:spMk id="15362" creationId="{32034A99-BEF9-469F-9A93-386618E06737}"/>
          </ac:spMkLst>
        </pc:spChg>
        <pc:spChg chg="mod">
          <ac:chgData name="Missy Ruff" userId="2fedf697-c7c4-47e5-81d4-5bd69038a8f8" providerId="ADAL" clId="{7BFC989C-9026-4FDF-A8BA-5762B3585EB1}" dt="2026-03-06T21:51:16.381" v="44" actId="1036"/>
          <ac:spMkLst>
            <pc:docMk/>
            <pc:sldMk cId="0" sldId="310"/>
            <ac:spMk id="15363" creationId="{80B4A778-B12D-43CB-81F3-493F3AB1EBAF}"/>
          </ac:spMkLst>
        </pc:spChg>
        <pc:picChg chg="add mod">
          <ac:chgData name="Missy Ruff" userId="2fedf697-c7c4-47e5-81d4-5bd69038a8f8" providerId="ADAL" clId="{7BFC989C-9026-4FDF-A8BA-5762B3585EB1}" dt="2026-03-06T21:52:26.403" v="52"/>
          <ac:picMkLst>
            <pc:docMk/>
            <pc:sldMk cId="0" sldId="310"/>
            <ac:picMk id="3" creationId="{21CC1892-533D-6E0D-F27A-FE16EDCA3428}"/>
          </ac:picMkLst>
        </pc:picChg>
      </pc:sldChg>
      <pc:sldChg chg="addSp modSp mod">
        <pc:chgData name="Missy Ruff" userId="2fedf697-c7c4-47e5-81d4-5bd69038a8f8" providerId="ADAL" clId="{7BFC989C-9026-4FDF-A8BA-5762B3585EB1}" dt="2026-03-06T21:57:00.306" v="245" actId="732"/>
        <pc:sldMkLst>
          <pc:docMk/>
          <pc:sldMk cId="0" sldId="312"/>
        </pc:sldMkLst>
        <pc:spChg chg="mod">
          <ac:chgData name="Missy Ruff" userId="2fedf697-c7c4-47e5-81d4-5bd69038a8f8" providerId="ADAL" clId="{7BFC989C-9026-4FDF-A8BA-5762B3585EB1}" dt="2026-03-06T21:54:44.650" v="218" actId="1036"/>
          <ac:spMkLst>
            <pc:docMk/>
            <pc:sldMk cId="0" sldId="312"/>
            <ac:spMk id="2" creationId="{D18A0ADA-C602-CA51-7364-74BA532075A1}"/>
          </ac:spMkLst>
        </pc:spChg>
        <pc:spChg chg="mod">
          <ac:chgData name="Missy Ruff" userId="2fedf697-c7c4-47e5-81d4-5bd69038a8f8" providerId="ADAL" clId="{7BFC989C-9026-4FDF-A8BA-5762B3585EB1}" dt="2026-03-06T21:56:18.729" v="240" actId="1038"/>
          <ac:spMkLst>
            <pc:docMk/>
            <pc:sldMk cId="0" sldId="312"/>
            <ac:spMk id="4" creationId="{01C046D3-EC8F-653D-9EB7-791742A419CF}"/>
          </ac:spMkLst>
        </pc:spChg>
        <pc:picChg chg="mod modCrop">
          <ac:chgData name="Missy Ruff" userId="2fedf697-c7c4-47e5-81d4-5bd69038a8f8" providerId="ADAL" clId="{7BFC989C-9026-4FDF-A8BA-5762B3585EB1}" dt="2026-03-06T21:57:00.306" v="245" actId="732"/>
          <ac:picMkLst>
            <pc:docMk/>
            <pc:sldMk cId="0" sldId="312"/>
            <ac:picMk id="3" creationId="{4D1C2781-7D76-03C6-5952-AEBFB7A9FB23}"/>
          </ac:picMkLst>
        </pc:picChg>
        <pc:picChg chg="add mod">
          <ac:chgData name="Missy Ruff" userId="2fedf697-c7c4-47e5-81d4-5bd69038a8f8" providerId="ADAL" clId="{7BFC989C-9026-4FDF-A8BA-5762B3585EB1}" dt="2026-03-06T21:53:05.883" v="195"/>
          <ac:picMkLst>
            <pc:docMk/>
            <pc:sldMk cId="0" sldId="312"/>
            <ac:picMk id="5" creationId="{67900ABC-9BCE-BB9A-E9A0-209BA6BF1E0F}"/>
          </ac:picMkLst>
        </pc:picChg>
      </pc:sldChg>
      <pc:sldChg chg="addSp modSp mod">
        <pc:chgData name="Missy Ruff" userId="2fedf697-c7c4-47e5-81d4-5bd69038a8f8" providerId="ADAL" clId="{7BFC989C-9026-4FDF-A8BA-5762B3585EB1}" dt="2026-03-06T21:58:43.042" v="272" actId="14100"/>
        <pc:sldMkLst>
          <pc:docMk/>
          <pc:sldMk cId="0" sldId="313"/>
        </pc:sldMkLst>
        <pc:spChg chg="mod">
          <ac:chgData name="Missy Ruff" userId="2fedf697-c7c4-47e5-81d4-5bd69038a8f8" providerId="ADAL" clId="{7BFC989C-9026-4FDF-A8BA-5762B3585EB1}" dt="2026-03-06T21:58:25.274" v="268" actId="1035"/>
          <ac:spMkLst>
            <pc:docMk/>
            <pc:sldMk cId="0" sldId="313"/>
            <ac:spMk id="4" creationId="{3F1C2BD4-50E6-5C85-4F39-CCDD506AAA5D}"/>
          </ac:spMkLst>
        </pc:spChg>
        <pc:spChg chg="mod">
          <ac:chgData name="Missy Ruff" userId="2fedf697-c7c4-47e5-81d4-5bd69038a8f8" providerId="ADAL" clId="{7BFC989C-9026-4FDF-A8BA-5762B3585EB1}" dt="2026-03-06T21:58:43.042" v="272" actId="14100"/>
          <ac:spMkLst>
            <pc:docMk/>
            <pc:sldMk cId="0" sldId="313"/>
            <ac:spMk id="5" creationId="{05C55EEB-6BBA-230D-4068-522033FAFF33}"/>
          </ac:spMkLst>
        </pc:spChg>
        <pc:picChg chg="add mod">
          <ac:chgData name="Missy Ruff" userId="2fedf697-c7c4-47e5-81d4-5bd69038a8f8" providerId="ADAL" clId="{7BFC989C-9026-4FDF-A8BA-5762B3585EB1}" dt="2026-03-06T21:57:18.182" v="246"/>
          <ac:picMkLst>
            <pc:docMk/>
            <pc:sldMk cId="0" sldId="313"/>
            <ac:picMk id="6" creationId="{DF44EE65-916F-FF4F-4394-0035EEABEFA1}"/>
          </ac:picMkLst>
        </pc:picChg>
      </pc:sldChg>
      <pc:sldChg chg="addSp modSp mod">
        <pc:chgData name="Missy Ruff" userId="2fedf697-c7c4-47e5-81d4-5bd69038a8f8" providerId="ADAL" clId="{7BFC989C-9026-4FDF-A8BA-5762B3585EB1}" dt="2026-03-06T21:52:57" v="194" actId="1036"/>
        <pc:sldMkLst>
          <pc:docMk/>
          <pc:sldMk cId="0" sldId="314"/>
        </pc:sldMkLst>
        <pc:spChg chg="mod">
          <ac:chgData name="Missy Ruff" userId="2fedf697-c7c4-47e5-81d4-5bd69038a8f8" providerId="ADAL" clId="{7BFC989C-9026-4FDF-A8BA-5762B3585EB1}" dt="2026-03-06T21:52:57" v="194" actId="1036"/>
          <ac:spMkLst>
            <pc:docMk/>
            <pc:sldMk cId="0" sldId="314"/>
            <ac:spMk id="5" creationId="{1BECE919-7E02-E2EE-B3AC-64534578BCD3}"/>
          </ac:spMkLst>
        </pc:spChg>
        <pc:picChg chg="add mod">
          <ac:chgData name="Missy Ruff" userId="2fedf697-c7c4-47e5-81d4-5bd69038a8f8" providerId="ADAL" clId="{7BFC989C-9026-4FDF-A8BA-5762B3585EB1}" dt="2026-03-06T21:52:37.864" v="191" actId="1038"/>
          <ac:picMkLst>
            <pc:docMk/>
            <pc:sldMk cId="0" sldId="314"/>
            <ac:picMk id="2" creationId="{9DEE076D-7C76-7E7B-B510-42C50E6BF634}"/>
          </ac:picMkLst>
        </pc:picChg>
      </pc:sldChg>
      <pc:sldChg chg="addSp modSp mod">
        <pc:chgData name="Missy Ruff" userId="2fedf697-c7c4-47e5-81d4-5bd69038a8f8" providerId="ADAL" clId="{7BFC989C-9026-4FDF-A8BA-5762B3585EB1}" dt="2026-03-06T21:58:51.108" v="273" actId="14100"/>
        <pc:sldMkLst>
          <pc:docMk/>
          <pc:sldMk cId="0" sldId="316"/>
        </pc:sldMkLst>
        <pc:spChg chg="mod">
          <ac:chgData name="Missy Ruff" userId="2fedf697-c7c4-47e5-81d4-5bd69038a8f8" providerId="ADAL" clId="{7BFC989C-9026-4FDF-A8BA-5762B3585EB1}" dt="2026-03-06T21:58:02.479" v="260" actId="14100"/>
          <ac:spMkLst>
            <pc:docMk/>
            <pc:sldMk cId="0" sldId="316"/>
            <ac:spMk id="3" creationId="{50BC553B-5275-5BF5-E04F-7CA3DAAACE55}"/>
          </ac:spMkLst>
        </pc:spChg>
        <pc:spChg chg="mod">
          <ac:chgData name="Missy Ruff" userId="2fedf697-c7c4-47e5-81d4-5bd69038a8f8" providerId="ADAL" clId="{7BFC989C-9026-4FDF-A8BA-5762B3585EB1}" dt="2026-03-06T21:57:38.790" v="254" actId="1035"/>
          <ac:spMkLst>
            <pc:docMk/>
            <pc:sldMk cId="0" sldId="316"/>
            <ac:spMk id="4" creationId="{486595C9-1E64-BE9E-60AC-E5ADE539EDAF}"/>
          </ac:spMkLst>
        </pc:spChg>
        <pc:spChg chg="mod">
          <ac:chgData name="Missy Ruff" userId="2fedf697-c7c4-47e5-81d4-5bd69038a8f8" providerId="ADAL" clId="{7BFC989C-9026-4FDF-A8BA-5762B3585EB1}" dt="2026-03-06T21:58:51.108" v="273" actId="14100"/>
          <ac:spMkLst>
            <pc:docMk/>
            <pc:sldMk cId="0" sldId="316"/>
            <ac:spMk id="5" creationId="{0100C50C-3B52-F6E8-95C2-36005DB97A7D}"/>
          </ac:spMkLst>
        </pc:spChg>
        <pc:picChg chg="add mod">
          <ac:chgData name="Missy Ruff" userId="2fedf697-c7c4-47e5-81d4-5bd69038a8f8" providerId="ADAL" clId="{7BFC989C-9026-4FDF-A8BA-5762B3585EB1}" dt="2026-03-06T21:57:20.663" v="247"/>
          <ac:picMkLst>
            <pc:docMk/>
            <pc:sldMk cId="0" sldId="316"/>
            <ac:picMk id="6" creationId="{6678EEB8-34E8-E3D5-53C6-7C1E9E694A70}"/>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57C1E87-0860-4D33-AFFF-38B031DA54CF}"/>
              </a:ext>
            </a:extLst>
          </p:cNvPr>
          <p:cNvSpPr>
            <a:spLocks noGrp="1"/>
          </p:cNvSpPr>
          <p:nvPr>
            <p:ph type="hdr" sz="quarter"/>
          </p:nvPr>
        </p:nvSpPr>
        <p:spPr>
          <a:xfrm>
            <a:off x="0" y="0"/>
            <a:ext cx="3038475" cy="465138"/>
          </a:xfrm>
          <a:prstGeom prst="rect">
            <a:avLst/>
          </a:prstGeom>
        </p:spPr>
        <p:txBody>
          <a:bodyPr vert="horz" lIns="91431" tIns="45716" rIns="91431" bIns="45716" rtlCol="0"/>
          <a:lstStyle>
            <a:lvl1pPr algn="l" eaLnBrk="1" hangingPunct="1">
              <a:defRPr sz="1200">
                <a:latin typeface="Arial" charset="0"/>
                <a:ea typeface="ＭＳ Ｐゴシック" pitchFamily="34" charset="-128"/>
                <a:cs typeface="+mn-cs"/>
              </a:defRPr>
            </a:lvl1pPr>
          </a:lstStyle>
          <a:p>
            <a:pPr>
              <a:defRPr/>
            </a:pPr>
            <a:endParaRPr lang="en-US"/>
          </a:p>
        </p:txBody>
      </p:sp>
      <p:sp>
        <p:nvSpPr>
          <p:cNvPr id="3" name="Date Placeholder 2">
            <a:extLst>
              <a:ext uri="{FF2B5EF4-FFF2-40B4-BE49-F238E27FC236}">
                <a16:creationId xmlns:a16="http://schemas.microsoft.com/office/drawing/2014/main" id="{78F11247-7A2B-4A73-8D1A-4096107B2D21}"/>
              </a:ext>
            </a:extLst>
          </p:cNvPr>
          <p:cNvSpPr>
            <a:spLocks noGrp="1"/>
          </p:cNvSpPr>
          <p:nvPr>
            <p:ph type="dt" sz="quarter" idx="1"/>
          </p:nvPr>
        </p:nvSpPr>
        <p:spPr>
          <a:xfrm>
            <a:off x="3970338" y="0"/>
            <a:ext cx="3038475" cy="465138"/>
          </a:xfrm>
          <a:prstGeom prst="rect">
            <a:avLst/>
          </a:prstGeom>
        </p:spPr>
        <p:txBody>
          <a:bodyPr vert="horz" wrap="square" lIns="91431" tIns="45716" rIns="91431" bIns="45716" numCol="1" anchor="t" anchorCtr="0" compatLnSpc="1">
            <a:prstTxWarp prst="textNoShape">
              <a:avLst/>
            </a:prstTxWarp>
          </a:bodyPr>
          <a:lstStyle>
            <a:lvl1pPr algn="r" eaLnBrk="1" hangingPunct="1">
              <a:defRPr sz="1200">
                <a:latin typeface="Arial" charset="0"/>
                <a:cs typeface="+mn-cs"/>
              </a:defRPr>
            </a:lvl1pPr>
          </a:lstStyle>
          <a:p>
            <a:pPr>
              <a:defRPr/>
            </a:pPr>
            <a:fld id="{F4221FCD-48C1-4E5D-928B-03D48E56CAA5}" type="datetimeFigureOut">
              <a:rPr lang="en-US"/>
              <a:pPr>
                <a:defRPr/>
              </a:pPr>
              <a:t>3/6/2026</a:t>
            </a:fld>
            <a:endParaRPr lang="en-US"/>
          </a:p>
        </p:txBody>
      </p:sp>
      <p:sp>
        <p:nvSpPr>
          <p:cNvPr id="4" name="Footer Placeholder 3">
            <a:extLst>
              <a:ext uri="{FF2B5EF4-FFF2-40B4-BE49-F238E27FC236}">
                <a16:creationId xmlns:a16="http://schemas.microsoft.com/office/drawing/2014/main" id="{CAF4FEC8-B613-4861-8E16-0431BFCAA544}"/>
              </a:ext>
            </a:extLst>
          </p:cNvPr>
          <p:cNvSpPr>
            <a:spLocks noGrp="1"/>
          </p:cNvSpPr>
          <p:nvPr>
            <p:ph type="ftr" sz="quarter" idx="2"/>
          </p:nvPr>
        </p:nvSpPr>
        <p:spPr>
          <a:xfrm>
            <a:off x="0" y="8829675"/>
            <a:ext cx="3038475" cy="465138"/>
          </a:xfrm>
          <a:prstGeom prst="rect">
            <a:avLst/>
          </a:prstGeom>
        </p:spPr>
        <p:txBody>
          <a:bodyPr vert="horz" lIns="91431" tIns="45716" rIns="91431" bIns="45716" rtlCol="0" anchor="b"/>
          <a:lstStyle>
            <a:lvl1pPr algn="l" eaLnBrk="1" hangingPunct="1">
              <a:defRPr sz="1200">
                <a:latin typeface="Arial" charset="0"/>
                <a:ea typeface="ＭＳ Ｐゴシック" pitchFamily="34" charset="-128"/>
                <a:cs typeface="+mn-cs"/>
              </a:defRPr>
            </a:lvl1pPr>
          </a:lstStyle>
          <a:p>
            <a:pPr>
              <a:defRPr/>
            </a:pPr>
            <a:endParaRPr lang="en-US"/>
          </a:p>
        </p:txBody>
      </p:sp>
      <p:sp>
        <p:nvSpPr>
          <p:cNvPr id="5" name="Slide Number Placeholder 4">
            <a:extLst>
              <a:ext uri="{FF2B5EF4-FFF2-40B4-BE49-F238E27FC236}">
                <a16:creationId xmlns:a16="http://schemas.microsoft.com/office/drawing/2014/main" id="{03FE896B-732D-4C55-9BA0-87E5634C0BD4}"/>
              </a:ext>
            </a:extLst>
          </p:cNvPr>
          <p:cNvSpPr>
            <a:spLocks noGrp="1"/>
          </p:cNvSpPr>
          <p:nvPr>
            <p:ph type="sldNum" sz="quarter" idx="3"/>
          </p:nvPr>
        </p:nvSpPr>
        <p:spPr>
          <a:xfrm>
            <a:off x="3970338" y="8829675"/>
            <a:ext cx="3038475" cy="465138"/>
          </a:xfrm>
          <a:prstGeom prst="rect">
            <a:avLst/>
          </a:prstGeom>
        </p:spPr>
        <p:txBody>
          <a:bodyPr vert="horz" wrap="square" lIns="91431" tIns="45716" rIns="91431" bIns="45716" numCol="1" anchor="b" anchorCtr="0" compatLnSpc="1">
            <a:prstTxWarp prst="textNoShape">
              <a:avLst/>
            </a:prstTxWarp>
          </a:bodyPr>
          <a:lstStyle>
            <a:lvl1pPr algn="r" eaLnBrk="1" hangingPunct="1">
              <a:defRPr sz="1200" smtClean="0"/>
            </a:lvl1pPr>
          </a:lstStyle>
          <a:p>
            <a:pPr>
              <a:defRPr/>
            </a:pPr>
            <a:fld id="{BE7BDC56-0579-483E-9AE7-DD9F22B8C61D}"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AA156F3-84E6-4CE3-AFE3-A27E6A79DFF6}"/>
              </a:ext>
            </a:extLst>
          </p:cNvPr>
          <p:cNvSpPr>
            <a:spLocks noGrp="1"/>
          </p:cNvSpPr>
          <p:nvPr>
            <p:ph type="hdr" sz="quarter"/>
          </p:nvPr>
        </p:nvSpPr>
        <p:spPr>
          <a:xfrm>
            <a:off x="0" y="0"/>
            <a:ext cx="3038475" cy="465138"/>
          </a:xfrm>
          <a:prstGeom prst="rect">
            <a:avLst/>
          </a:prstGeom>
        </p:spPr>
        <p:txBody>
          <a:bodyPr vert="horz" lIns="91431" tIns="45716" rIns="91431" bIns="45716" rtlCol="0"/>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3" name="Date Placeholder 2">
            <a:extLst>
              <a:ext uri="{FF2B5EF4-FFF2-40B4-BE49-F238E27FC236}">
                <a16:creationId xmlns:a16="http://schemas.microsoft.com/office/drawing/2014/main" id="{C0A2540E-7981-48A7-8AEE-9253947167A3}"/>
              </a:ext>
            </a:extLst>
          </p:cNvPr>
          <p:cNvSpPr>
            <a:spLocks noGrp="1"/>
          </p:cNvSpPr>
          <p:nvPr>
            <p:ph type="dt" idx="1"/>
          </p:nvPr>
        </p:nvSpPr>
        <p:spPr>
          <a:xfrm>
            <a:off x="3970338" y="0"/>
            <a:ext cx="3038475" cy="465138"/>
          </a:xfrm>
          <a:prstGeom prst="rect">
            <a:avLst/>
          </a:prstGeom>
        </p:spPr>
        <p:txBody>
          <a:bodyPr vert="horz" wrap="square" lIns="91431" tIns="45716" rIns="91431" bIns="45716" numCol="1" anchor="t" anchorCtr="0" compatLnSpc="1">
            <a:prstTxWarp prst="textNoShape">
              <a:avLst/>
            </a:prstTxWarp>
          </a:bodyPr>
          <a:lstStyle>
            <a:lvl1pPr algn="r" eaLnBrk="1" hangingPunct="1">
              <a:defRPr sz="1200">
                <a:latin typeface="Calibri" pitchFamily="34" charset="0"/>
                <a:cs typeface="Arial" charset="0"/>
              </a:defRPr>
            </a:lvl1pPr>
          </a:lstStyle>
          <a:p>
            <a:pPr>
              <a:defRPr/>
            </a:pPr>
            <a:fld id="{4C72EA5B-3290-42A2-9E63-60086957D495}" type="datetimeFigureOut">
              <a:rPr lang="en-US"/>
              <a:pPr>
                <a:defRPr/>
              </a:pPr>
              <a:t>3/6/2026</a:t>
            </a:fld>
            <a:endParaRPr lang="en-US"/>
          </a:p>
        </p:txBody>
      </p:sp>
      <p:sp>
        <p:nvSpPr>
          <p:cNvPr id="4" name="Slide Image Placeholder 3">
            <a:extLst>
              <a:ext uri="{FF2B5EF4-FFF2-40B4-BE49-F238E27FC236}">
                <a16:creationId xmlns:a16="http://schemas.microsoft.com/office/drawing/2014/main" id="{8AC418E3-BC84-4E41-8517-B02E86C284AF}"/>
              </a:ext>
            </a:extLst>
          </p:cNvPr>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1431" tIns="45716" rIns="91431" bIns="45716" rtlCol="0" anchor="ctr"/>
          <a:lstStyle/>
          <a:p>
            <a:pPr lvl="0"/>
            <a:endParaRPr lang="en-US" noProof="0"/>
          </a:p>
        </p:txBody>
      </p:sp>
      <p:sp>
        <p:nvSpPr>
          <p:cNvPr id="5" name="Notes Placeholder 4">
            <a:extLst>
              <a:ext uri="{FF2B5EF4-FFF2-40B4-BE49-F238E27FC236}">
                <a16:creationId xmlns:a16="http://schemas.microsoft.com/office/drawing/2014/main" id="{A1C6806B-C3E4-4259-8418-84B118F10BF7}"/>
              </a:ext>
            </a:extLst>
          </p:cNvPr>
          <p:cNvSpPr>
            <a:spLocks noGrp="1"/>
          </p:cNvSpPr>
          <p:nvPr>
            <p:ph type="body" sz="quarter" idx="3"/>
          </p:nvPr>
        </p:nvSpPr>
        <p:spPr>
          <a:xfrm>
            <a:off x="701675" y="4416425"/>
            <a:ext cx="5607050" cy="4183063"/>
          </a:xfrm>
          <a:prstGeom prst="rect">
            <a:avLst/>
          </a:prstGeom>
        </p:spPr>
        <p:txBody>
          <a:bodyPr vert="horz" lIns="91431" tIns="45716" rIns="91431" bIns="45716"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DB15B040-710F-45E1-8D17-835F439217A5}"/>
              </a:ext>
            </a:extLst>
          </p:cNvPr>
          <p:cNvSpPr>
            <a:spLocks noGrp="1"/>
          </p:cNvSpPr>
          <p:nvPr>
            <p:ph type="ftr" sz="quarter" idx="4"/>
          </p:nvPr>
        </p:nvSpPr>
        <p:spPr>
          <a:xfrm>
            <a:off x="0" y="8829675"/>
            <a:ext cx="3038475" cy="465138"/>
          </a:xfrm>
          <a:prstGeom prst="rect">
            <a:avLst/>
          </a:prstGeom>
        </p:spPr>
        <p:txBody>
          <a:bodyPr vert="horz" lIns="91431" tIns="45716" rIns="91431" bIns="45716" rtlCol="0" anchor="b"/>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7" name="Slide Number Placeholder 6">
            <a:extLst>
              <a:ext uri="{FF2B5EF4-FFF2-40B4-BE49-F238E27FC236}">
                <a16:creationId xmlns:a16="http://schemas.microsoft.com/office/drawing/2014/main" id="{3D28774A-9CB3-4B64-B945-6A102E268A8E}"/>
              </a:ext>
            </a:extLst>
          </p:cNvPr>
          <p:cNvSpPr>
            <a:spLocks noGrp="1"/>
          </p:cNvSpPr>
          <p:nvPr>
            <p:ph type="sldNum" sz="quarter" idx="5"/>
          </p:nvPr>
        </p:nvSpPr>
        <p:spPr>
          <a:xfrm>
            <a:off x="3970338" y="8829675"/>
            <a:ext cx="3038475" cy="465138"/>
          </a:xfrm>
          <a:prstGeom prst="rect">
            <a:avLst/>
          </a:prstGeom>
        </p:spPr>
        <p:txBody>
          <a:bodyPr vert="horz" wrap="square" lIns="91431" tIns="45716" rIns="91431" bIns="45716"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25C559CB-F649-40AC-BC8A-4A62A93D354F}"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mn-lt"/>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4FD386E-0F81-4C61-9B9B-5AFAAE86DAB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DF378534-BFC0-4B9F-BF4F-4BB46256B875}"/>
              </a:ext>
            </a:extLst>
          </p:cNvPr>
          <p:cNvSpPr>
            <a:spLocks noGrp="1"/>
          </p:cNvSpPr>
          <p:nvPr>
            <p:ph type="body" idx="1"/>
          </p:nvPr>
        </p:nvSpPr>
        <p:spPr/>
        <p:txBody>
          <a:bodyPr/>
          <a:lstStyle/>
          <a:p>
            <a:pPr>
              <a:defRPr/>
            </a:pPr>
            <a:r>
              <a:rPr lang="en-US" sz="1000" b="1" dirty="0">
                <a:latin typeface="Arial" pitchFamily="34" charset="0"/>
                <a:cs typeface="Arial" pitchFamily="34" charset="0"/>
              </a:rPr>
              <a:t>Module Time: </a:t>
            </a:r>
            <a:r>
              <a:rPr lang="en-US" sz="1000" dirty="0">
                <a:latin typeface="Arial" pitchFamily="34" charset="0"/>
                <a:cs typeface="Arial" pitchFamily="34" charset="0"/>
              </a:rPr>
              <a:t>20 minutes/ 30 minutes</a:t>
            </a:r>
          </a:p>
          <a:p>
            <a:pPr>
              <a:defRPr/>
            </a:pPr>
            <a:endParaRPr lang="en-US" sz="1000" dirty="0">
              <a:latin typeface="Arial" pitchFamily="34" charset="0"/>
              <a:cs typeface="Arial" pitchFamily="34" charset="0"/>
            </a:endParaRPr>
          </a:p>
          <a:p>
            <a:pPr>
              <a:defRPr/>
            </a:pPr>
            <a:r>
              <a:rPr lang="en-US" sz="1000" b="1" dirty="0">
                <a:latin typeface="Arial" pitchFamily="34" charset="0"/>
                <a:cs typeface="Arial" pitchFamily="34" charset="0"/>
              </a:rPr>
              <a:t>Materials:</a:t>
            </a:r>
          </a:p>
          <a:p>
            <a:pPr marL="171450" indent="-171450">
              <a:buFont typeface="Arial" pitchFamily="34" charset="0"/>
              <a:buChar char="•"/>
              <a:defRPr/>
            </a:pPr>
            <a:r>
              <a:rPr lang="en-US" sz="1000" dirty="0">
                <a:latin typeface="Arial" pitchFamily="34" charset="0"/>
                <a:cs typeface="Arial" pitchFamily="34" charset="0"/>
              </a:rPr>
              <a:t>Activity 8.1 and 8.2</a:t>
            </a:r>
          </a:p>
          <a:p>
            <a:pPr marL="628650" lvl="1" indent="-171450">
              <a:buFont typeface="Arial" pitchFamily="34" charset="0"/>
              <a:buChar char="•"/>
              <a:defRPr/>
            </a:pPr>
            <a:r>
              <a:rPr lang="en-US" sz="1000" dirty="0">
                <a:latin typeface="Arial" pitchFamily="34" charset="0"/>
                <a:cs typeface="Arial" pitchFamily="34" charset="0"/>
              </a:rPr>
              <a:t>Worksheet 8.2</a:t>
            </a:r>
          </a:p>
          <a:p>
            <a:pPr marL="171450" indent="-171450">
              <a:buFont typeface="Arial" pitchFamily="34" charset="0"/>
              <a:buChar char="•"/>
              <a:defRPr/>
            </a:pPr>
            <a:r>
              <a:rPr lang="en-US" sz="1000" i="1" dirty="0">
                <a:latin typeface="Arial" pitchFamily="34" charset="0"/>
                <a:cs typeface="Arial" pitchFamily="34" charset="0"/>
              </a:rPr>
              <a:t>Emergency Response Considerations </a:t>
            </a:r>
            <a:r>
              <a:rPr lang="en-US" sz="1000" dirty="0">
                <a:latin typeface="Arial" pitchFamily="34" charset="0"/>
                <a:cs typeface="Arial" pitchFamily="34" charset="0"/>
              </a:rPr>
              <a:t>video – (Show the video segment from 17:50 to 22:24)</a:t>
            </a:r>
          </a:p>
          <a:p>
            <a:pPr>
              <a:buFont typeface="Arial" pitchFamily="34" charset="0"/>
              <a:buNone/>
              <a:defRPr/>
            </a:pPr>
            <a:endParaRPr lang="en-US" sz="1000" dirty="0">
              <a:latin typeface="Arial" pitchFamily="34" charset="0"/>
              <a:cs typeface="Arial" pitchFamily="34" charset="0"/>
            </a:endParaRPr>
          </a:p>
          <a:p>
            <a:pPr>
              <a:defRPr/>
            </a:pPr>
            <a:endParaRPr lang="en-US" dirty="0"/>
          </a:p>
        </p:txBody>
      </p:sp>
      <p:sp>
        <p:nvSpPr>
          <p:cNvPr id="8196" name="Slide Number Placeholder 3">
            <a:extLst>
              <a:ext uri="{FF2B5EF4-FFF2-40B4-BE49-F238E27FC236}">
                <a16:creationId xmlns:a16="http://schemas.microsoft.com/office/drawing/2014/main" id="{F8E012D4-38D9-4E30-BBB3-00B2E3CDDC4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AC31D7C4-BB4D-4B8E-A0D4-22CDEFE41D9F}" type="slidenum">
              <a:rPr lang="en-US" altLang="en-US">
                <a:cs typeface="Arial" panose="020B0604020202020204" pitchFamily="34" charset="0"/>
              </a:rPr>
              <a:pPr>
                <a:spcBef>
                  <a:spcPct val="0"/>
                </a:spcBef>
              </a:pPr>
              <a:t>1</a:t>
            </a:fld>
            <a:endParaRPr lang="en-US" altLang="en-US">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42E77B41-C8E8-441B-AFE5-B00C985C815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082031F6-639A-4F4D-8150-6A8D61928DB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b="1" dirty="0">
                <a:latin typeface="Arial" panose="020B0604020202020204" pitchFamily="34" charset="0"/>
                <a:ea typeface="ＭＳ Ｐゴシック" panose="020B0600070205080204" pitchFamily="34" charset="-128"/>
                <a:cs typeface="Arial" panose="020B0604020202020204" pitchFamily="34" charset="0"/>
              </a:rPr>
              <a:t>Enabling Objectives</a:t>
            </a: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1. List the major concerns associated with fighting fires at ethanol production facilities, tank farm and bulk storage facilities.</a:t>
            </a: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2. Describe the components of pre-planning.</a:t>
            </a: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3. Develop methods to mitigate each of the concerns associated with fighting fires at tank farms and bulk storage facilities.</a:t>
            </a:r>
          </a:p>
        </p:txBody>
      </p:sp>
      <p:sp>
        <p:nvSpPr>
          <p:cNvPr id="10244" name="Slide Number Placeholder 3">
            <a:extLst>
              <a:ext uri="{FF2B5EF4-FFF2-40B4-BE49-F238E27FC236}">
                <a16:creationId xmlns:a16="http://schemas.microsoft.com/office/drawing/2014/main" id="{43D2D8AD-12F8-49E2-A3A9-D5D45EA0ED4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8E763189-A30C-4BED-9F6F-37360715DF4F}" type="slidenum">
              <a:rPr lang="en-US" altLang="en-US">
                <a:cs typeface="Arial" panose="020B0604020202020204" pitchFamily="34" charset="0"/>
              </a:rPr>
              <a:pPr>
                <a:spcBef>
                  <a:spcPct val="0"/>
                </a:spcBef>
              </a:pPr>
              <a:t>2</a:t>
            </a:fld>
            <a:endParaRPr lang="en-US" altLang="en-US">
              <a:cs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6ED61E7B-2B08-408A-A309-C4DF744901E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7889B576-B749-4980-A292-8BE294022F3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77500" lnSpcReduction="20000"/>
          </a:bodyPr>
          <a:lstStyle/>
          <a:p>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Show the video </a:t>
            </a:r>
            <a:r>
              <a:rPr lang="en-US" altLang="en-US" sz="1000" dirty="0">
                <a:latin typeface="Arial" panose="020B0604020202020204" pitchFamily="34" charset="0"/>
                <a:ea typeface="ＭＳ Ｐゴシック" panose="020B0600070205080204" pitchFamily="34" charset="-128"/>
                <a:cs typeface="Arial" panose="020B0604020202020204" pitchFamily="34" charset="0"/>
              </a:rPr>
              <a:t>Emergency Response Considerations</a:t>
            </a:r>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 (17:50 to 22:24).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Ethanol production facilities, tank farm and bulk storage fire operations can be extremely dangerous and require an extremely advanced technical knowledge of flammable liquids firefighting and fire protection. Because of the amount of time to set up operations and contain such a fire and the number of resources necessary to handle an incident and defend against a re-flash or re-ignition, they can become very tedious operations. In most cases these facilities will also require additional specialized equipment and apparatus as well as highly trained personnel in flammable liquid firefighting techniques to minimize risks to operational personnel, the facility and community.</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It is imperative that the departments have good relationships and cooperation with the facility operators and staff and should establish extensive pre-fire plans. In addition, schedule walk-throughs to update pre-plan information and functional exercises to practice the details of those established pre-plans on a regular basis.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Pre-planning should identify:</a:t>
            </a:r>
          </a:p>
          <a:p>
            <a:pPr marL="171450" indent="-171450">
              <a:buFont typeface="Arial" panose="020B0604020202020204" pitchFamily="34" charset="0"/>
              <a:buChar cha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Foam supplies</a:t>
            </a:r>
          </a:p>
          <a:p>
            <a:pPr marL="171450" indent="-171450">
              <a:buFont typeface="Arial" panose="020B0604020202020204" pitchFamily="34" charset="0"/>
              <a:buChar cha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Special equipment</a:t>
            </a:r>
          </a:p>
          <a:p>
            <a:pPr marL="171450" indent="-171450">
              <a:buFont typeface="Arial" panose="020B0604020202020204" pitchFamily="34" charset="0"/>
              <a:buChar cha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Apparatus; and</a:t>
            </a:r>
          </a:p>
          <a:p>
            <a:pPr marL="171450" indent="-171450">
              <a:buFont typeface="Arial" panose="020B0604020202020204" pitchFamily="34" charset="0"/>
              <a:buChar cha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Mutual aid and contract services</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At an absolute minimum, it is highly recommended that these types of activities should be conducted at least once per year.</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In many cases a major fire incident at one of these facilities will be beyond the capabilities of local resources and responders, therefore it is important to develop and maintain mutual aid assistance agreements.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It may be prudent to contract outside national professional technical services for these incidents depending on magnitude and location. The best single avenue of defense for these installations is prevention and pro-active planning activities.</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It can-not be overemphasized for these types of high-risk facilities we: “Plan for the worst-case scenario and hope for the best outcome on this type of incident.”</a:t>
            </a:r>
          </a:p>
          <a:p>
            <a:endParaRPr lang="en-US" altLang="en-US" dirty="0">
              <a:ea typeface="ＭＳ Ｐゴシック" panose="020B0600070205080204" pitchFamily="34" charset="-128"/>
            </a:endParaRPr>
          </a:p>
        </p:txBody>
      </p:sp>
      <p:sp>
        <p:nvSpPr>
          <p:cNvPr id="12292" name="Slide Number Placeholder 3">
            <a:extLst>
              <a:ext uri="{FF2B5EF4-FFF2-40B4-BE49-F238E27FC236}">
                <a16:creationId xmlns:a16="http://schemas.microsoft.com/office/drawing/2014/main" id="{4BB69BA8-1874-4ADD-B258-686BD8AAE91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46D1803B-2F43-4053-B603-619B76926BBB}" type="slidenum">
              <a:rPr lang="en-US" altLang="en-US">
                <a:cs typeface="Arial" panose="020B0604020202020204" pitchFamily="34" charset="0"/>
              </a:rPr>
              <a:pPr>
                <a:spcBef>
                  <a:spcPct val="0"/>
                </a:spcBef>
              </a:pPr>
              <a:t>3</a:t>
            </a:fld>
            <a:endParaRPr lang="en-US" altLang="en-US">
              <a:cs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BF2F917E-F0A3-423C-A513-E8501605AD7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E8778E17-9FB8-4489-A0C1-E025277A54FB}"/>
              </a:ext>
            </a:extLst>
          </p:cNvPr>
          <p:cNvSpPr>
            <a:spLocks noGrp="1"/>
          </p:cNvSpPr>
          <p:nvPr>
            <p:ph type="body" idx="1"/>
          </p:nvPr>
        </p:nvSpPr>
        <p:spPr/>
        <p:txBody>
          <a:bodyPr/>
          <a:lstStyle/>
          <a:p>
            <a:pPr>
              <a:defRPr/>
            </a:pPr>
            <a:r>
              <a:rPr lang="en-US" sz="1000" dirty="0">
                <a:latin typeface="Arial" pitchFamily="34" charset="0"/>
                <a:cs typeface="Arial" pitchFamily="34" charset="0"/>
              </a:rPr>
              <a:t>The following are some considerations for fire incidents at major facilities:</a:t>
            </a:r>
          </a:p>
          <a:p>
            <a:pPr marL="171450" indent="-171450">
              <a:buFont typeface="Arial" panose="020B0604020202020204" pitchFamily="34" charset="0"/>
              <a:buChar char="•"/>
              <a:defRPr/>
            </a:pPr>
            <a:r>
              <a:rPr lang="en-US" sz="1000" dirty="0">
                <a:latin typeface="Arial" pitchFamily="34" charset="0"/>
                <a:cs typeface="Arial" pitchFamily="34" charset="0"/>
              </a:rPr>
              <a:t>Pre-fire plans with predetermined flow rates should be established and reviewed regularly. </a:t>
            </a:r>
          </a:p>
          <a:p>
            <a:pPr marL="171450" indent="-171450">
              <a:buFont typeface="Arial" panose="020B0604020202020204" pitchFamily="34" charset="0"/>
              <a:buChar char="•"/>
              <a:defRPr/>
            </a:pPr>
            <a:r>
              <a:rPr lang="en-US" sz="1000" dirty="0">
                <a:latin typeface="Arial" pitchFamily="34" charset="0"/>
                <a:cs typeface="Arial" pitchFamily="34" charset="0"/>
              </a:rPr>
              <a:t>Mutual aid resources should also be included in planning and drills. We also recommend that your pre-plan includes potentially impacted residential and business communities adjacent to these facilities and how an incident could impact them.</a:t>
            </a:r>
          </a:p>
          <a:p>
            <a:pPr marL="171450" indent="-171450">
              <a:buFont typeface="Arial" panose="020B0604020202020204" pitchFamily="34" charset="0"/>
              <a:buChar char="•"/>
              <a:defRPr/>
            </a:pPr>
            <a:r>
              <a:rPr lang="en-US" sz="1000" dirty="0">
                <a:latin typeface="Arial" pitchFamily="34" charset="0"/>
                <a:cs typeface="Arial" pitchFamily="34" charset="0"/>
              </a:rPr>
              <a:t>Fire foam flow rates and resources needs for “campaign” or long-term incidents should be established before the incident occurs and reviewed regularly.</a:t>
            </a:r>
          </a:p>
          <a:p>
            <a:pPr marL="171450" indent="-171450">
              <a:buFont typeface="Arial" panose="020B0604020202020204" pitchFamily="34" charset="0"/>
              <a:buChar char="•"/>
              <a:defRPr/>
            </a:pPr>
            <a:r>
              <a:rPr lang="en-US" sz="1000" dirty="0">
                <a:latin typeface="Arial" pitchFamily="34" charset="0"/>
                <a:cs typeface="Arial" pitchFamily="34" charset="0"/>
              </a:rPr>
              <a:t>Storage tanks containing ethanol-blended fuels should be identified and known by the fire department personnel well in advance of any incident.</a:t>
            </a:r>
          </a:p>
          <a:p>
            <a:pPr>
              <a:defRPr/>
            </a:pPr>
            <a:endParaRPr lang="en-US" dirty="0"/>
          </a:p>
        </p:txBody>
      </p:sp>
      <p:sp>
        <p:nvSpPr>
          <p:cNvPr id="14340" name="Slide Number Placeholder 3">
            <a:extLst>
              <a:ext uri="{FF2B5EF4-FFF2-40B4-BE49-F238E27FC236}">
                <a16:creationId xmlns:a16="http://schemas.microsoft.com/office/drawing/2014/main" id="{0BD99D56-B7A7-4B3A-9B7D-9DBD2D2DF7F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B28F4093-E5FB-4ECB-BBCD-D6DE40DF8671}" type="slidenum">
              <a:rPr lang="en-US" altLang="en-US">
                <a:cs typeface="Arial" panose="020B0604020202020204" pitchFamily="34" charset="0"/>
              </a:rPr>
              <a:pPr>
                <a:spcBef>
                  <a:spcPct val="0"/>
                </a:spcBef>
              </a:pPr>
              <a:t>4</a:t>
            </a:fld>
            <a:endParaRPr lang="en-US" altLang="en-US">
              <a:cs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5D323F1A-1C12-414A-A855-6DF805C9EFD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117D1D13-E10D-46C0-A643-C5CED86F3651}"/>
              </a:ext>
            </a:extLst>
          </p:cNvPr>
          <p:cNvSpPr>
            <a:spLocks noGrp="1"/>
          </p:cNvSpPr>
          <p:nvPr>
            <p:ph type="body" idx="1"/>
          </p:nvPr>
        </p:nvSpPr>
        <p:spPr/>
        <p:txBody>
          <a:bodyPr/>
          <a:lstStyle/>
          <a:p>
            <a:pPr>
              <a:buFont typeface="Arial" pitchFamily="34" charset="0"/>
              <a:buNone/>
              <a:defRPr/>
            </a:pPr>
            <a:r>
              <a:rPr lang="en-US" sz="1000" dirty="0">
                <a:latin typeface="Arial" pitchFamily="34" charset="0"/>
                <a:cs typeface="Arial" pitchFamily="34" charset="0"/>
              </a:rPr>
              <a:t>The following are some considerations for fire incidents at major facilities:</a:t>
            </a:r>
          </a:p>
          <a:p>
            <a:pPr marL="171450" indent="-171450">
              <a:buFont typeface="Arial" panose="020B0604020202020204" pitchFamily="34" charset="0"/>
              <a:buChar char="•"/>
              <a:defRPr/>
            </a:pPr>
            <a:r>
              <a:rPr lang="en-US" sz="1000" dirty="0">
                <a:latin typeface="Arial" pitchFamily="34" charset="0"/>
                <a:cs typeface="Arial" pitchFamily="34" charset="0"/>
              </a:rPr>
              <a:t>If storage tanks are provided with pre-piped foam systems, connection locations and required pressures and flows should be identified. Personnel should be aware of the potential danger that systems installed on tanks which previously contained regular gasoline may not work or be appropriate for ethanol-blended fuels being stored in those tanks. Greater flow capacities may be required, and subsurface foam injection systems do not work with ethanol-blended fuel components.</a:t>
            </a:r>
          </a:p>
          <a:p>
            <a:pPr marL="171450" indent="-171450">
              <a:buFont typeface="Arial" panose="020B0604020202020204" pitchFamily="34" charset="0"/>
              <a:buChar char="•"/>
              <a:defRPr/>
            </a:pPr>
            <a:r>
              <a:rPr lang="en-US" sz="1000" dirty="0">
                <a:latin typeface="Arial" pitchFamily="34" charset="0"/>
                <a:cs typeface="Arial" pitchFamily="34" charset="0"/>
              </a:rPr>
              <a:t>Fires in storage tanks without fixed systems, or where those systems are inoperable, may not be extinguishable using non-fixed equipment. Lowering the fuel level and protecting exposures may be the only options for reducing the overall impact of the incident.</a:t>
            </a:r>
            <a:endParaRPr lang="en-US" dirty="0"/>
          </a:p>
        </p:txBody>
      </p:sp>
      <p:sp>
        <p:nvSpPr>
          <p:cNvPr id="16388" name="Slide Number Placeholder 3">
            <a:extLst>
              <a:ext uri="{FF2B5EF4-FFF2-40B4-BE49-F238E27FC236}">
                <a16:creationId xmlns:a16="http://schemas.microsoft.com/office/drawing/2014/main" id="{6C83AEF3-E3FC-4FD7-80AF-1A83CBFBF58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8C8E6035-92A1-4A9A-A4CC-FC7AA76770F2}" type="slidenum">
              <a:rPr lang="en-US" altLang="en-US">
                <a:cs typeface="Arial" panose="020B0604020202020204" pitchFamily="34" charset="0"/>
              </a:rPr>
              <a:pPr>
                <a:spcBef>
                  <a:spcPct val="0"/>
                </a:spcBef>
              </a:pPr>
              <a:t>5</a:t>
            </a:fld>
            <a:endParaRPr lang="en-US" altLang="en-US">
              <a:cs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A553545E-DE71-41E5-A842-3066BDCE734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E39EC95E-A6CD-4851-B275-B38AFFF6E249}"/>
              </a:ext>
            </a:extLst>
          </p:cNvPr>
          <p:cNvSpPr>
            <a:spLocks noGrp="1"/>
          </p:cNvSpPr>
          <p:nvPr>
            <p:ph type="body" idx="1"/>
          </p:nvPr>
        </p:nvSpPr>
        <p:spPr/>
        <p:txBody>
          <a:bodyPr>
            <a:normAutofit fontScale="62500" lnSpcReduction="20000"/>
          </a:bodyPr>
          <a:lstStyle/>
          <a:p>
            <a:pPr>
              <a:defRPr/>
            </a:pPr>
            <a:r>
              <a:rPr lang="en-US" sz="1000" dirty="0">
                <a:latin typeface="Arial" pitchFamily="34" charset="0"/>
                <a:cs typeface="Arial" pitchFamily="34" charset="0"/>
              </a:rPr>
              <a:t>Pre-planning is a vital factor to the successful outcome in management an incident at a bulk storage facility involving ethanol and ethanol-blended fuels. The amount of success obtained in resolving an emergency can, in most cases, be determined by the amount of advance preparation made by firefighting personnel. The purpose of pre-incident planning is to identify incident objectives, strategies and tactics well in advance of an incident. Along with functional and full scales exercises with all responsible parties involved in the training, this will enable attack preparations and fire-fighting operations to be carried out at the actual incident scene of an emergency as efficiently, effectively and safe as possible. </a:t>
            </a:r>
          </a:p>
          <a:p>
            <a:pPr>
              <a:defRPr/>
            </a:pP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The incident management attack operation can begin more quickly if details about the incident site are known prior to the arrival of the firefighters and if positions of specialized equipment, apparatus and possible hose layouts have been predetermined. Thus, less time needs to be spent on making decisions concerning the incident site during and after the size-up process.</a:t>
            </a:r>
          </a:p>
          <a:p>
            <a:pPr>
              <a:defRPr/>
            </a:pPr>
            <a:endParaRPr lang="en-US" sz="1000" dirty="0">
              <a:latin typeface="Arial" pitchFamily="34" charset="0"/>
              <a:cs typeface="Arial" pitchFamily="34" charset="0"/>
            </a:endParaRPr>
          </a:p>
          <a:p>
            <a:pPr>
              <a:defRPr/>
            </a:pPr>
            <a:r>
              <a:rPr lang="en-US" sz="1000" b="1" dirty="0">
                <a:latin typeface="Arial" pitchFamily="34" charset="0"/>
                <a:cs typeface="Arial" pitchFamily="34" charset="0"/>
              </a:rPr>
              <a:t>Group Discussion:</a:t>
            </a:r>
          </a:p>
          <a:p>
            <a:pPr>
              <a:defRPr/>
            </a:pPr>
            <a:r>
              <a:rPr lang="en-US" sz="1000" i="1" dirty="0">
                <a:latin typeface="Arial" pitchFamily="34" charset="0"/>
                <a:cs typeface="Arial" pitchFamily="34" charset="0"/>
              </a:rPr>
              <a:t>Ask participants to list items they would look for when conducting an exterior survey at a tank farm or bulk storage facility. Answers should include:</a:t>
            </a:r>
          </a:p>
          <a:p>
            <a:pPr marL="171450" indent="-171450">
              <a:buFont typeface="Arial" pitchFamily="34" charset="0"/>
              <a:buChar char="•"/>
              <a:defRPr/>
            </a:pPr>
            <a:r>
              <a:rPr lang="en-US" sz="1000" i="1" dirty="0">
                <a:latin typeface="Arial" pitchFamily="34" charset="0"/>
                <a:cs typeface="Arial" pitchFamily="34" charset="0"/>
              </a:rPr>
              <a:t>Facility dimensions</a:t>
            </a:r>
          </a:p>
          <a:p>
            <a:pPr marL="171450" indent="-171450">
              <a:buFont typeface="Arial" pitchFamily="34" charset="0"/>
              <a:buChar char="•"/>
              <a:defRPr/>
            </a:pPr>
            <a:r>
              <a:rPr lang="en-US" sz="1000" i="1" dirty="0">
                <a:latin typeface="Arial" pitchFamily="34" charset="0"/>
                <a:cs typeface="Arial" pitchFamily="34" charset="0"/>
              </a:rPr>
              <a:t>Fire hydrant locations</a:t>
            </a:r>
          </a:p>
          <a:p>
            <a:pPr marL="171450" indent="-171450">
              <a:buFont typeface="Arial" pitchFamily="34" charset="0"/>
              <a:buChar char="•"/>
              <a:defRPr/>
            </a:pPr>
            <a:r>
              <a:rPr lang="en-US" sz="1000" i="1" dirty="0">
                <a:latin typeface="Arial" pitchFamily="34" charset="0"/>
                <a:cs typeface="Arial" pitchFamily="34" charset="0"/>
              </a:rPr>
              <a:t>Fire Department Connection (FDC) locations</a:t>
            </a:r>
          </a:p>
          <a:p>
            <a:pPr marL="171450" indent="-171450">
              <a:buFont typeface="Arial" pitchFamily="34" charset="0"/>
              <a:buChar char="•"/>
              <a:defRPr/>
            </a:pPr>
            <a:r>
              <a:rPr lang="en-US" sz="1000" i="1" dirty="0">
                <a:latin typeface="Arial" pitchFamily="34" charset="0"/>
                <a:cs typeface="Arial" pitchFamily="34" charset="0"/>
              </a:rPr>
              <a:t>Utility shut-offs</a:t>
            </a:r>
          </a:p>
          <a:p>
            <a:pPr marL="171450" indent="-171450">
              <a:buFont typeface="Arial" pitchFamily="34" charset="0"/>
              <a:buChar char="•"/>
              <a:defRPr/>
            </a:pPr>
            <a:r>
              <a:rPr lang="en-US" sz="1000" i="1" dirty="0">
                <a:latin typeface="Arial" pitchFamily="34" charset="0"/>
                <a:cs typeface="Arial" pitchFamily="34" charset="0"/>
              </a:rPr>
              <a:t>Fences</a:t>
            </a:r>
          </a:p>
          <a:p>
            <a:pPr marL="171450" indent="-171450">
              <a:buFont typeface="Arial" pitchFamily="34" charset="0"/>
              <a:buChar char="•"/>
              <a:defRPr/>
            </a:pPr>
            <a:r>
              <a:rPr lang="en-US" sz="1000" i="1" dirty="0">
                <a:latin typeface="Arial" pitchFamily="34" charset="0"/>
                <a:cs typeface="Arial" pitchFamily="34" charset="0"/>
              </a:rPr>
              <a:t>Power lines locations and sizes of tanks or other storage containers</a:t>
            </a:r>
          </a:p>
          <a:p>
            <a:pPr marL="171450" indent="-171450">
              <a:buFont typeface="Arial" pitchFamily="34" charset="0"/>
              <a:buChar char="•"/>
              <a:defRPr/>
            </a:pPr>
            <a:r>
              <a:rPr lang="en-US" sz="1000" i="1" dirty="0">
                <a:latin typeface="Arial" pitchFamily="34" charset="0"/>
                <a:cs typeface="Arial" pitchFamily="34" charset="0"/>
              </a:rPr>
              <a:t>Landscaping</a:t>
            </a:r>
          </a:p>
          <a:p>
            <a:pPr marL="171450" indent="-171450">
              <a:buFont typeface="Arial" pitchFamily="34" charset="0"/>
              <a:buChar char="•"/>
              <a:defRPr/>
            </a:pPr>
            <a:r>
              <a:rPr lang="en-US" sz="1000" i="1" dirty="0">
                <a:latin typeface="Arial" pitchFamily="34" charset="0"/>
                <a:cs typeface="Arial" pitchFamily="34" charset="0"/>
              </a:rPr>
              <a:t>Obstructions</a:t>
            </a:r>
          </a:p>
          <a:p>
            <a:pPr marL="171450" indent="-171450">
              <a:buFont typeface="Arial" pitchFamily="34" charset="0"/>
              <a:buChar char="•"/>
              <a:defRPr/>
            </a:pPr>
            <a:r>
              <a:rPr lang="en-US" sz="1000" i="1" dirty="0">
                <a:latin typeface="Arial" pitchFamily="34" charset="0"/>
                <a:cs typeface="Arial" pitchFamily="34" charset="0"/>
              </a:rPr>
              <a:t>Exposures</a:t>
            </a:r>
          </a:p>
          <a:p>
            <a:pPr marL="171450" indent="-171450">
              <a:buFont typeface="Arial" pitchFamily="34" charset="0"/>
              <a:buChar char="•"/>
              <a:defRPr/>
            </a:pPr>
            <a:r>
              <a:rPr lang="en-US" sz="1000" i="1" dirty="0">
                <a:latin typeface="Arial" pitchFamily="34" charset="0"/>
                <a:cs typeface="Arial" pitchFamily="34" charset="0"/>
              </a:rPr>
              <a:t>Doors, windows, and fire escapes</a:t>
            </a:r>
          </a:p>
          <a:p>
            <a:pPr>
              <a:defRPr/>
            </a:pP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Steps involved in the pre-planning process include:</a:t>
            </a:r>
          </a:p>
          <a:p>
            <a:pPr marL="171450" indent="-171450">
              <a:buFont typeface="Arial" panose="020B0604020202020204" pitchFamily="34" charset="0"/>
              <a:buChar char="•"/>
              <a:defRPr/>
            </a:pPr>
            <a:r>
              <a:rPr lang="en-US" sz="1000" i="1" dirty="0">
                <a:latin typeface="Arial" pitchFamily="34" charset="0"/>
                <a:cs typeface="Arial" pitchFamily="34" charset="0"/>
              </a:rPr>
              <a:t>Information gathering</a:t>
            </a:r>
            <a:r>
              <a:rPr lang="en-US" sz="1000" dirty="0">
                <a:latin typeface="Arial" pitchFamily="34" charset="0"/>
                <a:cs typeface="Arial" pitchFamily="34" charset="0"/>
              </a:rPr>
              <a:t>: Collecting pertinent information at the selected site that might impact incident management operations, such as construction features, exposures, utility disconnects, fire hydrant location, water main sizes and flow capabilities, and anything else that would impact response operations if an emergency should occur.</a:t>
            </a:r>
          </a:p>
          <a:p>
            <a:pPr marL="171450" indent="-171450">
              <a:buFont typeface="Arial" panose="020B0604020202020204" pitchFamily="34" charset="0"/>
              <a:buChar char="•"/>
              <a:defRPr/>
            </a:pPr>
            <a:r>
              <a:rPr lang="en-US" sz="1000" i="1" dirty="0">
                <a:latin typeface="Arial" pitchFamily="34" charset="0"/>
                <a:cs typeface="Arial" pitchFamily="34" charset="0"/>
              </a:rPr>
              <a:t>Information analysis</a:t>
            </a:r>
            <a:r>
              <a:rPr lang="en-US" sz="1000" dirty="0">
                <a:latin typeface="Arial" pitchFamily="34" charset="0"/>
                <a:cs typeface="Arial" pitchFamily="34" charset="0"/>
              </a:rPr>
              <a:t>: The information gathered must be analyzed in terms of what is pertinent and vital to incident operations. An operable pre-incident plan must then be formulated and put into a usable format that can be used at the incident site and easily understood by all operationally engaged personnel. </a:t>
            </a:r>
          </a:p>
          <a:p>
            <a:pPr marL="171450" indent="-171450">
              <a:buFont typeface="Arial" panose="020B0604020202020204" pitchFamily="34" charset="0"/>
              <a:buChar char="•"/>
              <a:defRPr/>
            </a:pPr>
            <a:r>
              <a:rPr lang="en-US" sz="1000" i="1" dirty="0">
                <a:latin typeface="Arial" pitchFamily="34" charset="0"/>
                <a:cs typeface="Arial" pitchFamily="34" charset="0"/>
              </a:rPr>
              <a:t>Information distribution</a:t>
            </a:r>
            <a:r>
              <a:rPr lang="en-US" sz="1000" dirty="0">
                <a:latin typeface="Arial" pitchFamily="34" charset="0"/>
                <a:cs typeface="Arial" pitchFamily="34" charset="0"/>
              </a:rPr>
              <a:t>: All organizations that have statutory responsibility or functional capabilities at a bulk storage facility involving an ethanol and ethanol-blended fuel incident of scope and magnitude should have a current copy of the facility pre-plan. This will allow these organizations to become familiar with both the plan and pertinent factors relating to it prior to an actual incident.</a:t>
            </a:r>
          </a:p>
          <a:p>
            <a:pPr>
              <a:defRPr/>
            </a:pP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It may not be feasible to keep adequate foam stock on hand. It is important to consider a consortium approach for bulk AR-AFFF or AR-SFFF storage and availability. It is also important to ensure there is an adequate foam resource management plan and foam stock rotation during long term storage as required by the foam manufacturers. This foam resource management plan must also include regular sample testing of the foam concentrate stockpile by qualified personnel to ensure the continued integrity of the foam concentrate.</a:t>
            </a:r>
          </a:p>
          <a:p>
            <a:pPr>
              <a:defRPr/>
            </a:pPr>
            <a:endParaRPr lang="en-US" sz="1000" dirty="0">
              <a:latin typeface="Arial" pitchFamily="34" charset="0"/>
              <a:cs typeface="Arial" pitchFamily="34" charset="0"/>
            </a:endParaRPr>
          </a:p>
        </p:txBody>
      </p:sp>
      <p:sp>
        <p:nvSpPr>
          <p:cNvPr id="18436" name="Slide Number Placeholder 3">
            <a:extLst>
              <a:ext uri="{FF2B5EF4-FFF2-40B4-BE49-F238E27FC236}">
                <a16:creationId xmlns:a16="http://schemas.microsoft.com/office/drawing/2014/main" id="{DE965337-078B-478F-ACF6-A6441FD446C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9C9E87CF-4808-4514-B5E5-A519A556BA42}" type="slidenum">
              <a:rPr lang="en-US" altLang="en-US">
                <a:cs typeface="Arial" panose="020B0604020202020204" pitchFamily="34" charset="0"/>
              </a:rPr>
              <a:pPr>
                <a:spcBef>
                  <a:spcPct val="0"/>
                </a:spcBef>
              </a:pPr>
              <a:t>6</a:t>
            </a:fld>
            <a:endParaRPr lang="en-US" altLang="en-US">
              <a:cs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553EFB6B-F31F-4914-9A33-CA253953142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0509CFB0-BBA0-47FD-BFF3-4BD92A9DD79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In this module we learned that in the event of a major incident at a fuel storage facility, you will be better positioned to respond if you have done your homework in advance. You should have an incident plan in place and be in the habit of maintaining good relationships with the agencies that can offer support in your time of crisis. Drills and walk-throughs are essential parts of planning for major incidents and should be conducted on a regular basis.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A final note: Sometimes all you can safely do is contain the incident and let the fire run its course. Knowing when to let this happen is an important component of safety. Knowing the limitations of your resources and personnel, protecting the safety and wellbeing of your community all play a role in your emergency response decisions.</a:t>
            </a:r>
          </a:p>
          <a:p>
            <a:endParaRPr lang="en-US" altLang="en-US" dirty="0">
              <a:ea typeface="ＭＳ Ｐゴシック" panose="020B0600070205080204" pitchFamily="34" charset="-128"/>
            </a:endParaRPr>
          </a:p>
        </p:txBody>
      </p:sp>
      <p:sp>
        <p:nvSpPr>
          <p:cNvPr id="20484" name="Slide Number Placeholder 3">
            <a:extLst>
              <a:ext uri="{FF2B5EF4-FFF2-40B4-BE49-F238E27FC236}">
                <a16:creationId xmlns:a16="http://schemas.microsoft.com/office/drawing/2014/main" id="{2A6B8609-FD79-49AD-8765-1F80DF7B08B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F3171428-77BC-4030-9059-1F0FD130A964}" type="slidenum">
              <a:rPr lang="en-US" altLang="en-US">
                <a:cs typeface="Arial" panose="020B0604020202020204" pitchFamily="34" charset="0"/>
              </a:rPr>
              <a:pPr>
                <a:spcBef>
                  <a:spcPct val="0"/>
                </a:spcBef>
              </a:pPr>
              <a:t>7</a:t>
            </a:fld>
            <a:endParaRPr lang="en-US" altLang="en-US">
              <a:cs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501402E7-E4C2-45BA-B4E1-A2F11D62AB4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98B89302-0023-4AD4-B17E-4E7F02398728}"/>
              </a:ext>
            </a:extLst>
          </p:cNvPr>
          <p:cNvSpPr>
            <a:spLocks noGrp="1"/>
          </p:cNvSpPr>
          <p:nvPr>
            <p:ph type="body" idx="1"/>
          </p:nvPr>
        </p:nvSpPr>
        <p:spPr/>
        <p:txBody>
          <a:bodyPr>
            <a:normAutofit fontScale="77500" lnSpcReduction="20000"/>
          </a:bodyPr>
          <a:lstStyle/>
          <a:p>
            <a:pPr>
              <a:defRPr/>
            </a:pPr>
            <a:r>
              <a:rPr lang="en-US" sz="1000" b="1" dirty="0">
                <a:latin typeface="Arial" pitchFamily="34" charset="0"/>
                <a:cs typeface="Arial" pitchFamily="34" charset="0"/>
              </a:rPr>
              <a:t>Time:</a:t>
            </a:r>
            <a:r>
              <a:rPr lang="en-US" sz="1000" dirty="0">
                <a:latin typeface="Arial" pitchFamily="34" charset="0"/>
                <a:cs typeface="Arial" pitchFamily="34" charset="0"/>
              </a:rPr>
              <a:t> 15 minutes</a:t>
            </a:r>
          </a:p>
          <a:p>
            <a:pPr>
              <a:defRPr/>
            </a:pPr>
            <a:r>
              <a:rPr lang="en-US" sz="1000" b="1" dirty="0">
                <a:latin typeface="Arial" pitchFamily="34" charset="0"/>
                <a:cs typeface="Arial" pitchFamily="34" charset="0"/>
              </a:rPr>
              <a:t>Materials:</a:t>
            </a:r>
            <a:r>
              <a:rPr lang="en-US" sz="1000" dirty="0">
                <a:latin typeface="Arial" pitchFamily="34" charset="0"/>
                <a:cs typeface="Arial" pitchFamily="34" charset="0"/>
              </a:rPr>
              <a:t> None</a:t>
            </a:r>
          </a:p>
          <a:p>
            <a:pPr>
              <a:defRPr/>
            </a:pPr>
            <a:endParaRPr lang="en-US" sz="1000" b="1" dirty="0">
              <a:latin typeface="Arial" pitchFamily="34" charset="0"/>
              <a:cs typeface="Arial" pitchFamily="34" charset="0"/>
            </a:endParaRPr>
          </a:p>
          <a:p>
            <a:pPr>
              <a:defRPr/>
            </a:pPr>
            <a:r>
              <a:rPr lang="en-US" sz="1000" b="1" dirty="0">
                <a:latin typeface="Arial" pitchFamily="34" charset="0"/>
                <a:cs typeface="Arial" pitchFamily="34" charset="0"/>
              </a:rPr>
              <a:t>Instructor Directions:</a:t>
            </a:r>
          </a:p>
          <a:p>
            <a:pPr marL="228600" indent="-228600">
              <a:buFont typeface="+mj-lt"/>
              <a:buAutoNum type="arabicPeriod"/>
              <a:defRPr/>
            </a:pPr>
            <a:r>
              <a:rPr lang="en-US" sz="1000" i="1" dirty="0">
                <a:latin typeface="Arial" pitchFamily="34" charset="0"/>
                <a:cs typeface="Arial" pitchFamily="34" charset="0"/>
              </a:rPr>
              <a:t>Allow the participants to work in groups of two to three for this activity.</a:t>
            </a:r>
          </a:p>
          <a:p>
            <a:pPr marL="228600" indent="-228600">
              <a:buFont typeface="+mj-lt"/>
              <a:buAutoNum type="arabicPeriod"/>
              <a:defRPr/>
            </a:pPr>
            <a:r>
              <a:rPr lang="en-US" sz="1000" i="1" dirty="0">
                <a:latin typeface="Arial" pitchFamily="34" charset="0"/>
                <a:cs typeface="Arial" pitchFamily="34" charset="0"/>
              </a:rPr>
              <a:t>Assign either scenario #1 or #2 to each group.</a:t>
            </a:r>
          </a:p>
          <a:p>
            <a:pPr marL="228600" indent="-228600">
              <a:buFont typeface="+mj-lt"/>
              <a:buAutoNum type="arabicPeriod"/>
              <a:defRPr/>
            </a:pPr>
            <a:r>
              <a:rPr lang="en-US" sz="1000" i="1" dirty="0">
                <a:latin typeface="Arial" pitchFamily="34" charset="0"/>
                <a:cs typeface="Arial" pitchFamily="34" charset="0"/>
              </a:rPr>
              <a:t>Participants should determine appropriate procedures based on their scenario.</a:t>
            </a:r>
          </a:p>
          <a:p>
            <a:pPr marL="228600" indent="-228600">
              <a:buFont typeface="+mj-lt"/>
              <a:buAutoNum type="arabicPeriod"/>
              <a:defRPr/>
            </a:pPr>
            <a:r>
              <a:rPr lang="en-US" sz="1000" i="1" dirty="0">
                <a:latin typeface="Arial" pitchFamily="34" charset="0"/>
                <a:cs typeface="Arial" pitchFamily="34" charset="0"/>
              </a:rPr>
              <a:t>After 10 minutes call time and randomly call on groups to provide their answers.</a:t>
            </a:r>
          </a:p>
          <a:p>
            <a:pPr marL="228600" indent="-228600">
              <a:buFont typeface="+mj-lt"/>
              <a:buAutoNum type="arabicPeriod"/>
              <a:defRPr/>
            </a:pPr>
            <a:r>
              <a:rPr lang="en-US" sz="1000" i="1" dirty="0">
                <a:latin typeface="Arial" pitchFamily="34" charset="0"/>
                <a:cs typeface="Arial" pitchFamily="34" charset="0"/>
              </a:rPr>
              <a:t>Participants should mention the following:</a:t>
            </a:r>
          </a:p>
          <a:p>
            <a:pPr marL="628650" lvl="1" indent="-171450">
              <a:buFont typeface="Arial" pitchFamily="34" charset="0"/>
              <a:buChar char="•"/>
              <a:defRPr/>
            </a:pPr>
            <a:r>
              <a:rPr lang="en-US" sz="1000" i="1" dirty="0">
                <a:latin typeface="Arial" pitchFamily="34" charset="0"/>
                <a:cs typeface="Arial" pitchFamily="34" charset="0"/>
              </a:rPr>
              <a:t>Methods to identify the product;</a:t>
            </a:r>
          </a:p>
          <a:p>
            <a:pPr marL="628650" lvl="1" indent="-171450">
              <a:buFont typeface="Arial" pitchFamily="34" charset="0"/>
              <a:buChar char="•"/>
              <a:defRPr/>
            </a:pPr>
            <a:r>
              <a:rPr lang="en-US" sz="1000" i="1" dirty="0">
                <a:latin typeface="Arial" pitchFamily="34" charset="0"/>
                <a:cs typeface="Arial" pitchFamily="34" charset="0"/>
              </a:rPr>
              <a:t>What potential dangers need to be considered based on the chemical and physical properties of the Ethanol Flex-Fuel;</a:t>
            </a:r>
          </a:p>
          <a:p>
            <a:pPr marL="628650" lvl="1" indent="-171450">
              <a:buFont typeface="Arial" pitchFamily="34" charset="0"/>
              <a:buChar char="•"/>
              <a:defRPr/>
            </a:pPr>
            <a:r>
              <a:rPr lang="en-US" sz="1000" i="1" dirty="0">
                <a:latin typeface="Arial" pitchFamily="34" charset="0"/>
                <a:cs typeface="Arial" pitchFamily="34" charset="0"/>
              </a:rPr>
              <a:t>Establishing a safety zone;</a:t>
            </a:r>
          </a:p>
          <a:p>
            <a:pPr marL="628650" lvl="1" indent="-171450">
              <a:buFont typeface="Arial" pitchFamily="34" charset="0"/>
              <a:buChar char="•"/>
              <a:defRPr/>
            </a:pPr>
            <a:r>
              <a:rPr lang="en-US" sz="1000" i="1" dirty="0">
                <a:latin typeface="Arial" pitchFamily="34" charset="0"/>
                <a:cs typeface="Arial" pitchFamily="34" charset="0"/>
              </a:rPr>
              <a:t>Spill containment;</a:t>
            </a:r>
          </a:p>
          <a:p>
            <a:pPr marL="628650" lvl="1" indent="-171450">
              <a:buFont typeface="Arial" pitchFamily="34" charset="0"/>
              <a:buChar char="•"/>
              <a:defRPr/>
            </a:pPr>
            <a:r>
              <a:rPr lang="en-US" sz="1000" i="1" dirty="0">
                <a:latin typeface="Arial" pitchFamily="34" charset="0"/>
                <a:cs typeface="Arial" pitchFamily="34" charset="0"/>
              </a:rPr>
              <a:t>Environmental issues;</a:t>
            </a:r>
          </a:p>
          <a:p>
            <a:pPr marL="628650" lvl="1" indent="-171450">
              <a:buFont typeface="Arial" pitchFamily="34" charset="0"/>
              <a:buChar char="•"/>
              <a:defRPr/>
            </a:pPr>
            <a:r>
              <a:rPr lang="en-US" sz="1000" i="1" dirty="0">
                <a:latin typeface="Arial" pitchFamily="34" charset="0"/>
                <a:cs typeface="Arial" pitchFamily="34" charset="0"/>
              </a:rPr>
              <a:t>Fire suppression methods, techniques, and considerations; and</a:t>
            </a:r>
          </a:p>
          <a:p>
            <a:pPr marL="628650" lvl="1" indent="-171450">
              <a:buFont typeface="Arial" pitchFamily="34" charset="0"/>
              <a:buChar char="•"/>
              <a:defRPr/>
            </a:pPr>
            <a:r>
              <a:rPr lang="en-US" sz="1000" i="1" dirty="0">
                <a:latin typeface="Arial" pitchFamily="34" charset="0"/>
                <a:cs typeface="Arial" pitchFamily="34" charset="0"/>
              </a:rPr>
              <a:t>Cleanup considerations.</a:t>
            </a:r>
          </a:p>
          <a:p>
            <a:pPr>
              <a:defRPr/>
            </a:pPr>
            <a:endParaRPr lang="en-US" sz="1000" dirty="0">
              <a:latin typeface="Arial" pitchFamily="34" charset="0"/>
              <a:cs typeface="Arial" pitchFamily="34" charset="0"/>
            </a:endParaRPr>
          </a:p>
          <a:p>
            <a:pPr>
              <a:defRPr/>
            </a:pPr>
            <a:r>
              <a:rPr lang="en-US" sz="1000" b="1" dirty="0">
                <a:latin typeface="Arial" pitchFamily="34" charset="0"/>
                <a:cs typeface="Arial" pitchFamily="34" charset="0"/>
              </a:rPr>
              <a:t>Scenario #1</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A transport vehicle carrying 8,500 gallons of Ethanol Flex-Fuel to a retailer is involved in an accident at an intersection. A passenger car ran a red light hitting the trailer in the side rupturing one tank holding 3,200 gallons of Ethanol Flex-Fuel and causing the fuel to leak from the trailer. The fuel is running downhill into a creek which runs next to the street toward an entrance to a shopping center.</a:t>
            </a:r>
          </a:p>
          <a:p>
            <a:pPr>
              <a:defRPr/>
            </a:pPr>
            <a:r>
              <a:rPr lang="en-US" sz="1000" dirty="0">
                <a:latin typeface="Arial" pitchFamily="34" charset="0"/>
                <a:cs typeface="Arial" pitchFamily="34" charset="0"/>
              </a:rPr>
              <a:t> </a:t>
            </a:r>
          </a:p>
          <a:p>
            <a:pPr>
              <a:defRPr/>
            </a:pPr>
            <a:r>
              <a:rPr lang="en-US" sz="1000" b="1" dirty="0">
                <a:latin typeface="Arial" pitchFamily="34" charset="0"/>
                <a:cs typeface="Arial" pitchFamily="34" charset="0"/>
              </a:rPr>
              <a:t>Scenario #2</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A transport vehicle carrying 8,500 gallons of Ethanol Flex-Fuel to a retailer is involved in an accident at an intersection. A passenger car ran a red light hitting the trailer in the side rupturing one tank holding 3,200 gallons of Ethanol Flex-Fuel and causing the fuel to leak from the trailer. The fuel is running downhill into a dry ditch which runs next to the street toward an entrance to a shopping center. After approximately 12 minutes the spilled fuel on the ground near the cargo tank truck catches fire.</a:t>
            </a:r>
          </a:p>
          <a:p>
            <a:pPr>
              <a:defRPr/>
            </a:pPr>
            <a:endParaRPr lang="en-US" sz="1000" dirty="0">
              <a:latin typeface="Arial" pitchFamily="34" charset="0"/>
              <a:cs typeface="Arial" pitchFamily="34" charset="0"/>
            </a:endParaRPr>
          </a:p>
        </p:txBody>
      </p:sp>
      <p:sp>
        <p:nvSpPr>
          <p:cNvPr id="22532" name="Slide Number Placeholder 3">
            <a:extLst>
              <a:ext uri="{FF2B5EF4-FFF2-40B4-BE49-F238E27FC236}">
                <a16:creationId xmlns:a16="http://schemas.microsoft.com/office/drawing/2014/main" id="{27CE0F55-D7B5-4F10-9408-AE3E59F1A98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F4034993-B892-46C5-AEE1-4158E1C5AE4E}" type="slidenum">
              <a:rPr lang="en-US" altLang="en-US">
                <a:cs typeface="Arial" panose="020B0604020202020204" pitchFamily="34" charset="0"/>
              </a:rPr>
              <a:pPr>
                <a:spcBef>
                  <a:spcPct val="0"/>
                </a:spcBef>
              </a:pPr>
              <a:t>8</a:t>
            </a:fld>
            <a:endParaRPr lang="en-US" altLang="en-US">
              <a:cs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7220A368-8F6D-4D00-A6F5-966DDC2732A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0900D044-8923-42EC-A0AB-D2A4F0A4FBA5}"/>
              </a:ext>
            </a:extLst>
          </p:cNvPr>
          <p:cNvSpPr>
            <a:spLocks noGrp="1"/>
          </p:cNvSpPr>
          <p:nvPr>
            <p:ph type="body" idx="1"/>
          </p:nvPr>
        </p:nvSpPr>
        <p:spPr/>
        <p:txBody>
          <a:bodyPr>
            <a:normAutofit fontScale="77500" lnSpcReduction="20000"/>
          </a:bodyPr>
          <a:lstStyle/>
          <a:p>
            <a:pPr>
              <a:defRPr/>
            </a:pPr>
            <a:r>
              <a:rPr lang="en-US" sz="1000" b="1" dirty="0">
                <a:latin typeface="Arial" panose="020B0604020202020204" pitchFamily="34" charset="0"/>
                <a:cs typeface="Arial" panose="020B0604020202020204" pitchFamily="34" charset="0"/>
              </a:rPr>
              <a:t>Time: </a:t>
            </a:r>
            <a:r>
              <a:rPr lang="en-US" sz="1000" dirty="0">
                <a:latin typeface="Arial" panose="020B0604020202020204" pitchFamily="34" charset="0"/>
                <a:cs typeface="Arial" panose="020B0604020202020204" pitchFamily="34" charset="0"/>
              </a:rPr>
              <a:t>15 minutes</a:t>
            </a:r>
          </a:p>
          <a:p>
            <a:pPr>
              <a:defRPr/>
            </a:pPr>
            <a:r>
              <a:rPr lang="en-US" sz="1000" b="1" dirty="0">
                <a:latin typeface="Arial" panose="020B0604020202020204" pitchFamily="34" charset="0"/>
                <a:cs typeface="Arial" panose="020B0604020202020204" pitchFamily="34" charset="0"/>
              </a:rPr>
              <a:t>Materials: </a:t>
            </a:r>
            <a:r>
              <a:rPr lang="en-US" sz="1000" dirty="0">
                <a:latin typeface="Arial" panose="020B0604020202020204" pitchFamily="34" charset="0"/>
                <a:cs typeface="Arial" panose="020B0604020202020204" pitchFamily="34" charset="0"/>
              </a:rPr>
              <a:t>Worksheet 8.2</a:t>
            </a:r>
          </a:p>
          <a:p>
            <a:pPr>
              <a:defRPr/>
            </a:pPr>
            <a:endParaRPr lang="en-US" sz="1000" dirty="0">
              <a:latin typeface="Arial" panose="020B0604020202020204" pitchFamily="34" charset="0"/>
              <a:cs typeface="Arial" panose="020B0604020202020204" pitchFamily="34" charset="0"/>
            </a:endParaRPr>
          </a:p>
          <a:p>
            <a:pPr>
              <a:defRPr/>
            </a:pPr>
            <a:r>
              <a:rPr lang="en-US" sz="1000" b="1" dirty="0">
                <a:latin typeface="Arial" pitchFamily="34" charset="0"/>
                <a:cs typeface="Arial" pitchFamily="34" charset="0"/>
              </a:rPr>
              <a:t>Instructor Note:</a:t>
            </a:r>
          </a:p>
          <a:p>
            <a:pPr>
              <a:defRPr/>
            </a:pPr>
            <a:r>
              <a:rPr lang="en-US" sz="1000" i="1" dirty="0">
                <a:latin typeface="Arial" pitchFamily="34" charset="0"/>
                <a:cs typeface="Arial" pitchFamily="34" charset="0"/>
              </a:rPr>
              <a:t>Using the video </a:t>
            </a:r>
            <a:r>
              <a:rPr lang="en-US" sz="1000" dirty="0">
                <a:latin typeface="Arial" pitchFamily="34" charset="0"/>
                <a:cs typeface="Arial" pitchFamily="34" charset="0"/>
              </a:rPr>
              <a:t>Responding to Ethanol Incidents</a:t>
            </a:r>
            <a:r>
              <a:rPr lang="en-US" sz="1000" i="1" dirty="0">
                <a:latin typeface="Arial" pitchFamily="34" charset="0"/>
                <a:cs typeface="Arial" pitchFamily="34" charset="0"/>
              </a:rPr>
              <a:t>, show the segment from 10:50 to 13:53. After the clip ask the following questions:</a:t>
            </a:r>
          </a:p>
          <a:p>
            <a:pPr marL="171450" indent="-171450">
              <a:buFont typeface="Arial" pitchFamily="34" charset="0"/>
              <a:buChar char="•"/>
              <a:defRPr/>
            </a:pPr>
            <a:r>
              <a:rPr lang="en-US" sz="1000" i="1" dirty="0">
                <a:latin typeface="Arial" pitchFamily="34" charset="0"/>
                <a:cs typeface="Arial" pitchFamily="34" charset="0"/>
              </a:rPr>
              <a:t>In the table-top demonstration, why were most of the foams ineffective on polar solvent fuels?</a:t>
            </a:r>
          </a:p>
          <a:p>
            <a:pPr marL="628650" lvl="1" indent="-171450">
              <a:buFont typeface="Arial" pitchFamily="34" charset="0"/>
              <a:buChar char="•"/>
              <a:defRPr/>
            </a:pPr>
            <a:r>
              <a:rPr lang="en-US" sz="1000" b="1" i="1" dirty="0">
                <a:latin typeface="Arial" pitchFamily="34" charset="0"/>
                <a:cs typeface="Arial" pitchFamily="34" charset="0"/>
              </a:rPr>
              <a:t>Answer:</a:t>
            </a:r>
            <a:r>
              <a:rPr lang="en-US" sz="1000" i="1" dirty="0">
                <a:latin typeface="Arial" pitchFamily="34" charset="0"/>
                <a:cs typeface="Arial" pitchFamily="34" charset="0"/>
              </a:rPr>
              <a:t> Because ethyl alcohol and water mix together and foam bubbles are mostly water.</a:t>
            </a:r>
          </a:p>
          <a:p>
            <a:pPr marL="171450" indent="-171450">
              <a:buFont typeface="Arial" pitchFamily="34" charset="0"/>
              <a:buChar char="•"/>
              <a:defRPr/>
            </a:pPr>
            <a:r>
              <a:rPr lang="en-US" sz="1000" i="1" dirty="0">
                <a:latin typeface="Arial" pitchFamily="34" charset="0"/>
                <a:cs typeface="Arial" pitchFamily="34" charset="0"/>
              </a:rPr>
              <a:t>What was in the two Alcohol-Resistant (AR) foams that allowed them to create the foam blanket?</a:t>
            </a:r>
          </a:p>
          <a:p>
            <a:pPr marL="628650" lvl="1" indent="-171450">
              <a:buFont typeface="Arial" pitchFamily="34" charset="0"/>
              <a:buChar char="•"/>
              <a:defRPr/>
            </a:pPr>
            <a:r>
              <a:rPr lang="en-US" sz="1000" b="1" i="1" dirty="0">
                <a:latin typeface="Arial" pitchFamily="34" charset="0"/>
                <a:cs typeface="Arial" pitchFamily="34" charset="0"/>
              </a:rPr>
              <a:t>Answer:</a:t>
            </a:r>
            <a:r>
              <a:rPr lang="en-US" sz="1000" i="1" dirty="0">
                <a:latin typeface="Arial" pitchFamily="34" charset="0"/>
                <a:cs typeface="Arial" pitchFamily="34" charset="0"/>
              </a:rPr>
              <a:t> Polymers</a:t>
            </a:r>
          </a:p>
          <a:p>
            <a:pPr marL="171450" indent="-171450">
              <a:buFont typeface="Arial" pitchFamily="34" charset="0"/>
              <a:buChar char="•"/>
              <a:defRPr/>
            </a:pPr>
            <a:r>
              <a:rPr lang="en-US" sz="1000" i="1" dirty="0">
                <a:latin typeface="Arial" pitchFamily="34" charset="0"/>
                <a:cs typeface="Arial" pitchFamily="34" charset="0"/>
              </a:rPr>
              <a:t>Why is dilution with water not an effective mitigation technique for polar solvent fires?</a:t>
            </a:r>
          </a:p>
          <a:p>
            <a:pPr marL="628650" lvl="1" indent="-171450">
              <a:buFont typeface="Arial" pitchFamily="34" charset="0"/>
              <a:buChar char="•"/>
              <a:defRPr/>
            </a:pPr>
            <a:r>
              <a:rPr lang="en-US" sz="1000" b="1" i="1" dirty="0">
                <a:latin typeface="Arial" pitchFamily="34" charset="0"/>
                <a:cs typeface="Arial" pitchFamily="34" charset="0"/>
              </a:rPr>
              <a:t>Answer:</a:t>
            </a:r>
            <a:r>
              <a:rPr lang="en-US" sz="1000" i="1" dirty="0">
                <a:latin typeface="Arial" pitchFamily="34" charset="0"/>
                <a:cs typeface="Arial" pitchFamily="34" charset="0"/>
              </a:rPr>
              <a:t> Even at 5:1 ratio/ 500% dilution ethanol will still burn.</a:t>
            </a:r>
          </a:p>
          <a:p>
            <a:pPr>
              <a:defRPr/>
            </a:pPr>
            <a:endParaRPr lang="en-US" sz="1000" b="1" dirty="0">
              <a:latin typeface="Arial" pitchFamily="34" charset="0"/>
              <a:cs typeface="Arial" pitchFamily="34" charset="0"/>
            </a:endParaRPr>
          </a:p>
          <a:p>
            <a:pPr>
              <a:defRPr/>
            </a:pPr>
            <a:r>
              <a:rPr lang="en-US" sz="1000" b="1" dirty="0">
                <a:latin typeface="Arial" pitchFamily="34" charset="0"/>
                <a:cs typeface="Arial" pitchFamily="34" charset="0"/>
              </a:rPr>
              <a:t>Instructor Directions:</a:t>
            </a:r>
          </a:p>
          <a:p>
            <a:pPr>
              <a:defRPr/>
            </a:pPr>
            <a:r>
              <a:rPr lang="en-US" sz="1000" i="1" dirty="0">
                <a:latin typeface="Arial" pitchFamily="34" charset="0"/>
                <a:cs typeface="Arial" pitchFamily="34" charset="0"/>
              </a:rPr>
              <a:t>1. Have participants attempt to properly order the steps in the following procedures.</a:t>
            </a:r>
            <a:endParaRPr lang="en-US" sz="1000" dirty="0">
              <a:latin typeface="Arial" pitchFamily="34" charset="0"/>
              <a:cs typeface="Arial" pitchFamily="34" charset="0"/>
            </a:endParaRPr>
          </a:p>
          <a:p>
            <a:pPr>
              <a:defRPr/>
            </a:pPr>
            <a:r>
              <a:rPr lang="en-US" sz="1000" i="1" dirty="0">
                <a:latin typeface="Arial" pitchFamily="34" charset="0"/>
                <a:cs typeface="Arial" pitchFamily="34" charset="0"/>
              </a:rPr>
              <a:t>2. Participants can work individually or in groups.</a:t>
            </a:r>
            <a:endParaRPr lang="en-US" sz="1000" dirty="0">
              <a:latin typeface="Arial" pitchFamily="34" charset="0"/>
              <a:cs typeface="Arial" pitchFamily="34" charset="0"/>
            </a:endParaRPr>
          </a:p>
          <a:p>
            <a:pPr>
              <a:defRPr/>
            </a:pPr>
            <a:r>
              <a:rPr lang="en-US" sz="1000" i="1" dirty="0">
                <a:latin typeface="Arial" pitchFamily="34" charset="0"/>
                <a:cs typeface="Arial" pitchFamily="34" charset="0"/>
              </a:rPr>
              <a:t>3. After the participants have put the procedures in order, go over the correct order and then    </a:t>
            </a:r>
            <a:endParaRPr lang="en-US" sz="1000" dirty="0">
              <a:latin typeface="Arial" pitchFamily="34" charset="0"/>
              <a:cs typeface="Arial" pitchFamily="34" charset="0"/>
            </a:endParaRPr>
          </a:p>
          <a:p>
            <a:pPr>
              <a:defRPr/>
            </a:pPr>
            <a:r>
              <a:rPr lang="en-US" sz="1000" i="1" dirty="0">
                <a:latin typeface="Arial" pitchFamily="34" charset="0"/>
                <a:cs typeface="Arial" pitchFamily="34" charset="0"/>
              </a:rPr>
              <a:t>    discuss the rationales behind each. </a:t>
            </a:r>
          </a:p>
          <a:p>
            <a:pPr>
              <a:defRPr/>
            </a:pPr>
            <a:endParaRPr lang="en-US" sz="1000" b="1" dirty="0">
              <a:latin typeface="Arial" pitchFamily="34" charset="0"/>
              <a:cs typeface="Arial" pitchFamily="34" charset="0"/>
            </a:endParaRPr>
          </a:p>
          <a:p>
            <a:pPr>
              <a:defRPr/>
            </a:pPr>
            <a:r>
              <a:rPr lang="en-US" sz="1000" b="1" dirty="0">
                <a:latin typeface="Arial" pitchFamily="34" charset="0"/>
                <a:cs typeface="Arial" pitchFamily="34" charset="0"/>
              </a:rPr>
              <a:t>Answers:</a:t>
            </a:r>
          </a:p>
          <a:p>
            <a:pPr>
              <a:defRPr/>
            </a:pPr>
            <a:r>
              <a:rPr lang="en-US" sz="1000" i="1" dirty="0">
                <a:latin typeface="Arial" pitchFamily="34" charset="0"/>
                <a:cs typeface="Arial" pitchFamily="34" charset="0"/>
              </a:rPr>
              <a:t>B</a:t>
            </a:r>
          </a:p>
          <a:p>
            <a:pPr>
              <a:defRPr/>
            </a:pPr>
            <a:r>
              <a:rPr lang="en-US" sz="1000" i="1" dirty="0">
                <a:latin typeface="Arial" pitchFamily="34" charset="0"/>
                <a:cs typeface="Arial" pitchFamily="34" charset="0"/>
              </a:rPr>
              <a:t>D</a:t>
            </a:r>
          </a:p>
          <a:p>
            <a:pPr>
              <a:defRPr/>
            </a:pPr>
            <a:r>
              <a:rPr lang="en-US" sz="1000" i="1" dirty="0">
                <a:latin typeface="Arial" pitchFamily="34" charset="0"/>
                <a:cs typeface="Arial" pitchFamily="34" charset="0"/>
              </a:rPr>
              <a:t>E</a:t>
            </a:r>
          </a:p>
          <a:p>
            <a:pPr>
              <a:defRPr/>
            </a:pPr>
            <a:r>
              <a:rPr lang="en-US" sz="1000" i="1" dirty="0">
                <a:latin typeface="Arial" pitchFamily="34" charset="0"/>
                <a:cs typeface="Arial" pitchFamily="34" charset="0"/>
              </a:rPr>
              <a:t>C</a:t>
            </a:r>
          </a:p>
          <a:p>
            <a:pPr>
              <a:defRPr/>
            </a:pPr>
            <a:r>
              <a:rPr lang="en-US" sz="1000" i="1" dirty="0">
                <a:latin typeface="Arial" pitchFamily="34" charset="0"/>
                <a:cs typeface="Arial" pitchFamily="34" charset="0"/>
              </a:rPr>
              <a:t>A</a:t>
            </a:r>
          </a:p>
          <a:p>
            <a:pPr>
              <a:defRPr/>
            </a:pPr>
            <a:r>
              <a:rPr lang="en-US" sz="1000" i="1" dirty="0">
                <a:latin typeface="Arial" pitchFamily="34" charset="0"/>
                <a:cs typeface="Arial" pitchFamily="34" charset="0"/>
              </a:rPr>
              <a:t>F</a:t>
            </a:r>
            <a:endParaRPr lang="en-US" sz="1000" dirty="0">
              <a:latin typeface="Arial" pitchFamily="34" charset="0"/>
              <a:cs typeface="Arial" pitchFamily="34" charset="0"/>
            </a:endParaRPr>
          </a:p>
          <a:p>
            <a:pPr>
              <a:defRPr/>
            </a:pPr>
            <a:endParaRPr lang="en-US" sz="1000" i="1" dirty="0">
              <a:latin typeface="Arial" pitchFamily="34" charset="0"/>
              <a:cs typeface="Arial" pitchFamily="34" charset="0"/>
            </a:endParaRPr>
          </a:p>
          <a:p>
            <a:pPr>
              <a:defRPr/>
            </a:pPr>
            <a:r>
              <a:rPr lang="en-US" sz="1000" i="1" dirty="0">
                <a:latin typeface="Arial" pitchFamily="34" charset="0"/>
                <a:cs typeface="Arial" pitchFamily="34" charset="0"/>
              </a:rPr>
              <a:t>Ask participants what emergency personnel, in addition to cleanup personnel, they would like to have on stand-by as they conduct their cleanups. Why?</a:t>
            </a:r>
            <a:endParaRPr lang="en-US" sz="1000" dirty="0">
              <a:latin typeface="Arial" pitchFamily="34" charset="0"/>
              <a:cs typeface="Arial" pitchFamily="34" charset="0"/>
            </a:endParaRPr>
          </a:p>
          <a:p>
            <a:pPr>
              <a:defRPr/>
            </a:pPr>
            <a:endParaRPr lang="en-US" sz="1000" b="1" dirty="0">
              <a:latin typeface="Arial" panose="020B0604020202020204" pitchFamily="34" charset="0"/>
              <a:cs typeface="Arial" panose="020B0604020202020204" pitchFamily="34" charset="0"/>
            </a:endParaRPr>
          </a:p>
          <a:p>
            <a:pPr>
              <a:defRPr/>
            </a:pPr>
            <a:endParaRPr lang="en-US" sz="1000" dirty="0">
              <a:latin typeface="Arial" panose="020B0604020202020204" pitchFamily="34" charset="0"/>
              <a:cs typeface="Arial" panose="020B0604020202020204" pitchFamily="34" charset="0"/>
            </a:endParaRPr>
          </a:p>
        </p:txBody>
      </p:sp>
      <p:sp>
        <p:nvSpPr>
          <p:cNvPr id="24580" name="Slide Number Placeholder 3">
            <a:extLst>
              <a:ext uri="{FF2B5EF4-FFF2-40B4-BE49-F238E27FC236}">
                <a16:creationId xmlns:a16="http://schemas.microsoft.com/office/drawing/2014/main" id="{FAA22947-3E2C-4D4E-8341-2F530AEE3D9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B6A00EF5-6A77-465C-85C9-4B4EA7C4D7D2}" type="slidenum">
              <a:rPr lang="en-US" altLang="en-US">
                <a:cs typeface="Arial" panose="020B0604020202020204" pitchFamily="34" charset="0"/>
              </a:rPr>
              <a:pPr>
                <a:spcBef>
                  <a:spcPct val="0"/>
                </a:spcBef>
              </a:pPr>
              <a:t>9</a:t>
            </a:fld>
            <a:endParaRPr lang="en-US" altLang="en-US">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image" Target="../media/image6.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EE7C6B3-3FFA-7B72-6038-015E70F6DF8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8" name="Title 5">
            <a:extLst>
              <a:ext uri="{FF2B5EF4-FFF2-40B4-BE49-F238E27FC236}">
                <a16:creationId xmlns:a16="http://schemas.microsoft.com/office/drawing/2014/main" id="{B18A9AB6-7023-63F5-D37C-D40F02476943}"/>
              </a:ext>
            </a:extLst>
          </p:cNvPr>
          <p:cNvSpPr>
            <a:spLocks noGrp="1"/>
          </p:cNvSpPr>
          <p:nvPr>
            <p:ph type="title"/>
          </p:nvPr>
        </p:nvSpPr>
        <p:spPr>
          <a:xfrm>
            <a:off x="457200" y="2587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defRPr lang="en-US" sz="3600" dirty="0">
                <a:solidFill>
                  <a:schemeClr val="bg1"/>
                </a:solidFill>
              </a:defRPr>
            </a:lvl1pPr>
          </a:lstStyle>
          <a:p>
            <a:pPr lvl="0" algn="ctr"/>
            <a:r>
              <a:rPr lang="en-US" dirty="0"/>
              <a:t>Click to edit Master title style</a:t>
            </a:r>
          </a:p>
        </p:txBody>
      </p:sp>
    </p:spTree>
    <p:extLst>
      <p:ext uri="{BB962C8B-B14F-4D97-AF65-F5344CB8AC3E}">
        <p14:creationId xmlns:p14="http://schemas.microsoft.com/office/powerpoint/2010/main" val="838557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ull Screen Imag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838200"/>
            <a:ext cx="12192000" cy="6096000"/>
          </a:xfrm>
        </p:spPr>
        <p:txBody>
          <a:bodyPr/>
          <a:lstStyle/>
          <a:p>
            <a:endParaRPr lang="en-US"/>
          </a:p>
        </p:txBody>
      </p:sp>
      <p:sp>
        <p:nvSpPr>
          <p:cNvPr id="6" name="Title 5">
            <a:extLst>
              <a:ext uri="{FF2B5EF4-FFF2-40B4-BE49-F238E27FC236}">
                <a16:creationId xmlns:a16="http://schemas.microsoft.com/office/drawing/2014/main" id="{C00A9542-A504-4E42-915A-FD11E50BF4BB}"/>
              </a:ext>
            </a:extLst>
          </p:cNvPr>
          <p:cNvSpPr>
            <a:spLocks noGrp="1"/>
          </p:cNvSpPr>
          <p:nvPr>
            <p:ph type="title"/>
          </p:nvPr>
        </p:nvSpPr>
        <p:spPr>
          <a:xfrm>
            <a:off x="457200" y="2587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defRPr lang="en-US" sz="3600" dirty="0">
                <a:solidFill>
                  <a:schemeClr val="bg1"/>
                </a:solidFill>
              </a:defRPr>
            </a:lvl1pPr>
          </a:lstStyle>
          <a:p>
            <a:pPr lvl="0" algn="ctr"/>
            <a:r>
              <a:rPr lang="en-US" dirty="0"/>
              <a:t>Click to edit Master title style</a:t>
            </a:r>
          </a:p>
        </p:txBody>
      </p:sp>
    </p:spTree>
    <p:extLst>
      <p:ext uri="{BB962C8B-B14F-4D97-AF65-F5344CB8AC3E}">
        <p14:creationId xmlns:p14="http://schemas.microsoft.com/office/powerpoint/2010/main" val="16271072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only">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11277600" cy="2283702"/>
          </a:xfrm>
        </p:spPr>
        <p:txBody>
          <a:bodyPr anchor="t" anchorCtr="0">
            <a:sp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7" name="Picture 6">
            <a:extLst>
              <a:ext uri="{FF2B5EF4-FFF2-40B4-BE49-F238E27FC236}">
                <a16:creationId xmlns:a16="http://schemas.microsoft.com/office/drawing/2014/main" id="{4192B560-E015-6516-6B3A-D3E0FEABA3B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9" name="Title 5">
            <a:extLst>
              <a:ext uri="{FF2B5EF4-FFF2-40B4-BE49-F238E27FC236}">
                <a16:creationId xmlns:a16="http://schemas.microsoft.com/office/drawing/2014/main" id="{77516A70-E084-7E96-2A9F-DCEFDC287CA4}"/>
              </a:ext>
            </a:extLst>
          </p:cNvPr>
          <p:cNvSpPr>
            <a:spLocks noGrp="1"/>
          </p:cNvSpPr>
          <p:nvPr>
            <p:ph type="title"/>
          </p:nvPr>
        </p:nvSpPr>
        <p:spPr>
          <a:xfrm>
            <a:off x="457200" y="2587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defRPr lang="en-US" sz="3600" b="1" dirty="0">
                <a:solidFill>
                  <a:schemeClr val="bg1"/>
                </a:solidFill>
              </a:defRPr>
            </a:lvl1pPr>
          </a:lstStyle>
          <a:p>
            <a:pPr lvl="0" algn="ctr"/>
            <a:r>
              <a:rPr lang="en-US" dirty="0"/>
              <a:t>Click to edit Master title style</a:t>
            </a:r>
          </a:p>
        </p:txBody>
      </p:sp>
    </p:spTree>
    <p:extLst>
      <p:ext uri="{BB962C8B-B14F-4D97-AF65-F5344CB8AC3E}">
        <p14:creationId xmlns:p14="http://schemas.microsoft.com/office/powerpoint/2010/main" val="69574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50/50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2952" y="838200"/>
            <a:ext cx="6099048" cy="6019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199" y="1143000"/>
            <a:ext cx="5333999" cy="277614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 name="Picture 1">
            <a:extLst>
              <a:ext uri="{FF2B5EF4-FFF2-40B4-BE49-F238E27FC236}">
                <a16:creationId xmlns:a16="http://schemas.microsoft.com/office/drawing/2014/main" id="{4B064B30-91AD-10FE-D71E-B9FD55F4F98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7" name="Title 5">
            <a:extLst>
              <a:ext uri="{FF2B5EF4-FFF2-40B4-BE49-F238E27FC236}">
                <a16:creationId xmlns:a16="http://schemas.microsoft.com/office/drawing/2014/main" id="{C2F8A192-A33A-FC6B-18C2-49936CB7BA47}"/>
              </a:ext>
            </a:extLst>
          </p:cNvPr>
          <p:cNvSpPr>
            <a:spLocks noGrp="1"/>
          </p:cNvSpPr>
          <p:nvPr>
            <p:ph type="title"/>
          </p:nvPr>
        </p:nvSpPr>
        <p:spPr>
          <a:xfrm>
            <a:off x="457200" y="2587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defRPr lang="en-US" sz="3600" dirty="0">
                <a:solidFill>
                  <a:schemeClr val="bg1"/>
                </a:solidFill>
              </a:defRPr>
            </a:lvl1pPr>
          </a:lstStyle>
          <a:p>
            <a:pPr lvl="0" algn="ctr"/>
            <a:r>
              <a:rPr lang="en-US" dirty="0"/>
              <a:t>Click to edit Master title style</a:t>
            </a:r>
          </a:p>
        </p:txBody>
      </p:sp>
    </p:spTree>
    <p:extLst>
      <p:ext uri="{BB962C8B-B14F-4D97-AF65-F5344CB8AC3E}">
        <p14:creationId xmlns:p14="http://schemas.microsoft.com/office/powerpoint/2010/main" val="17753033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0/50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838200"/>
            <a:ext cx="6099048" cy="6019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43000"/>
            <a:ext cx="5413248" cy="277614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5">
            <a:extLst>
              <a:ext uri="{FF2B5EF4-FFF2-40B4-BE49-F238E27FC236}">
                <a16:creationId xmlns:a16="http://schemas.microsoft.com/office/drawing/2014/main" id="{71CEEAA7-DD30-D3F0-373F-A29C2773BA31}"/>
              </a:ext>
            </a:extLst>
          </p:cNvPr>
          <p:cNvSpPr>
            <a:spLocks noGrp="1"/>
          </p:cNvSpPr>
          <p:nvPr>
            <p:ph type="title"/>
          </p:nvPr>
        </p:nvSpPr>
        <p:spPr>
          <a:xfrm>
            <a:off x="457200" y="2587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defRPr lang="en-US" sz="3600" dirty="0">
                <a:solidFill>
                  <a:schemeClr val="bg1"/>
                </a:solidFill>
              </a:defRPr>
            </a:lvl1pPr>
          </a:lstStyle>
          <a:p>
            <a:pPr lvl="0" algn="ctr"/>
            <a:r>
              <a:rPr lang="en-US" dirty="0"/>
              <a:t>Click to edit Master title style</a:t>
            </a:r>
          </a:p>
        </p:txBody>
      </p:sp>
      <p:pic>
        <p:nvPicPr>
          <p:cNvPr id="8" name="Picture 7">
            <a:extLst>
              <a:ext uri="{FF2B5EF4-FFF2-40B4-BE49-F238E27FC236}">
                <a16:creationId xmlns:a16="http://schemas.microsoft.com/office/drawing/2014/main" id="{6DF9AEE0-1FFC-AB19-841C-1A793A20A8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extLst>
      <p:ext uri="{BB962C8B-B14F-4D97-AF65-F5344CB8AC3E}">
        <p14:creationId xmlns:p14="http://schemas.microsoft.com/office/powerpoint/2010/main" val="2470846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0/50 Image Left with Bord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09280"/>
            <a:ext cx="5638800"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09280"/>
            <a:ext cx="5413248"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5">
            <a:extLst>
              <a:ext uri="{FF2B5EF4-FFF2-40B4-BE49-F238E27FC236}">
                <a16:creationId xmlns:a16="http://schemas.microsoft.com/office/drawing/2014/main" id="{3F97AAE1-DD09-5822-7AFB-5D4197C6A838}"/>
              </a:ext>
            </a:extLst>
          </p:cNvPr>
          <p:cNvSpPr>
            <a:spLocks noGrp="1"/>
          </p:cNvSpPr>
          <p:nvPr>
            <p:ph type="title"/>
          </p:nvPr>
        </p:nvSpPr>
        <p:spPr>
          <a:xfrm>
            <a:off x="457200" y="1063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defRPr lang="en-US" sz="3600" b="0" dirty="0"/>
            </a:lvl1pPr>
          </a:lstStyle>
          <a:p>
            <a:pPr lvl="0" algn="ctr"/>
            <a:r>
              <a:rPr lang="en-US" dirty="0"/>
              <a:t>Click to edit Master title style</a:t>
            </a:r>
          </a:p>
        </p:txBody>
      </p:sp>
      <p:pic>
        <p:nvPicPr>
          <p:cNvPr id="9" name="Picture 8">
            <a:extLst>
              <a:ext uri="{FF2B5EF4-FFF2-40B4-BE49-F238E27FC236}">
                <a16:creationId xmlns:a16="http://schemas.microsoft.com/office/drawing/2014/main" id="{E5AE5486-31D7-E7A4-7532-EC7C28FEFF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extLst>
      <p:ext uri="{BB962C8B-B14F-4D97-AF65-F5344CB8AC3E}">
        <p14:creationId xmlns:p14="http://schemas.microsoft.com/office/powerpoint/2010/main" val="40148484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0/50 Image Right with Bord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2952" y="1105470"/>
            <a:ext cx="5716991"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376988" y="1105470"/>
            <a:ext cx="5414211"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a:extLst>
              <a:ext uri="{FF2B5EF4-FFF2-40B4-BE49-F238E27FC236}">
                <a16:creationId xmlns:a16="http://schemas.microsoft.com/office/drawing/2014/main" id="{4B064B30-91AD-10FE-D71E-B9FD55F4F98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8" name="Title 5">
            <a:extLst>
              <a:ext uri="{FF2B5EF4-FFF2-40B4-BE49-F238E27FC236}">
                <a16:creationId xmlns:a16="http://schemas.microsoft.com/office/drawing/2014/main" id="{3F97AAE1-DD09-5822-7AFB-5D4197C6A838}"/>
              </a:ext>
            </a:extLst>
          </p:cNvPr>
          <p:cNvSpPr>
            <a:spLocks noGrp="1"/>
          </p:cNvSpPr>
          <p:nvPr>
            <p:ph type="title"/>
          </p:nvPr>
        </p:nvSpPr>
        <p:spPr>
          <a:xfrm>
            <a:off x="457200" y="1063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defRPr lang="en-US" sz="3600" b="0" dirty="0"/>
            </a:lvl1pPr>
          </a:lstStyle>
          <a:p>
            <a:pPr lvl="0" algn="ctr"/>
            <a:r>
              <a:rPr lang="en-US" dirty="0"/>
              <a:t>Click to edit Master title style</a:t>
            </a:r>
          </a:p>
        </p:txBody>
      </p:sp>
    </p:spTree>
    <p:extLst>
      <p:ext uri="{BB962C8B-B14F-4D97-AF65-F5344CB8AC3E}">
        <p14:creationId xmlns:p14="http://schemas.microsoft.com/office/powerpoint/2010/main" val="40432743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6000" y="1143000"/>
            <a:ext cx="2743200" cy="2590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5334000"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Picture Placeholder 2">
            <a:extLst>
              <a:ext uri="{FF2B5EF4-FFF2-40B4-BE49-F238E27FC236}">
                <a16:creationId xmlns:a16="http://schemas.microsoft.com/office/drawing/2014/main" id="{E699B4E2-3EB6-3682-EE21-9532913CDD85}"/>
              </a:ext>
            </a:extLst>
          </p:cNvPr>
          <p:cNvSpPr>
            <a:spLocks noGrp="1"/>
          </p:cNvSpPr>
          <p:nvPr>
            <p:ph type="pic" sz="quarter" idx="12"/>
          </p:nvPr>
        </p:nvSpPr>
        <p:spPr>
          <a:xfrm>
            <a:off x="8991600" y="1143000"/>
            <a:ext cx="2743200" cy="2590800"/>
          </a:xfrm>
        </p:spPr>
        <p:txBody>
          <a:bodyPr/>
          <a:lstStyle>
            <a:lvl1pPr>
              <a:defRPr>
                <a:solidFill>
                  <a:schemeClr val="tx2"/>
                </a:solidFill>
              </a:defRPr>
            </a:lvl1pPr>
          </a:lstStyle>
          <a:p>
            <a:endParaRPr lang="en-US"/>
          </a:p>
        </p:txBody>
      </p:sp>
      <p:sp>
        <p:nvSpPr>
          <p:cNvPr id="5" name="Picture Placeholder 2">
            <a:extLst>
              <a:ext uri="{FF2B5EF4-FFF2-40B4-BE49-F238E27FC236}">
                <a16:creationId xmlns:a16="http://schemas.microsoft.com/office/drawing/2014/main" id="{8C36E12B-1BF4-2872-E50F-948290F947D8}"/>
              </a:ext>
            </a:extLst>
          </p:cNvPr>
          <p:cNvSpPr>
            <a:spLocks noGrp="1"/>
          </p:cNvSpPr>
          <p:nvPr>
            <p:ph type="pic" sz="quarter" idx="13"/>
          </p:nvPr>
        </p:nvSpPr>
        <p:spPr>
          <a:xfrm>
            <a:off x="6096000" y="3886200"/>
            <a:ext cx="2743200" cy="2590800"/>
          </a:xfrm>
        </p:spPr>
        <p:txBody>
          <a:bodyPr/>
          <a:lstStyle>
            <a:lvl1pPr>
              <a:defRPr>
                <a:solidFill>
                  <a:schemeClr val="tx2"/>
                </a:solidFill>
              </a:defRPr>
            </a:lvl1pPr>
          </a:lstStyle>
          <a:p>
            <a:endParaRPr lang="en-US"/>
          </a:p>
        </p:txBody>
      </p:sp>
      <p:sp>
        <p:nvSpPr>
          <p:cNvPr id="7" name="Picture Placeholder 2">
            <a:extLst>
              <a:ext uri="{FF2B5EF4-FFF2-40B4-BE49-F238E27FC236}">
                <a16:creationId xmlns:a16="http://schemas.microsoft.com/office/drawing/2014/main" id="{17210E64-83A3-5254-4492-49D3A5548DE9}"/>
              </a:ext>
            </a:extLst>
          </p:cNvPr>
          <p:cNvSpPr>
            <a:spLocks noGrp="1"/>
          </p:cNvSpPr>
          <p:nvPr>
            <p:ph type="pic" sz="quarter" idx="14"/>
          </p:nvPr>
        </p:nvSpPr>
        <p:spPr>
          <a:xfrm>
            <a:off x="8991600" y="3886200"/>
            <a:ext cx="2743200" cy="2590800"/>
          </a:xfrm>
        </p:spPr>
        <p:txBody>
          <a:bodyPr/>
          <a:lstStyle>
            <a:lvl1pPr>
              <a:defRPr>
                <a:solidFill>
                  <a:schemeClr val="tx2"/>
                </a:solidFill>
              </a:defRPr>
            </a:lvl1pPr>
          </a:lstStyle>
          <a:p>
            <a:endParaRPr lang="en-US"/>
          </a:p>
        </p:txBody>
      </p:sp>
      <p:pic>
        <p:nvPicPr>
          <p:cNvPr id="8" name="Picture 7">
            <a:extLst>
              <a:ext uri="{FF2B5EF4-FFF2-40B4-BE49-F238E27FC236}">
                <a16:creationId xmlns:a16="http://schemas.microsoft.com/office/drawing/2014/main" id="{08190F37-4184-F707-D569-29F9C344B0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10" name="Title 5">
            <a:extLst>
              <a:ext uri="{FF2B5EF4-FFF2-40B4-BE49-F238E27FC236}">
                <a16:creationId xmlns:a16="http://schemas.microsoft.com/office/drawing/2014/main" id="{EACCD2AE-3570-6A29-AD1B-D71B25417655}"/>
              </a:ext>
            </a:extLst>
          </p:cNvPr>
          <p:cNvSpPr>
            <a:spLocks noGrp="1"/>
          </p:cNvSpPr>
          <p:nvPr>
            <p:ph type="title"/>
          </p:nvPr>
        </p:nvSpPr>
        <p:spPr>
          <a:xfrm>
            <a:off x="458724" y="106362"/>
            <a:ext cx="11274552"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defRPr lang="en-US" sz="3600" b="0" dirty="0"/>
            </a:lvl1pPr>
          </a:lstStyle>
          <a:p>
            <a:pPr lvl="0" algn="ctr"/>
            <a:r>
              <a:rPr lang="en-US" dirty="0"/>
              <a:t>Click to edit Master title style</a:t>
            </a:r>
          </a:p>
        </p:txBody>
      </p:sp>
    </p:spTree>
    <p:extLst>
      <p:ext uri="{BB962C8B-B14F-4D97-AF65-F5344CB8AC3E}">
        <p14:creationId xmlns:p14="http://schemas.microsoft.com/office/powerpoint/2010/main" val="613782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26140"/>
            <a:ext cx="2743200" cy="2590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26140"/>
            <a:ext cx="5332476"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Picture Placeholder 2">
            <a:extLst>
              <a:ext uri="{FF2B5EF4-FFF2-40B4-BE49-F238E27FC236}">
                <a16:creationId xmlns:a16="http://schemas.microsoft.com/office/drawing/2014/main" id="{E699B4E2-3EB6-3682-EE21-9532913CDD85}"/>
              </a:ext>
            </a:extLst>
          </p:cNvPr>
          <p:cNvSpPr>
            <a:spLocks noGrp="1"/>
          </p:cNvSpPr>
          <p:nvPr>
            <p:ph type="pic" sz="quarter" idx="12"/>
          </p:nvPr>
        </p:nvSpPr>
        <p:spPr>
          <a:xfrm>
            <a:off x="3352800" y="1126140"/>
            <a:ext cx="2743200" cy="2590800"/>
          </a:xfrm>
        </p:spPr>
        <p:txBody>
          <a:bodyPr/>
          <a:lstStyle>
            <a:lvl1pPr>
              <a:defRPr>
                <a:solidFill>
                  <a:schemeClr val="tx2"/>
                </a:solidFill>
              </a:defRPr>
            </a:lvl1pPr>
          </a:lstStyle>
          <a:p>
            <a:endParaRPr lang="en-US"/>
          </a:p>
        </p:txBody>
      </p:sp>
      <p:sp>
        <p:nvSpPr>
          <p:cNvPr id="5" name="Picture Placeholder 2">
            <a:extLst>
              <a:ext uri="{FF2B5EF4-FFF2-40B4-BE49-F238E27FC236}">
                <a16:creationId xmlns:a16="http://schemas.microsoft.com/office/drawing/2014/main" id="{8C36E12B-1BF4-2872-E50F-948290F947D8}"/>
              </a:ext>
            </a:extLst>
          </p:cNvPr>
          <p:cNvSpPr>
            <a:spLocks noGrp="1"/>
          </p:cNvSpPr>
          <p:nvPr>
            <p:ph type="pic" sz="quarter" idx="13"/>
          </p:nvPr>
        </p:nvSpPr>
        <p:spPr>
          <a:xfrm>
            <a:off x="457200" y="3869340"/>
            <a:ext cx="2743200" cy="2590800"/>
          </a:xfrm>
        </p:spPr>
        <p:txBody>
          <a:bodyPr/>
          <a:lstStyle>
            <a:lvl1pPr>
              <a:defRPr>
                <a:solidFill>
                  <a:schemeClr val="tx2"/>
                </a:solidFill>
              </a:defRPr>
            </a:lvl1pPr>
          </a:lstStyle>
          <a:p>
            <a:endParaRPr lang="en-US"/>
          </a:p>
        </p:txBody>
      </p:sp>
      <p:sp>
        <p:nvSpPr>
          <p:cNvPr id="7" name="Picture Placeholder 2">
            <a:extLst>
              <a:ext uri="{FF2B5EF4-FFF2-40B4-BE49-F238E27FC236}">
                <a16:creationId xmlns:a16="http://schemas.microsoft.com/office/drawing/2014/main" id="{17210E64-83A3-5254-4492-49D3A5548DE9}"/>
              </a:ext>
            </a:extLst>
          </p:cNvPr>
          <p:cNvSpPr>
            <a:spLocks noGrp="1"/>
          </p:cNvSpPr>
          <p:nvPr>
            <p:ph type="pic" sz="quarter" idx="14"/>
          </p:nvPr>
        </p:nvSpPr>
        <p:spPr>
          <a:xfrm>
            <a:off x="3352800" y="3869340"/>
            <a:ext cx="2743200" cy="2590800"/>
          </a:xfrm>
        </p:spPr>
        <p:txBody>
          <a:bodyPr/>
          <a:lstStyle>
            <a:lvl1pPr>
              <a:defRPr>
                <a:solidFill>
                  <a:schemeClr val="tx2"/>
                </a:solidFill>
              </a:defRPr>
            </a:lvl1pPr>
          </a:lstStyle>
          <a:p>
            <a:endParaRPr lang="en-US"/>
          </a:p>
        </p:txBody>
      </p:sp>
      <p:sp>
        <p:nvSpPr>
          <p:cNvPr id="10" name="Title 5">
            <a:extLst>
              <a:ext uri="{FF2B5EF4-FFF2-40B4-BE49-F238E27FC236}">
                <a16:creationId xmlns:a16="http://schemas.microsoft.com/office/drawing/2014/main" id="{EACCD2AE-3570-6A29-AD1B-D71B25417655}"/>
              </a:ext>
            </a:extLst>
          </p:cNvPr>
          <p:cNvSpPr>
            <a:spLocks noGrp="1"/>
          </p:cNvSpPr>
          <p:nvPr>
            <p:ph type="title"/>
          </p:nvPr>
        </p:nvSpPr>
        <p:spPr>
          <a:xfrm>
            <a:off x="458724" y="106362"/>
            <a:ext cx="11274552"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defRPr lang="en-US" sz="3600" b="0" dirty="0"/>
            </a:lvl1pPr>
          </a:lstStyle>
          <a:p>
            <a:pPr lvl="0" algn="ctr"/>
            <a:r>
              <a:rPr lang="en-US" dirty="0"/>
              <a:t>Click to edit Master title style</a:t>
            </a:r>
          </a:p>
        </p:txBody>
      </p:sp>
      <p:pic>
        <p:nvPicPr>
          <p:cNvPr id="6" name="Picture 5">
            <a:extLst>
              <a:ext uri="{FF2B5EF4-FFF2-40B4-BE49-F238E27FC236}">
                <a16:creationId xmlns:a16="http://schemas.microsoft.com/office/drawing/2014/main" id="{613CE84C-9731-8500-6CDF-016EE31B6A6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extLst>
      <p:ext uri="{BB962C8B-B14F-4D97-AF65-F5344CB8AC3E}">
        <p14:creationId xmlns:p14="http://schemas.microsoft.com/office/powerpoint/2010/main" val="40706442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3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7924800" y="838200"/>
            <a:ext cx="4267200" cy="6019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7218947" cy="228370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 name="Picture 1">
            <a:extLst>
              <a:ext uri="{FF2B5EF4-FFF2-40B4-BE49-F238E27FC236}">
                <a16:creationId xmlns:a16="http://schemas.microsoft.com/office/drawing/2014/main" id="{3929C961-785F-42CD-AED3-2F2C16E4A7E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7" name="Title 5">
            <a:extLst>
              <a:ext uri="{FF2B5EF4-FFF2-40B4-BE49-F238E27FC236}">
                <a16:creationId xmlns:a16="http://schemas.microsoft.com/office/drawing/2014/main" id="{B985157D-E1B8-DD6D-E31F-079FDD593E1E}"/>
              </a:ext>
            </a:extLst>
          </p:cNvPr>
          <p:cNvSpPr>
            <a:spLocks noGrp="1"/>
          </p:cNvSpPr>
          <p:nvPr>
            <p:ph type="title"/>
          </p:nvPr>
        </p:nvSpPr>
        <p:spPr>
          <a:xfrm>
            <a:off x="457200" y="2587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defRPr lang="en-US" sz="3600" dirty="0">
                <a:solidFill>
                  <a:schemeClr val="bg1"/>
                </a:solidFill>
              </a:defRPr>
            </a:lvl1pPr>
          </a:lstStyle>
          <a:p>
            <a:pPr lvl="0" algn="ctr"/>
            <a:r>
              <a:rPr lang="en-US" dirty="0"/>
              <a:t>Click to edit Master title style</a:t>
            </a:r>
          </a:p>
        </p:txBody>
      </p:sp>
    </p:spTree>
    <p:extLst>
      <p:ext uri="{BB962C8B-B14F-4D97-AF65-F5344CB8AC3E}">
        <p14:creationId xmlns:p14="http://schemas.microsoft.com/office/powerpoint/2010/main" val="25847183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3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838200"/>
            <a:ext cx="4267200" cy="6019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0" y="1109280"/>
            <a:ext cx="7218947" cy="228370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a:defRPr lang="en-US">
                <a:solidFill>
                  <a:schemeClr val="bg1"/>
                </a:solidFill>
              </a:defRPr>
            </a:lvl1pPr>
            <a:lvl2pPr>
              <a:defRPr lang="en-US">
                <a:solidFill>
                  <a:schemeClr val="bg1"/>
                </a:solidFill>
              </a:defRPr>
            </a:lvl2pPr>
            <a:lvl3pPr>
              <a:defRPr lang="en-US">
                <a:solidFill>
                  <a:schemeClr val="bg1"/>
                </a:solidFill>
              </a:defRPr>
            </a:lvl3pPr>
            <a:lvl4pPr>
              <a:defRPr lang="en-US">
                <a:solidFill>
                  <a:schemeClr val="bg1"/>
                </a:solidFill>
              </a:defRPr>
            </a:lvl4pPr>
            <a:lvl5pPr>
              <a:defRPr lang="en-US">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5">
            <a:extLst>
              <a:ext uri="{FF2B5EF4-FFF2-40B4-BE49-F238E27FC236}">
                <a16:creationId xmlns:a16="http://schemas.microsoft.com/office/drawing/2014/main" id="{B985157D-E1B8-DD6D-E31F-079FDD593E1E}"/>
              </a:ext>
            </a:extLst>
          </p:cNvPr>
          <p:cNvSpPr>
            <a:spLocks noGrp="1"/>
          </p:cNvSpPr>
          <p:nvPr>
            <p:ph type="title"/>
          </p:nvPr>
        </p:nvSpPr>
        <p:spPr>
          <a:xfrm>
            <a:off x="457200" y="2587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defRPr lang="en-US" sz="3600" dirty="0">
                <a:solidFill>
                  <a:schemeClr val="bg1"/>
                </a:solidFill>
              </a:defRPr>
            </a:lvl1pPr>
          </a:lstStyle>
          <a:p>
            <a:pPr lvl="0" algn="ctr"/>
            <a:r>
              <a:rPr lang="en-US" dirty="0"/>
              <a:t>Click to edit Master title style</a:t>
            </a:r>
          </a:p>
        </p:txBody>
      </p:sp>
      <p:pic>
        <p:nvPicPr>
          <p:cNvPr id="5" name="Picture 4">
            <a:extLst>
              <a:ext uri="{FF2B5EF4-FFF2-40B4-BE49-F238E27FC236}">
                <a16:creationId xmlns:a16="http://schemas.microsoft.com/office/drawing/2014/main" id="{846A30D1-4146-9B9B-C13B-E13B0FEF54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extLst>
      <p:ext uri="{BB962C8B-B14F-4D97-AF65-F5344CB8AC3E}">
        <p14:creationId xmlns:p14="http://schemas.microsoft.com/office/powerpoint/2010/main" val="30153873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3 Image Right with Border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7924800" y="1143000"/>
            <a:ext cx="3810000"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01052" y="1143000"/>
            <a:ext cx="7218947"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a:extLst>
              <a:ext uri="{FF2B5EF4-FFF2-40B4-BE49-F238E27FC236}">
                <a16:creationId xmlns:a16="http://schemas.microsoft.com/office/drawing/2014/main" id="{3929C961-785F-42CD-AED3-2F2C16E4A7E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7" name="Title 5">
            <a:extLst>
              <a:ext uri="{FF2B5EF4-FFF2-40B4-BE49-F238E27FC236}">
                <a16:creationId xmlns:a16="http://schemas.microsoft.com/office/drawing/2014/main" id="{7A110E9B-8C16-B3E1-AD77-EF0B19A2BC52}"/>
              </a:ext>
            </a:extLst>
          </p:cNvPr>
          <p:cNvSpPr>
            <a:spLocks noGrp="1"/>
          </p:cNvSpPr>
          <p:nvPr>
            <p:ph type="title"/>
          </p:nvPr>
        </p:nvSpPr>
        <p:spPr>
          <a:xfrm>
            <a:off x="457200" y="1063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defRPr lang="en-US" sz="3600" b="0" dirty="0"/>
            </a:lvl1pPr>
          </a:lstStyle>
          <a:p>
            <a:pPr lvl="0" algn="ctr"/>
            <a:r>
              <a:rPr lang="en-US" dirty="0"/>
              <a:t>Click to edit Master title style</a:t>
            </a:r>
          </a:p>
        </p:txBody>
      </p:sp>
    </p:spTree>
    <p:extLst>
      <p:ext uri="{BB962C8B-B14F-4D97-AF65-F5344CB8AC3E}">
        <p14:creationId xmlns:p14="http://schemas.microsoft.com/office/powerpoint/2010/main" val="18255898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3 Image Left with Border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43000"/>
            <a:ext cx="3809999"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0" y="1128330"/>
            <a:ext cx="7162800"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5">
            <a:extLst>
              <a:ext uri="{FF2B5EF4-FFF2-40B4-BE49-F238E27FC236}">
                <a16:creationId xmlns:a16="http://schemas.microsoft.com/office/drawing/2014/main" id="{7A110E9B-8C16-B3E1-AD77-EF0B19A2BC52}"/>
              </a:ext>
            </a:extLst>
          </p:cNvPr>
          <p:cNvSpPr>
            <a:spLocks noGrp="1"/>
          </p:cNvSpPr>
          <p:nvPr>
            <p:ph type="title"/>
          </p:nvPr>
        </p:nvSpPr>
        <p:spPr>
          <a:xfrm>
            <a:off x="457200" y="1063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defRPr lang="en-US" sz="3600" b="0" dirty="0"/>
            </a:lvl1pPr>
          </a:lstStyle>
          <a:p>
            <a:pPr lvl="0" algn="ctr"/>
            <a:r>
              <a:rPr lang="en-US" dirty="0"/>
              <a:t>Click to edit Master title style</a:t>
            </a:r>
          </a:p>
        </p:txBody>
      </p:sp>
      <p:pic>
        <p:nvPicPr>
          <p:cNvPr id="5" name="Picture 4">
            <a:extLst>
              <a:ext uri="{FF2B5EF4-FFF2-40B4-BE49-F238E27FC236}">
                <a16:creationId xmlns:a16="http://schemas.microsoft.com/office/drawing/2014/main" id="{B9C09BFD-6BEC-DC72-78BB-C01556847D6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extLst>
      <p:ext uri="{BB962C8B-B14F-4D97-AF65-F5344CB8AC3E}">
        <p14:creationId xmlns:p14="http://schemas.microsoft.com/office/powerpoint/2010/main" val="7561335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defRPr sz="3200" baseline="0">
                <a:solidFill>
                  <a:schemeClr val="bg1"/>
                </a:solidFill>
                <a:latin typeface="Arial" pitchFamily="34" charset="0"/>
              </a:defRPr>
            </a:lvl1pPr>
            <a:lvl2pPr>
              <a:defRPr sz="3200" baseline="0">
                <a:solidFill>
                  <a:schemeClr val="bg1"/>
                </a:solidFill>
                <a:latin typeface="Arial" pitchFamily="34" charset="0"/>
              </a:defRPr>
            </a:lvl2pPr>
            <a:lvl3pPr>
              <a:defRPr sz="3200" baseline="0">
                <a:solidFill>
                  <a:schemeClr val="bg1"/>
                </a:solidFill>
                <a:latin typeface="Arial" pitchFamily="34" charset="0"/>
              </a:defRPr>
            </a:lvl3pPr>
            <a:lvl4pPr>
              <a:defRPr sz="3200" baseline="0">
                <a:solidFill>
                  <a:schemeClr val="bg1"/>
                </a:solidFill>
                <a:latin typeface="Arial" pitchFamily="34" charset="0"/>
              </a:defRPr>
            </a:lvl4pPr>
            <a:lvl5pPr>
              <a:defRPr sz="3200" baseline="0">
                <a:solidFill>
                  <a:schemeClr val="bg1"/>
                </a:solidFill>
                <a:latin typeface="Arial"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a:extLst>
              <a:ext uri="{FF2B5EF4-FFF2-40B4-BE49-F238E27FC236}">
                <a16:creationId xmlns:a16="http://schemas.microsoft.com/office/drawing/2014/main" id="{2847567B-B706-F656-A19C-835D2889020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7" name="Title 5">
            <a:extLst>
              <a:ext uri="{FF2B5EF4-FFF2-40B4-BE49-F238E27FC236}">
                <a16:creationId xmlns:a16="http://schemas.microsoft.com/office/drawing/2014/main" id="{8D0879EC-B759-D4C8-FCD1-59CC51221DDC}"/>
              </a:ext>
            </a:extLst>
          </p:cNvPr>
          <p:cNvSpPr>
            <a:spLocks noGrp="1"/>
          </p:cNvSpPr>
          <p:nvPr>
            <p:ph type="title"/>
          </p:nvPr>
        </p:nvSpPr>
        <p:spPr>
          <a:xfrm>
            <a:off x="304800" y="106362"/>
            <a:ext cx="115824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defRPr lang="en-US" sz="3600" b="0" dirty="0"/>
            </a:lvl1pPr>
          </a:lstStyle>
          <a:p>
            <a:pPr lvl="0" algn="ctr"/>
            <a:r>
              <a:rPr lang="en-US" dirty="0"/>
              <a:t>Click to edit Master title style</a:t>
            </a:r>
          </a:p>
        </p:txBody>
      </p:sp>
    </p:spTree>
    <p:extLst>
      <p:ext uri="{BB962C8B-B14F-4D97-AF65-F5344CB8AC3E}">
        <p14:creationId xmlns:p14="http://schemas.microsoft.com/office/powerpoint/2010/main" val="6140667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90DA5C6-9597-B8ED-D484-290988A026D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50837" y="-40072"/>
            <a:ext cx="9123227" cy="6059872"/>
          </a:xfrm>
          <a:prstGeom prst="rect">
            <a:avLst/>
          </a:prstGeom>
        </p:spPr>
      </p:pic>
      <p:pic>
        <p:nvPicPr>
          <p:cNvPr id="2" name="Picture 1">
            <a:extLst>
              <a:ext uri="{FF2B5EF4-FFF2-40B4-BE49-F238E27FC236}">
                <a16:creationId xmlns:a16="http://schemas.microsoft.com/office/drawing/2014/main" id="{D58EBFFC-F993-00D4-E8F7-BF20EA0D37F7}"/>
              </a:ext>
            </a:extLst>
          </p:cNvPr>
          <p:cNvPicPr>
            <a:picLocks noChangeAspect="1"/>
          </p:cNvPicPr>
          <p:nvPr userDrawn="1"/>
        </p:nvPicPr>
        <p:blipFill>
          <a:blip r:embed="rId3">
            <a:extLst>
              <a:ext uri="{28A0092B-C50C-407E-A947-70E740481C1C}">
                <a14:useLocalDpi xmlns:a14="http://schemas.microsoft.com/office/drawing/2010/main" val="0"/>
              </a:ext>
            </a:extLst>
          </a:blip>
          <a:srcRect r="521"/>
          <a:stretch>
            <a:fillRect/>
          </a:stretch>
        </p:blipFill>
        <p:spPr>
          <a:xfrm>
            <a:off x="-64153" y="-40072"/>
            <a:ext cx="12256153" cy="6938144"/>
          </a:xfrm>
          <a:prstGeom prst="rect">
            <a:avLst/>
          </a:prstGeom>
        </p:spPr>
      </p:pic>
      <p:grpSp>
        <p:nvGrpSpPr>
          <p:cNvPr id="6" name="Group 5">
            <a:extLst>
              <a:ext uri="{FF2B5EF4-FFF2-40B4-BE49-F238E27FC236}">
                <a16:creationId xmlns:a16="http://schemas.microsoft.com/office/drawing/2014/main" id="{305A1F4C-275B-5168-82C6-84D2426DDED9}"/>
              </a:ext>
            </a:extLst>
          </p:cNvPr>
          <p:cNvGrpSpPr/>
          <p:nvPr userDrawn="1"/>
        </p:nvGrpSpPr>
        <p:grpSpPr>
          <a:xfrm>
            <a:off x="8458200" y="6134952"/>
            <a:ext cx="3476883" cy="513595"/>
            <a:chOff x="7162800" y="5943600"/>
            <a:chExt cx="4772283" cy="704948"/>
          </a:xfrm>
        </p:grpSpPr>
        <p:pic>
          <p:nvPicPr>
            <p:cNvPr id="22" name="Picture 21">
              <a:extLst>
                <a:ext uri="{FF2B5EF4-FFF2-40B4-BE49-F238E27FC236}">
                  <a16:creationId xmlns:a16="http://schemas.microsoft.com/office/drawing/2014/main" id="{BEC34360-7AF6-D98D-6689-CB16107025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62800" y="5943600"/>
              <a:ext cx="1686160" cy="704948"/>
            </a:xfrm>
            <a:prstGeom prst="rect">
              <a:avLst/>
            </a:prstGeom>
          </p:spPr>
        </p:pic>
        <p:pic>
          <p:nvPicPr>
            <p:cNvPr id="24" name="Picture 23">
              <a:extLst>
                <a:ext uri="{FF2B5EF4-FFF2-40B4-BE49-F238E27FC236}">
                  <a16:creationId xmlns:a16="http://schemas.microsoft.com/office/drawing/2014/main" id="{DB2AFECA-222F-DAA7-DC01-28B08B6F12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20026" y="5999050"/>
              <a:ext cx="2915057" cy="533474"/>
            </a:xfrm>
            <a:prstGeom prst="rect">
              <a:avLst/>
            </a:prstGeom>
          </p:spPr>
        </p:pic>
      </p:grpSp>
      <p:pic>
        <p:nvPicPr>
          <p:cNvPr id="26" name="Picture 25">
            <a:extLst>
              <a:ext uri="{FF2B5EF4-FFF2-40B4-BE49-F238E27FC236}">
                <a16:creationId xmlns:a16="http://schemas.microsoft.com/office/drawing/2014/main" id="{44795144-72A3-EBF8-A1B5-8893ABF0323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293061" y="228601"/>
            <a:ext cx="2907339" cy="627776"/>
          </a:xfrm>
          <a:prstGeom prst="rect">
            <a:avLst/>
          </a:prstGeom>
        </p:spPr>
      </p:pic>
      <p:sp>
        <p:nvSpPr>
          <p:cNvPr id="11" name="Text Placeholder 10">
            <a:extLst>
              <a:ext uri="{FF2B5EF4-FFF2-40B4-BE49-F238E27FC236}">
                <a16:creationId xmlns:a16="http://schemas.microsoft.com/office/drawing/2014/main" id="{1587D75A-859E-A5D3-3EC4-4A8B0E540554}"/>
              </a:ext>
            </a:extLst>
          </p:cNvPr>
          <p:cNvSpPr>
            <a:spLocks noGrp="1"/>
          </p:cNvSpPr>
          <p:nvPr>
            <p:ph type="body" sz="quarter" idx="10" hasCustomPrompt="1"/>
          </p:nvPr>
        </p:nvSpPr>
        <p:spPr>
          <a:xfrm>
            <a:off x="381000" y="2979003"/>
            <a:ext cx="4114800" cy="1123950"/>
          </a:xfrm>
        </p:spPr>
        <p:txBody>
          <a:bodyPr/>
          <a:lstStyle>
            <a:lvl1pPr marL="0" indent="0">
              <a:buNone/>
              <a:defRPr sz="6600" spc="300">
                <a:solidFill>
                  <a:srgbClr val="FFC200"/>
                </a:solidFill>
              </a:defRPr>
            </a:lvl1pPr>
            <a:lvl2pPr marL="457200" indent="0">
              <a:buNone/>
              <a:defRPr>
                <a:solidFill>
                  <a:srgbClr val="FFC200"/>
                </a:solidFill>
              </a:defRPr>
            </a:lvl2pPr>
            <a:lvl3pPr marL="914400" indent="0">
              <a:buNone/>
              <a:defRPr>
                <a:solidFill>
                  <a:srgbClr val="FFC200"/>
                </a:solidFill>
              </a:defRPr>
            </a:lvl3pPr>
            <a:lvl4pPr marL="1371600" indent="0">
              <a:buNone/>
              <a:defRPr>
                <a:solidFill>
                  <a:srgbClr val="FFC200"/>
                </a:solidFill>
              </a:defRPr>
            </a:lvl4pPr>
            <a:lvl5pPr marL="1828800" indent="0">
              <a:buNone/>
              <a:defRPr>
                <a:solidFill>
                  <a:srgbClr val="FFC200"/>
                </a:solidFill>
              </a:defRPr>
            </a:lvl5pPr>
          </a:lstStyle>
          <a:p>
            <a:pPr lvl="0"/>
            <a:r>
              <a:rPr lang="en-US" dirty="0"/>
              <a:t>Ethanol</a:t>
            </a:r>
          </a:p>
        </p:txBody>
      </p:sp>
      <p:sp>
        <p:nvSpPr>
          <p:cNvPr id="13" name="Text Placeholder 12">
            <a:extLst>
              <a:ext uri="{FF2B5EF4-FFF2-40B4-BE49-F238E27FC236}">
                <a16:creationId xmlns:a16="http://schemas.microsoft.com/office/drawing/2014/main" id="{9592DD64-9022-B1F0-D8F6-04E5469E079E}"/>
              </a:ext>
            </a:extLst>
          </p:cNvPr>
          <p:cNvSpPr>
            <a:spLocks noGrp="1"/>
          </p:cNvSpPr>
          <p:nvPr>
            <p:ph type="body" sz="quarter" idx="11" hasCustomPrompt="1"/>
          </p:nvPr>
        </p:nvSpPr>
        <p:spPr>
          <a:xfrm>
            <a:off x="381000" y="4141979"/>
            <a:ext cx="4114800" cy="400110"/>
          </a:xfrm>
          <a:solidFill>
            <a:srgbClr val="FFC200"/>
          </a:solidFill>
        </p:spPr>
        <p:txBody>
          <a:bodyPr wrap="square">
            <a:spAutoFit/>
          </a:bodyPr>
          <a:lstStyle>
            <a:lvl1pPr>
              <a:buNone/>
              <a:defRPr lang="en-US" sz="2000" b="1" spc="300" dirty="0">
                <a:solidFill>
                  <a:srgbClr val="000000"/>
                </a:solidFill>
                <a:latin typeface="+mj-lt"/>
                <a:ea typeface="ＭＳ Ｐゴシック" panose="020B0600070205080204" pitchFamily="34" charset="-128"/>
                <a:cs typeface="Arial" panose="020B0604020202020204" pitchFamily="34" charset="0"/>
              </a:defRPr>
            </a:lvl1pPr>
          </a:lstStyle>
          <a:p>
            <a:pPr lvl="0" algn="ctr">
              <a:spcBef>
                <a:spcPct val="0"/>
              </a:spcBef>
            </a:pPr>
            <a:r>
              <a:rPr lang="en-US" dirty="0"/>
              <a:t>Emergency Response</a:t>
            </a:r>
          </a:p>
        </p:txBody>
      </p:sp>
      <p:sp>
        <p:nvSpPr>
          <p:cNvPr id="18" name="Text Placeholder 17">
            <a:extLst>
              <a:ext uri="{FF2B5EF4-FFF2-40B4-BE49-F238E27FC236}">
                <a16:creationId xmlns:a16="http://schemas.microsoft.com/office/drawing/2014/main" id="{B8D42B6A-6513-EDA4-A5F7-3DED5DF97DEB}"/>
              </a:ext>
            </a:extLst>
          </p:cNvPr>
          <p:cNvSpPr>
            <a:spLocks noGrp="1"/>
          </p:cNvSpPr>
          <p:nvPr>
            <p:ph type="body" sz="quarter" idx="12" hasCustomPrompt="1"/>
          </p:nvPr>
        </p:nvSpPr>
        <p:spPr>
          <a:xfrm>
            <a:off x="381000" y="4610976"/>
            <a:ext cx="4114800" cy="461665"/>
          </a:xfrm>
          <a:noFill/>
        </p:spPr>
        <p:txBody>
          <a:bodyPr wrap="square" rtlCol="0">
            <a:spAutoFit/>
          </a:bodyPr>
          <a:lstStyle>
            <a:lvl1pPr marL="0" indent="0">
              <a:buNone/>
              <a:defRPr lang="en-US" sz="2400" spc="300" dirty="0">
                <a:solidFill>
                  <a:schemeClr val="bg1"/>
                </a:solidFill>
                <a:latin typeface="Arial" panose="020B0604020202020204" pitchFamily="34" charset="0"/>
                <a:ea typeface="ＭＳ Ｐゴシック" panose="020B0600070205080204" pitchFamily="34" charset="-128"/>
                <a:cs typeface="Arial" panose="020B0604020202020204" pitchFamily="34" charset="0"/>
              </a:defRPr>
            </a:lvl1pPr>
          </a:lstStyle>
          <a:p>
            <a:pPr lvl="0">
              <a:spcBef>
                <a:spcPct val="0"/>
              </a:spcBef>
            </a:pPr>
            <a:r>
              <a:rPr lang="en-US" dirty="0"/>
              <a:t>Module XX: Title</a:t>
            </a:r>
          </a:p>
        </p:txBody>
      </p:sp>
    </p:spTree>
    <p:extLst>
      <p:ext uri="{BB962C8B-B14F-4D97-AF65-F5344CB8AC3E}">
        <p14:creationId xmlns:p14="http://schemas.microsoft.com/office/powerpoint/2010/main" val="20736397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7">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D8C52FE-ABC6-4F51-85B0-512BA35E03E9}"/>
              </a:ext>
            </a:extLst>
          </p:cNvPr>
          <p:cNvSpPr>
            <a:spLocks noGrp="1"/>
          </p:cNvSpPr>
          <p:nvPr>
            <p:ph type="title"/>
          </p:nvPr>
        </p:nvSpPr>
        <p:spPr bwMode="auto">
          <a:xfrm>
            <a:off x="609600" y="838200"/>
            <a:ext cx="109728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Heading template</a:t>
            </a:r>
          </a:p>
        </p:txBody>
      </p:sp>
      <p:sp>
        <p:nvSpPr>
          <p:cNvPr id="1027" name="Text Placeholder 2">
            <a:extLst>
              <a:ext uri="{FF2B5EF4-FFF2-40B4-BE49-F238E27FC236}">
                <a16:creationId xmlns:a16="http://schemas.microsoft.com/office/drawing/2014/main" id="{EAF3E8F3-81B2-4788-A7C0-ED29155E5F8F}"/>
              </a:ext>
            </a:extLst>
          </p:cNvPr>
          <p:cNvSpPr>
            <a:spLocks noGrp="1"/>
          </p:cNvSpPr>
          <p:nvPr>
            <p:ph type="body" idx="1"/>
          </p:nvPr>
        </p:nvSpPr>
        <p:spPr bwMode="auto">
          <a:xfrm>
            <a:off x="609600" y="1600203"/>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 name="Footer Placeholder 4">
            <a:extLst>
              <a:ext uri="{FF2B5EF4-FFF2-40B4-BE49-F238E27FC236}">
                <a16:creationId xmlns:a16="http://schemas.microsoft.com/office/drawing/2014/main" id="{D49DE062-CC66-4FC5-ABD7-1E92A366CFDC}"/>
              </a:ext>
            </a:extLst>
          </p:cNvPr>
          <p:cNvSpPr>
            <a:spLocks noGrp="1"/>
          </p:cNvSpPr>
          <p:nvPr>
            <p:ph type="ftr" sz="quarter" idx="3"/>
          </p:nvPr>
        </p:nvSpPr>
        <p:spPr>
          <a:xfrm>
            <a:off x="304800" y="228603"/>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a:ea typeface="+mn-ea"/>
              <a:cs typeface="+mn-cs"/>
            </a:endParaRPr>
          </a:p>
        </p:txBody>
      </p:sp>
      <p:sp>
        <p:nvSpPr>
          <p:cNvPr id="6" name="Slide Number Placeholder 5">
            <a:extLst>
              <a:ext uri="{FF2B5EF4-FFF2-40B4-BE49-F238E27FC236}">
                <a16:creationId xmlns:a16="http://schemas.microsoft.com/office/drawing/2014/main" id="{F227C623-9765-42B2-9221-C091E5B5EA0B}"/>
              </a:ext>
            </a:extLst>
          </p:cNvPr>
          <p:cNvSpPr>
            <a:spLocks noGrp="1"/>
          </p:cNvSpPr>
          <p:nvPr>
            <p:ph type="sldNum" sz="quarter" idx="4"/>
          </p:nvPr>
        </p:nvSpPr>
        <p:spPr>
          <a:xfrm>
            <a:off x="8737600" y="6356353"/>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40F9C7F6-D911-40C8-A450-DFB0A63DE127}" type="slidenum">
              <a:rPr kumimoji="0" lang="en-US" altLang="en-US" sz="1200" b="0" i="0" u="none" strike="noStrike" kern="1200" cap="none" spc="0" normalizeH="0" baseline="0" noProof="0">
                <a:ln>
                  <a:noFill/>
                </a:ln>
                <a:solidFill>
                  <a:srgbClr val="898989"/>
                </a:solidFill>
                <a:effectLst/>
                <a:uLnTx/>
                <a:uFillTx/>
                <a:latin typeface="Calibri" panose="020F050202020403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a:t>
            </a:fld>
            <a:endParaRPr kumimoji="0" lang="en-US" altLang="en-US" sz="1200" b="0" i="0" u="none" strike="noStrike" kern="1200" cap="none" spc="0" normalizeH="0" baseline="0" noProof="0">
              <a:ln>
                <a:noFill/>
              </a:ln>
              <a:solidFill>
                <a:srgbClr val="898989"/>
              </a:solidFill>
              <a:effectLst/>
              <a:uLnTx/>
              <a:uFillTx/>
              <a:latin typeface="Calibri" panose="020F0502020204030204" pitchFamily="34" charset="0"/>
              <a:ea typeface="ＭＳ Ｐゴシック" panose="020B0600070205080204" pitchFamily="34" charset="-128"/>
              <a:cs typeface="+mn-cs"/>
            </a:endParaRPr>
          </a:p>
        </p:txBody>
      </p:sp>
      <p:sp>
        <p:nvSpPr>
          <p:cNvPr id="7" name="Rectangle 9">
            <a:extLst>
              <a:ext uri="{FF2B5EF4-FFF2-40B4-BE49-F238E27FC236}">
                <a16:creationId xmlns:a16="http://schemas.microsoft.com/office/drawing/2014/main" id="{10B55568-E480-422B-8093-F3A8EE24BDFA}"/>
              </a:ext>
            </a:extLst>
          </p:cNvPr>
          <p:cNvSpPr txBox="1">
            <a:spLocks noChangeArrowheads="1"/>
          </p:cNvSpPr>
          <p:nvPr/>
        </p:nvSpPr>
        <p:spPr>
          <a:xfrm>
            <a:off x="4572000" y="6216653"/>
            <a:ext cx="2844800" cy="365125"/>
          </a:xfrm>
          <a:prstGeom prst="rect">
            <a:avLst/>
          </a:prstGeom>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fld id="{736DC77F-918F-4D66-9F3B-29DB763E3249}" type="slidenum">
              <a:rPr kumimoji="0" lang="en-US" altLang="en-US" sz="1200" b="1" i="0" u="none" strike="noStrike" kern="1200" cap="none" spc="0" normalizeH="0" baseline="0" noProof="0">
                <a:ln>
                  <a:noFill/>
                </a:ln>
                <a:solidFill>
                  <a:prstClr val="white"/>
                </a:solidFill>
                <a:effectLst/>
                <a:uLnTx/>
                <a:uFillTx/>
                <a:latin typeface="Calibri" panose="020F0502020204030204" pitchFamily="34" charset="0"/>
                <a:ea typeface="ＭＳ Ｐゴシック" panose="020B0600070205080204" pitchFamily="34" charset="-128"/>
                <a:cs typeface="+mn-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en-US" altLang="en-US" sz="1200" b="1" i="0" u="none" strike="noStrike" kern="1200" cap="none" spc="0" normalizeH="0" baseline="0" noProof="0">
              <a:ln>
                <a:noFill/>
              </a:ln>
              <a:solidFill>
                <a:prstClr val="white"/>
              </a:solidFill>
              <a:effectLst/>
              <a:uLnTx/>
              <a:uFillTx/>
              <a:latin typeface="Calibri" panose="020F0502020204030204" pitchFamily="34" charset="0"/>
              <a:ea typeface="ＭＳ Ｐゴシック" panose="020B0600070205080204" pitchFamily="34" charset="-128"/>
              <a:cs typeface="+mn-cs"/>
            </a:endParaRPr>
          </a:p>
        </p:txBody>
      </p:sp>
      <p:pic>
        <p:nvPicPr>
          <p:cNvPr id="2" name="Picture 1">
            <a:extLst>
              <a:ext uri="{FF2B5EF4-FFF2-40B4-BE49-F238E27FC236}">
                <a16:creationId xmlns:a16="http://schemas.microsoft.com/office/drawing/2014/main" id="{FF2B18BA-E808-FDA9-A129-76171EE0C1E4}"/>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7620" y="-5213"/>
            <a:ext cx="12207240" cy="6868427"/>
          </a:xfrm>
          <a:prstGeom prst="rect">
            <a:avLst/>
          </a:prstGeom>
        </p:spPr>
      </p:pic>
    </p:spTree>
    <p:extLst>
      <p:ext uri="{BB962C8B-B14F-4D97-AF65-F5344CB8AC3E}">
        <p14:creationId xmlns:p14="http://schemas.microsoft.com/office/powerpoint/2010/main" val="1158030083"/>
      </p:ext>
    </p:extLst>
  </p:cSld>
  <p:clrMap bg1="lt1" tx1="dk1" bg2="lt2" tx2="dk2" accent1="accent1" accent2="accent2" accent3="accent3" accent4="accent4" accent5="accent5" accent6="accent6" hlink="hlink" folHlink="folHlink"/>
  <p:sldLayoutIdLst>
    <p:sldLayoutId id="2147484000" r:id="rId1"/>
    <p:sldLayoutId id="2147484001" r:id="rId2"/>
    <p:sldLayoutId id="2147484002" r:id="rId3"/>
    <p:sldLayoutId id="2147484003" r:id="rId4"/>
    <p:sldLayoutId id="2147484004" r:id="rId5"/>
    <p:sldLayoutId id="2147484005" r:id="rId6"/>
    <p:sldLayoutId id="2147484006" r:id="rId7"/>
    <p:sldLayoutId id="2147484007" r:id="rId8"/>
    <p:sldLayoutId id="2147484008" r:id="rId9"/>
    <p:sldLayoutId id="2147484009" r:id="rId10"/>
    <p:sldLayoutId id="2147484010" r:id="rId11"/>
    <p:sldLayoutId id="2147484011" r:id="rId12"/>
    <p:sldLayoutId id="2147484012" r:id="rId13"/>
    <p:sldLayoutId id="2147484013" r:id="rId14"/>
    <p:sldLayoutId id="2147484014" r:id="rId15"/>
  </p:sldLayoutIdLst>
  <p:txStyles>
    <p:titleStyle>
      <a:lvl1pPr algn="l" rtl="0" eaLnBrk="0" fontAlgn="base" hangingPunct="0">
        <a:spcBef>
          <a:spcPct val="0"/>
        </a:spcBef>
        <a:spcAft>
          <a:spcPct val="0"/>
        </a:spcAft>
        <a:defRPr sz="2400" b="1" kern="1200">
          <a:solidFill>
            <a:schemeClr val="tx1"/>
          </a:solidFill>
          <a:latin typeface="Arial"/>
          <a:ea typeface="ＭＳ Ｐゴシック" charset="0"/>
          <a:cs typeface="Arial"/>
        </a:defRPr>
      </a:lvl1pPr>
      <a:lvl2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2pPr>
      <a:lvl3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3pPr>
      <a:lvl4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4pPr>
      <a:lvl5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11.xml"/><Relationship Id="rId5" Type="http://schemas.openxmlformats.org/officeDocument/2006/relationships/image" Target="../media/image3.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6BCC66C2-3B8D-E04D-74E1-4201A136550B}"/>
              </a:ext>
            </a:extLst>
          </p:cNvPr>
          <p:cNvSpPr>
            <a:spLocks noGrp="1"/>
          </p:cNvSpPr>
          <p:nvPr>
            <p:ph type="body" sz="quarter" idx="12"/>
          </p:nvPr>
        </p:nvSpPr>
        <p:spPr>
          <a:xfrm>
            <a:off x="381000" y="4610976"/>
            <a:ext cx="4114800" cy="1643527"/>
          </a:xfrm>
        </p:spPr>
        <p:txBody>
          <a:bodyPr/>
          <a:lstStyle/>
          <a:p>
            <a:r>
              <a:rPr lang="en-US" dirty="0"/>
              <a:t>Module 8: Storage and Pre-planning Considerations</a:t>
            </a:r>
          </a:p>
          <a:p>
            <a:endParaRPr lang="en-US" dirty="0"/>
          </a:p>
        </p:txBody>
      </p:sp>
      <p:sp>
        <p:nvSpPr>
          <p:cNvPr id="2" name="TextBox 1">
            <a:extLst>
              <a:ext uri="{FF2B5EF4-FFF2-40B4-BE49-F238E27FC236}">
                <a16:creationId xmlns:a16="http://schemas.microsoft.com/office/drawing/2014/main" id="{E9A21A68-76C1-713B-A7C6-EBC870A65C16}"/>
              </a:ext>
            </a:extLst>
          </p:cNvPr>
          <p:cNvSpPr txBox="1"/>
          <p:nvPr/>
        </p:nvSpPr>
        <p:spPr>
          <a:xfrm>
            <a:off x="381000" y="2971800"/>
            <a:ext cx="41148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eaLnBrk="0" hangingPunct="0">
              <a:spcBef>
                <a:spcPct val="20000"/>
              </a:spcBef>
              <a:buFont typeface="Arial" panose="020B0604020202020204" pitchFamily="34" charset="0"/>
              <a:buNone/>
              <a:defRPr sz="6600" spc="300">
                <a:solidFill>
                  <a:srgbClr val="FFC200"/>
                </a:solidFill>
                <a:latin typeface="+mn-lt"/>
                <a:ea typeface="ＭＳ Ｐゴシック" charset="0"/>
                <a:cs typeface="ＭＳ Ｐゴシック" charset="0"/>
              </a:defRPr>
            </a:lvl1pPr>
            <a:lvl2pPr indent="0" eaLnBrk="0" hangingPunct="0">
              <a:spcBef>
                <a:spcPct val="20000"/>
              </a:spcBef>
              <a:buFont typeface="Arial" panose="020B0604020202020204" pitchFamily="34" charset="0"/>
              <a:buNone/>
              <a:defRPr sz="2800">
                <a:solidFill>
                  <a:srgbClr val="FFC200"/>
                </a:solidFill>
                <a:latin typeface="+mn-lt"/>
                <a:ea typeface="ＭＳ Ｐゴシック" charset="0"/>
                <a:cs typeface="+mn-cs"/>
              </a:defRPr>
            </a:lvl2pPr>
            <a:lvl3pPr indent="0" eaLnBrk="0" hangingPunct="0">
              <a:spcBef>
                <a:spcPct val="20000"/>
              </a:spcBef>
              <a:buFont typeface="Arial" panose="020B0604020202020204" pitchFamily="34" charset="0"/>
              <a:buNone/>
              <a:defRPr>
                <a:solidFill>
                  <a:srgbClr val="FFC200"/>
                </a:solidFill>
                <a:latin typeface="+mn-lt"/>
                <a:ea typeface="ＭＳ Ｐゴシック" charset="0"/>
                <a:cs typeface="+mn-cs"/>
              </a:defRPr>
            </a:lvl3pPr>
            <a:lvl4pPr indent="0" eaLnBrk="0" hangingPunct="0">
              <a:spcBef>
                <a:spcPct val="20000"/>
              </a:spcBef>
              <a:buFont typeface="Arial" panose="020B0604020202020204" pitchFamily="34" charset="0"/>
              <a:buNone/>
              <a:defRPr sz="2000">
                <a:solidFill>
                  <a:srgbClr val="FFC200"/>
                </a:solidFill>
                <a:latin typeface="+mn-lt"/>
                <a:ea typeface="ＭＳ Ｐゴシック" charset="0"/>
                <a:cs typeface="+mn-cs"/>
              </a:defRPr>
            </a:lvl4pPr>
            <a:lvl5pPr indent="0" eaLnBrk="0" hangingPunct="0">
              <a:spcBef>
                <a:spcPct val="20000"/>
              </a:spcBef>
              <a:buFont typeface="Arial" panose="020B0604020202020204" pitchFamily="34" charset="0"/>
              <a:buNone/>
              <a:defRPr sz="2000">
                <a:solidFill>
                  <a:srgbClr val="FFC200"/>
                </a:solidFill>
                <a:latin typeface="+mn-lt"/>
                <a:ea typeface="ＭＳ Ｐゴシック" charset="0"/>
                <a:cs typeface="+mn-cs"/>
              </a:defRPr>
            </a:lvl5pPr>
            <a:lvl6pPr marL="2514600" indent="-228600">
              <a:spcBef>
                <a:spcPct val="20000"/>
              </a:spcBef>
              <a:buFont typeface="Arial" pitchFamily="34" charset="0"/>
              <a:buChar char="•"/>
              <a:defRPr sz="2000">
                <a:latin typeface="+mn-lt"/>
                <a:ea typeface="+mn-ea"/>
                <a:cs typeface="+mn-cs"/>
              </a:defRPr>
            </a:lvl6pPr>
            <a:lvl7pPr marL="2971800" indent="-228600">
              <a:spcBef>
                <a:spcPct val="20000"/>
              </a:spcBef>
              <a:buFont typeface="Arial" pitchFamily="34" charset="0"/>
              <a:buChar char="•"/>
              <a:defRPr sz="2000">
                <a:latin typeface="+mn-lt"/>
                <a:ea typeface="+mn-ea"/>
                <a:cs typeface="+mn-cs"/>
              </a:defRPr>
            </a:lvl7pPr>
            <a:lvl8pPr marL="3429000" indent="-228600">
              <a:spcBef>
                <a:spcPct val="20000"/>
              </a:spcBef>
              <a:buFont typeface="Arial" pitchFamily="34" charset="0"/>
              <a:buChar char="•"/>
              <a:defRPr sz="2000">
                <a:latin typeface="+mn-lt"/>
                <a:ea typeface="+mn-ea"/>
                <a:cs typeface="+mn-cs"/>
              </a:defRPr>
            </a:lvl8pPr>
            <a:lvl9pPr marL="3886200" indent="-228600">
              <a:spcBef>
                <a:spcPct val="20000"/>
              </a:spcBef>
              <a:buFont typeface="Arial" pitchFamily="34" charset="0"/>
              <a:buChar char="•"/>
              <a:defRPr sz="2000">
                <a:latin typeface="+mn-lt"/>
                <a:ea typeface="+mn-ea"/>
                <a:cs typeface="+mn-cs"/>
              </a:defRPr>
            </a:lvl9pPr>
          </a:lstStyle>
          <a:p>
            <a:r>
              <a:rPr lang="en-US" dirty="0"/>
              <a:t>Ethanol</a:t>
            </a:r>
          </a:p>
        </p:txBody>
      </p:sp>
      <p:sp>
        <p:nvSpPr>
          <p:cNvPr id="3" name="TextBox 2">
            <a:extLst>
              <a:ext uri="{FF2B5EF4-FFF2-40B4-BE49-F238E27FC236}">
                <a16:creationId xmlns:a16="http://schemas.microsoft.com/office/drawing/2014/main" id="{A00B0370-E932-F46E-CC75-0E0CD56271D7}"/>
              </a:ext>
            </a:extLst>
          </p:cNvPr>
          <p:cNvSpPr txBox="1"/>
          <p:nvPr/>
        </p:nvSpPr>
        <p:spPr>
          <a:xfrm>
            <a:off x="381000" y="4132976"/>
            <a:ext cx="4114800" cy="400110"/>
          </a:xfrm>
          <a:prstGeom prst="rect">
            <a:avLst/>
          </a:prstGeom>
          <a:solidFill>
            <a:srgbClr val="FFC2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eaLnBrk="0" hangingPunct="0">
              <a:spcBef>
                <a:spcPct val="20000"/>
              </a:spcBef>
              <a:buFont typeface="Arial" panose="020B0604020202020204" pitchFamily="34" charset="0"/>
              <a:buNone/>
              <a:defRPr lang="en-US" sz="2000" b="1" spc="300" dirty="0">
                <a:solidFill>
                  <a:srgbClr val="000000"/>
                </a:solidFill>
                <a:latin typeface="+mj-lt"/>
              </a:defRPr>
            </a:lvl1pPr>
            <a:lvl2pPr marL="742950" indent="-285750" eaLnBrk="0" hangingPunct="0">
              <a:spcBef>
                <a:spcPct val="20000"/>
              </a:spcBef>
              <a:buFont typeface="Arial" panose="020B0604020202020204" pitchFamily="34" charset="0"/>
              <a:buChar char="–"/>
              <a:defRPr sz="2800">
                <a:latin typeface="+mn-lt"/>
                <a:ea typeface="ＭＳ Ｐゴシック" charset="0"/>
                <a:cs typeface="+mn-cs"/>
              </a:defRPr>
            </a:lvl2pPr>
            <a:lvl3pPr marL="1143000" indent="-228600" eaLnBrk="0" hangingPunct="0">
              <a:spcBef>
                <a:spcPct val="20000"/>
              </a:spcBef>
              <a:buFont typeface="Arial" panose="020B0604020202020204" pitchFamily="34" charset="0"/>
              <a:buChar char="•"/>
              <a:defRPr>
                <a:latin typeface="+mn-lt"/>
                <a:ea typeface="ＭＳ Ｐゴシック" charset="0"/>
                <a:cs typeface="+mn-cs"/>
              </a:defRPr>
            </a:lvl3pPr>
            <a:lvl4pPr marL="1600200" indent="-228600" eaLnBrk="0" hangingPunct="0">
              <a:spcBef>
                <a:spcPct val="20000"/>
              </a:spcBef>
              <a:buFont typeface="Arial" panose="020B0604020202020204" pitchFamily="34" charset="0"/>
              <a:buChar char="–"/>
              <a:defRPr sz="2000">
                <a:latin typeface="+mn-lt"/>
                <a:ea typeface="ＭＳ Ｐゴシック" charset="0"/>
                <a:cs typeface="+mn-cs"/>
              </a:defRPr>
            </a:lvl4pPr>
            <a:lvl5pPr marL="2057400" indent="-228600" eaLnBrk="0" hangingPunct="0">
              <a:spcBef>
                <a:spcPct val="20000"/>
              </a:spcBef>
              <a:buFont typeface="Arial" panose="020B0604020202020204" pitchFamily="34" charset="0"/>
              <a:buChar char="»"/>
              <a:defRPr sz="2000">
                <a:latin typeface="+mn-lt"/>
                <a:ea typeface="ＭＳ Ｐゴシック" charset="0"/>
                <a:cs typeface="+mn-cs"/>
              </a:defRPr>
            </a:lvl5pPr>
            <a:lvl6pPr marL="2514600" indent="-228600">
              <a:spcBef>
                <a:spcPct val="20000"/>
              </a:spcBef>
              <a:buFont typeface="Arial" pitchFamily="34" charset="0"/>
              <a:buChar char="•"/>
              <a:defRPr sz="2000">
                <a:latin typeface="+mn-lt"/>
                <a:ea typeface="+mn-ea"/>
                <a:cs typeface="+mn-cs"/>
              </a:defRPr>
            </a:lvl6pPr>
            <a:lvl7pPr marL="2971800" indent="-228600">
              <a:spcBef>
                <a:spcPct val="20000"/>
              </a:spcBef>
              <a:buFont typeface="Arial" pitchFamily="34" charset="0"/>
              <a:buChar char="•"/>
              <a:defRPr sz="2000">
                <a:latin typeface="+mn-lt"/>
                <a:ea typeface="+mn-ea"/>
                <a:cs typeface="+mn-cs"/>
              </a:defRPr>
            </a:lvl7pPr>
            <a:lvl8pPr marL="3429000" indent="-228600">
              <a:spcBef>
                <a:spcPct val="20000"/>
              </a:spcBef>
              <a:buFont typeface="Arial" pitchFamily="34" charset="0"/>
              <a:buChar char="•"/>
              <a:defRPr sz="2000">
                <a:latin typeface="+mn-lt"/>
                <a:ea typeface="+mn-ea"/>
                <a:cs typeface="+mn-cs"/>
              </a:defRPr>
            </a:lvl8pPr>
            <a:lvl9pPr marL="3886200" indent="-228600">
              <a:spcBef>
                <a:spcPct val="20000"/>
              </a:spcBef>
              <a:buFont typeface="Arial" pitchFamily="34" charset="0"/>
              <a:buChar char="•"/>
              <a:defRPr sz="2000">
                <a:latin typeface="+mn-lt"/>
                <a:ea typeface="+mn-ea"/>
                <a:cs typeface="+mn-cs"/>
              </a:defRPr>
            </a:lvl9pPr>
          </a:lstStyle>
          <a:p>
            <a:r>
              <a:rPr lang="en-US" dirty="0"/>
              <a:t>Emergency Response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8B20B833-6AC4-0A0C-D62F-CCDF49FC08BB}"/>
              </a:ext>
            </a:extLst>
          </p:cNvPr>
          <p:cNvCxnSpPr>
            <a:cxnSpLocks/>
            <a:stCxn id="8" idx="1"/>
          </p:cNvCxnSpPr>
          <p:nvPr/>
        </p:nvCxnSpPr>
        <p:spPr>
          <a:xfrm flipV="1">
            <a:off x="3197738" y="3182831"/>
            <a:ext cx="4958038" cy="1"/>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Rectangle 3">
            <a:extLst>
              <a:ext uri="{FF2B5EF4-FFF2-40B4-BE49-F238E27FC236}">
                <a16:creationId xmlns:a16="http://schemas.microsoft.com/office/drawing/2014/main" id="{E8FA91B3-67FB-19C2-D004-F91E0BB944A9}"/>
              </a:ext>
            </a:extLst>
          </p:cNvPr>
          <p:cNvSpPr txBox="1">
            <a:spLocks noChangeArrowheads="1"/>
          </p:cNvSpPr>
          <p:nvPr/>
        </p:nvSpPr>
        <p:spPr bwMode="auto">
          <a:xfrm>
            <a:off x="457200" y="851118"/>
            <a:ext cx="11277600"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7150" indent="0" algn="ctr">
              <a:buFont typeface="Arial" panose="020B0604020202020204" pitchFamily="34" charset="0"/>
              <a:buNone/>
            </a:pPr>
            <a:r>
              <a:rPr lang="en-US" altLang="en-US" sz="2800" dirty="0">
                <a:solidFill>
                  <a:schemeClr val="bg1"/>
                </a:solidFill>
              </a:rPr>
              <a:t>Upon the completion of this module participants should be able to assist in the development of emergency response plans within their response region for ethanol production facilities, tank farms, and bulk storage facilities.</a:t>
            </a:r>
          </a:p>
        </p:txBody>
      </p:sp>
      <p:grpSp>
        <p:nvGrpSpPr>
          <p:cNvPr id="6" name="Group 5">
            <a:extLst>
              <a:ext uri="{FF2B5EF4-FFF2-40B4-BE49-F238E27FC236}">
                <a16:creationId xmlns:a16="http://schemas.microsoft.com/office/drawing/2014/main" id="{37A5709F-73FD-26C1-27D4-2D03A044192F}"/>
              </a:ext>
            </a:extLst>
          </p:cNvPr>
          <p:cNvGrpSpPr/>
          <p:nvPr/>
        </p:nvGrpSpPr>
        <p:grpSpPr>
          <a:xfrm>
            <a:off x="2995240" y="2687531"/>
            <a:ext cx="990600" cy="990600"/>
            <a:chOff x="2766060" y="1752600"/>
            <a:chExt cx="990600" cy="990600"/>
          </a:xfrm>
        </p:grpSpPr>
        <p:sp>
          <p:nvSpPr>
            <p:cNvPr id="7" name="Oval 6">
              <a:extLst>
                <a:ext uri="{FF2B5EF4-FFF2-40B4-BE49-F238E27FC236}">
                  <a16:creationId xmlns:a16="http://schemas.microsoft.com/office/drawing/2014/main" id="{1ADD1AA8-D15D-A362-73A9-DBABBAC13682}"/>
                </a:ext>
              </a:extLst>
            </p:cNvPr>
            <p:cNvSpPr/>
            <p:nvPr/>
          </p:nvSpPr>
          <p:spPr>
            <a:xfrm>
              <a:off x="2766060" y="1752600"/>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AE3DD906-D296-72A3-1001-320021C9D48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968558" y="1931778"/>
              <a:ext cx="585604" cy="632245"/>
            </a:xfrm>
            <a:prstGeom prst="rect">
              <a:avLst/>
            </a:prstGeom>
            <a:solidFill>
              <a:srgbClr val="FFC200"/>
            </a:solidFill>
          </p:spPr>
        </p:pic>
      </p:grpSp>
      <p:grpSp>
        <p:nvGrpSpPr>
          <p:cNvPr id="9" name="Group 8">
            <a:extLst>
              <a:ext uri="{FF2B5EF4-FFF2-40B4-BE49-F238E27FC236}">
                <a16:creationId xmlns:a16="http://schemas.microsoft.com/office/drawing/2014/main" id="{9D30ED47-196F-AABA-D904-2452525DBD84}"/>
              </a:ext>
            </a:extLst>
          </p:cNvPr>
          <p:cNvGrpSpPr/>
          <p:nvPr/>
        </p:nvGrpSpPr>
        <p:grpSpPr>
          <a:xfrm>
            <a:off x="8206160" y="2687531"/>
            <a:ext cx="990600" cy="990600"/>
            <a:chOff x="4655820" y="1752600"/>
            <a:chExt cx="990600" cy="990600"/>
          </a:xfrm>
        </p:grpSpPr>
        <p:sp>
          <p:nvSpPr>
            <p:cNvPr id="10" name="Oval 9">
              <a:extLst>
                <a:ext uri="{FF2B5EF4-FFF2-40B4-BE49-F238E27FC236}">
                  <a16:creationId xmlns:a16="http://schemas.microsoft.com/office/drawing/2014/main" id="{FB5B5F52-5486-6FF7-D834-0D955078BED2}"/>
                </a:ext>
              </a:extLst>
            </p:cNvPr>
            <p:cNvSpPr/>
            <p:nvPr/>
          </p:nvSpPr>
          <p:spPr>
            <a:xfrm>
              <a:off x="4655820" y="1752600"/>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330F77AF-2430-AAFE-8D41-3E62C4B3940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832425" y="1929205"/>
              <a:ext cx="637390" cy="637390"/>
            </a:xfrm>
            <a:prstGeom prst="rect">
              <a:avLst/>
            </a:prstGeom>
            <a:solidFill>
              <a:srgbClr val="FFC200"/>
            </a:solidFill>
          </p:spPr>
        </p:pic>
      </p:grpSp>
      <p:grpSp>
        <p:nvGrpSpPr>
          <p:cNvPr id="12" name="Group 11">
            <a:extLst>
              <a:ext uri="{FF2B5EF4-FFF2-40B4-BE49-F238E27FC236}">
                <a16:creationId xmlns:a16="http://schemas.microsoft.com/office/drawing/2014/main" id="{9BB16A79-E050-5061-9677-5DAF86D2E525}"/>
              </a:ext>
            </a:extLst>
          </p:cNvPr>
          <p:cNvGrpSpPr/>
          <p:nvPr/>
        </p:nvGrpSpPr>
        <p:grpSpPr>
          <a:xfrm>
            <a:off x="5600700" y="2687531"/>
            <a:ext cx="990600" cy="990600"/>
            <a:chOff x="6545580" y="1752600"/>
            <a:chExt cx="990600" cy="990600"/>
          </a:xfrm>
        </p:grpSpPr>
        <p:sp>
          <p:nvSpPr>
            <p:cNvPr id="13" name="Oval 12">
              <a:extLst>
                <a:ext uri="{FF2B5EF4-FFF2-40B4-BE49-F238E27FC236}">
                  <a16:creationId xmlns:a16="http://schemas.microsoft.com/office/drawing/2014/main" id="{7A18AB3C-2195-6DF7-5456-B10ED2C981E4}"/>
                </a:ext>
              </a:extLst>
            </p:cNvPr>
            <p:cNvSpPr/>
            <p:nvPr/>
          </p:nvSpPr>
          <p:spPr>
            <a:xfrm>
              <a:off x="6545580" y="1752600"/>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F65146E9-5A6E-D29E-8D5B-F37FF8E5112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691256" y="1898276"/>
              <a:ext cx="699249" cy="699249"/>
            </a:xfrm>
            <a:prstGeom prst="rect">
              <a:avLst/>
            </a:prstGeom>
            <a:solidFill>
              <a:srgbClr val="FFC200"/>
            </a:solidFill>
          </p:spPr>
        </p:pic>
      </p:grpSp>
      <p:sp>
        <p:nvSpPr>
          <p:cNvPr id="15" name="TextBox 14">
            <a:extLst>
              <a:ext uri="{FF2B5EF4-FFF2-40B4-BE49-F238E27FC236}">
                <a16:creationId xmlns:a16="http://schemas.microsoft.com/office/drawing/2014/main" id="{7DDE58C0-BBEF-8849-9ACE-70DA09B6B40E}"/>
              </a:ext>
            </a:extLst>
          </p:cNvPr>
          <p:cNvSpPr txBox="1"/>
          <p:nvPr/>
        </p:nvSpPr>
        <p:spPr>
          <a:xfrm>
            <a:off x="2201020" y="3752433"/>
            <a:ext cx="2599580" cy="2800767"/>
          </a:xfrm>
          <a:prstGeom prst="rect">
            <a:avLst/>
          </a:prstGeom>
          <a:noFill/>
        </p:spPr>
        <p:txBody>
          <a:bodyPr wrap="square">
            <a:spAutoFit/>
          </a:bodyPr>
          <a:lstStyle/>
          <a:p>
            <a:pPr marL="57150" indent="0" algn="ctr">
              <a:buNone/>
            </a:pPr>
            <a:r>
              <a:rPr lang="en-US" altLang="en-US" sz="2200" dirty="0">
                <a:solidFill>
                  <a:schemeClr val="bg1"/>
                </a:solidFill>
              </a:rPr>
              <a:t>List the major concerns associated with fighting fires at ethanol production facilities, tank farm and bulk storage facilities.</a:t>
            </a:r>
          </a:p>
        </p:txBody>
      </p:sp>
      <p:sp>
        <p:nvSpPr>
          <p:cNvPr id="16" name="TextBox 15">
            <a:extLst>
              <a:ext uri="{FF2B5EF4-FFF2-40B4-BE49-F238E27FC236}">
                <a16:creationId xmlns:a16="http://schemas.microsoft.com/office/drawing/2014/main" id="{64BD9DD6-4377-51DE-EBEE-0A3E67C38D50}"/>
              </a:ext>
            </a:extLst>
          </p:cNvPr>
          <p:cNvSpPr txBox="1"/>
          <p:nvPr/>
        </p:nvSpPr>
        <p:spPr>
          <a:xfrm>
            <a:off x="7487253" y="3752433"/>
            <a:ext cx="2485280" cy="2800767"/>
          </a:xfrm>
          <a:prstGeom prst="rect">
            <a:avLst/>
          </a:prstGeom>
          <a:noFill/>
        </p:spPr>
        <p:txBody>
          <a:bodyPr wrap="square">
            <a:spAutoFit/>
          </a:bodyPr>
          <a:lstStyle/>
          <a:p>
            <a:pPr marL="57150" indent="0" algn="ctr">
              <a:buNone/>
            </a:pPr>
            <a:r>
              <a:rPr lang="en-US" altLang="en-US" sz="2200" dirty="0">
                <a:solidFill>
                  <a:schemeClr val="bg1"/>
                </a:solidFill>
              </a:rPr>
              <a:t>Develop methods to mitigate each of the concerns associated with fighting fires at tank farms and bulk storage facilities.</a:t>
            </a:r>
          </a:p>
        </p:txBody>
      </p:sp>
      <p:sp>
        <p:nvSpPr>
          <p:cNvPr id="17" name="TextBox 16">
            <a:extLst>
              <a:ext uri="{FF2B5EF4-FFF2-40B4-BE49-F238E27FC236}">
                <a16:creationId xmlns:a16="http://schemas.microsoft.com/office/drawing/2014/main" id="{B0181A5A-7C68-9E11-A288-1EC9DC068E86}"/>
              </a:ext>
            </a:extLst>
          </p:cNvPr>
          <p:cNvSpPr txBox="1"/>
          <p:nvPr/>
        </p:nvSpPr>
        <p:spPr>
          <a:xfrm>
            <a:off x="4853360" y="3752433"/>
            <a:ext cx="2485280" cy="1107996"/>
          </a:xfrm>
          <a:prstGeom prst="rect">
            <a:avLst/>
          </a:prstGeom>
          <a:noFill/>
        </p:spPr>
        <p:txBody>
          <a:bodyPr wrap="square">
            <a:spAutoFit/>
          </a:bodyPr>
          <a:lstStyle/>
          <a:p>
            <a:pPr marL="57150" indent="0" algn="ctr">
              <a:buNone/>
            </a:pPr>
            <a:r>
              <a:rPr lang="en-US" altLang="en-US" sz="2200" dirty="0">
                <a:solidFill>
                  <a:schemeClr val="bg1"/>
                </a:solidFill>
              </a:rPr>
              <a:t>Describe the components of pre-planning.</a:t>
            </a:r>
          </a:p>
        </p:txBody>
      </p:sp>
      <p:sp>
        <p:nvSpPr>
          <p:cNvPr id="18" name="Title 18">
            <a:extLst>
              <a:ext uri="{FF2B5EF4-FFF2-40B4-BE49-F238E27FC236}">
                <a16:creationId xmlns:a16="http://schemas.microsoft.com/office/drawing/2014/main" id="{580434E9-F98C-BCA5-0DCD-7F6284D5EC4E}"/>
              </a:ext>
            </a:extLst>
          </p:cNvPr>
          <p:cNvSpPr txBox="1">
            <a:spLocks/>
          </p:cNvSpPr>
          <p:nvPr/>
        </p:nvSpPr>
        <p:spPr bwMode="auto">
          <a:xfrm>
            <a:off x="609600" y="258762"/>
            <a:ext cx="109728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l" rtl="0" eaLnBrk="0" fontAlgn="base" hangingPunct="0">
              <a:spcBef>
                <a:spcPct val="0"/>
              </a:spcBef>
              <a:spcAft>
                <a:spcPct val="0"/>
              </a:spcAft>
              <a:defRPr lang="en-US" sz="3600" b="1" kern="1200" dirty="0">
                <a:solidFill>
                  <a:schemeClr val="bg1"/>
                </a:solidFill>
                <a:latin typeface="Arial"/>
                <a:ea typeface="ＭＳ Ｐゴシック" charset="0"/>
                <a:cs typeface="Arial"/>
              </a:defRPr>
            </a:lvl1pPr>
            <a:lvl2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2pPr>
            <a:lvl3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3pPr>
            <a:lvl4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4pPr>
            <a:lvl5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lgn="ctr"/>
            <a:r>
              <a:rPr lang="en-US" sz="4000" dirty="0"/>
              <a:t>Objectives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6F4E4797-E5B7-8FC7-9145-2503502A28A3}"/>
              </a:ext>
            </a:extLst>
          </p:cNvPr>
          <p:cNvPicPr>
            <a:picLocks noGrp="1" noChangeAspect="1"/>
          </p:cNvPicPr>
          <p:nvPr>
            <p:ph type="pic" sz="quarter" idx="10"/>
          </p:nvPr>
        </p:nvPicPr>
        <p:blipFill rotWithShape="1">
          <a:blip r:embed="rId3"/>
          <a:stretch>
            <a:fillRect/>
          </a:stretch>
        </p:blipFill>
        <p:spPr>
          <a:xfrm>
            <a:off x="6800245" y="1066800"/>
            <a:ext cx="4858355" cy="4288091"/>
          </a:xfrm>
          <a:prstGeom prst="rect">
            <a:avLst/>
          </a:prstGeom>
        </p:spPr>
      </p:pic>
      <p:sp>
        <p:nvSpPr>
          <p:cNvPr id="11267" name="Rectangle 3">
            <a:extLst>
              <a:ext uri="{FF2B5EF4-FFF2-40B4-BE49-F238E27FC236}">
                <a16:creationId xmlns:a16="http://schemas.microsoft.com/office/drawing/2014/main" id="{46575492-ABFD-4B5F-A54C-1C74ED3F14CF}"/>
              </a:ext>
            </a:extLst>
          </p:cNvPr>
          <p:cNvSpPr>
            <a:spLocks noGrp="1"/>
          </p:cNvSpPr>
          <p:nvPr>
            <p:ph type="body" sz="quarter" idx="11"/>
          </p:nvPr>
        </p:nvSpPr>
        <p:spPr>
          <a:xfrm>
            <a:off x="533400" y="1066800"/>
            <a:ext cx="6096000" cy="4505849"/>
          </a:xfrm>
        </p:spPr>
        <p:txBody>
          <a:bodyPr/>
          <a:lstStyle/>
          <a:p>
            <a:pPr marL="0" indent="0" eaLnBrk="1" hangingPunct="1">
              <a:lnSpc>
                <a:spcPct val="90000"/>
              </a:lnSpc>
              <a:buNone/>
            </a:pPr>
            <a:r>
              <a:rPr lang="en-US" altLang="en-US" sz="2800" b="1" dirty="0">
                <a:solidFill>
                  <a:srgbClr val="FFC000"/>
                </a:solidFill>
                <a:latin typeface="Arial" panose="020B0604020202020204" pitchFamily="34" charset="0"/>
                <a:ea typeface="ＭＳ Ｐゴシック" panose="020B0600070205080204" pitchFamily="34" charset="-128"/>
                <a:cs typeface="Arial" panose="020B0604020202020204" pitchFamily="34" charset="0"/>
              </a:rPr>
              <a:t>Agency responsibility</a:t>
            </a:r>
          </a:p>
          <a:p>
            <a:pPr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Establish pre-plans, drills, &amp; walk-throughs on regular basis</a:t>
            </a:r>
          </a:p>
          <a:p>
            <a:pPr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Establish &amp; maintain good relations &amp; cooperation with facility operators &amp; staff</a:t>
            </a:r>
          </a:p>
          <a:p>
            <a:pPr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Pre-planning should identify:</a:t>
            </a:r>
          </a:p>
          <a:p>
            <a:pPr lvl="1" eaLnBrk="1" hangingPunct="1">
              <a:lnSpc>
                <a:spcPct val="90000"/>
              </a:lnSpc>
            </a:pPr>
            <a:r>
              <a:rPr lang="en-US" altLang="en-US" sz="24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Foam supplies</a:t>
            </a:r>
          </a:p>
          <a:p>
            <a:pPr lvl="1" eaLnBrk="1" hangingPunct="1">
              <a:lnSpc>
                <a:spcPct val="90000"/>
              </a:lnSpc>
            </a:pPr>
            <a:r>
              <a:rPr lang="en-US" altLang="en-US" sz="24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Special equipment</a:t>
            </a:r>
          </a:p>
          <a:p>
            <a:pPr lvl="1" eaLnBrk="1" hangingPunct="1">
              <a:lnSpc>
                <a:spcPct val="90000"/>
              </a:lnSpc>
            </a:pPr>
            <a:r>
              <a:rPr lang="en-US" altLang="en-US" sz="24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Apparatus</a:t>
            </a:r>
          </a:p>
          <a:p>
            <a:pPr lvl="1" eaLnBrk="1" hangingPunct="1">
              <a:lnSpc>
                <a:spcPct val="90000"/>
              </a:lnSpc>
            </a:pPr>
            <a:r>
              <a:rPr lang="en-US" altLang="en-US" sz="24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Mutual aid &amp; contract services</a:t>
            </a:r>
          </a:p>
        </p:txBody>
      </p:sp>
      <p:sp>
        <p:nvSpPr>
          <p:cNvPr id="11266" name="Rectangle 2">
            <a:extLst>
              <a:ext uri="{FF2B5EF4-FFF2-40B4-BE49-F238E27FC236}">
                <a16:creationId xmlns:a16="http://schemas.microsoft.com/office/drawing/2014/main" id="{15D040A4-E488-4570-AA0B-58CBC59FF7AC}"/>
              </a:ext>
            </a:extLst>
          </p:cNvPr>
          <p:cNvSpPr>
            <a:spLocks noGrp="1"/>
          </p:cNvSpPr>
          <p:nvPr>
            <p:ph type="title"/>
          </p:nvPr>
        </p:nvSpPr>
        <p:spPr>
          <a:xfrm>
            <a:off x="457200" y="258762"/>
            <a:ext cx="11277600" cy="579438"/>
          </a:xfrm>
        </p:spPr>
        <p:txBody>
          <a:bodyPr>
            <a:normAutofit fontScale="90000"/>
          </a:bodyPr>
          <a:lstStyle/>
          <a:p>
            <a:pPr algn="ctr" eaLnBrk="1" hangingPunct="1"/>
            <a:r>
              <a:rPr lang="en-US" altLang="en-US" sz="4400" dirty="0">
                <a:latin typeface="Arial" panose="020B0604020202020204" pitchFamily="34" charset="0"/>
                <a:ea typeface="ＭＳ Ｐゴシック" panose="020B0600070205080204" pitchFamily="34" charset="-128"/>
                <a:cs typeface="Arial" panose="020B0604020202020204" pitchFamily="34" charset="0"/>
              </a:rPr>
              <a:t>Introduction</a:t>
            </a:r>
          </a:p>
        </p:txBody>
      </p:sp>
      <p:sp>
        <p:nvSpPr>
          <p:cNvPr id="6" name="TextBox 5">
            <a:extLst>
              <a:ext uri="{FF2B5EF4-FFF2-40B4-BE49-F238E27FC236}">
                <a16:creationId xmlns:a16="http://schemas.microsoft.com/office/drawing/2014/main" id="{B5A82C3C-9856-EFBF-831B-9A11044EEBFD}"/>
              </a:ext>
            </a:extLst>
          </p:cNvPr>
          <p:cNvSpPr txBox="1"/>
          <p:nvPr/>
        </p:nvSpPr>
        <p:spPr>
          <a:xfrm>
            <a:off x="457200" y="5678550"/>
            <a:ext cx="11201400" cy="523220"/>
          </a:xfrm>
          <a:prstGeom prst="rect">
            <a:avLst/>
          </a:prstGeom>
          <a:solidFill>
            <a:srgbClr val="FFC000"/>
          </a:solidFill>
        </p:spPr>
        <p:txBody>
          <a:bodyPr wrap="square">
            <a:spAutoFit/>
          </a:bodyPr>
          <a:lstStyle/>
          <a:p>
            <a:pPr algn="ctr"/>
            <a:r>
              <a:rPr lang="en-US" sz="2800" dirty="0"/>
              <a:t>Best defense is a pro-active approach and prevention!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4A5EEFE2-736B-45FD-1DD9-8A8CD9790EEB}"/>
              </a:ext>
            </a:extLst>
          </p:cNvPr>
          <p:cNvPicPr>
            <a:picLocks noGrp="1" noChangeAspect="1"/>
          </p:cNvPicPr>
          <p:nvPr>
            <p:ph type="pic" sz="quarter" idx="10"/>
          </p:nvPr>
        </p:nvPicPr>
        <p:blipFill rotWithShape="1">
          <a:blip r:embed="rId3"/>
          <a:srcRect l="9418" r="45130"/>
          <a:stretch>
            <a:fillRect/>
          </a:stretch>
        </p:blipFill>
        <p:spPr>
          <a:xfrm>
            <a:off x="7315200" y="-21771"/>
            <a:ext cx="4876800" cy="6879771"/>
          </a:xfrm>
          <a:prstGeom prst="rect">
            <a:avLst/>
          </a:prstGeom>
        </p:spPr>
      </p:pic>
      <p:sp>
        <p:nvSpPr>
          <p:cNvPr id="13315" name="Rectangle 3">
            <a:extLst>
              <a:ext uri="{FF2B5EF4-FFF2-40B4-BE49-F238E27FC236}">
                <a16:creationId xmlns:a16="http://schemas.microsoft.com/office/drawing/2014/main" id="{7D55CB55-7FD7-4B8C-AEE3-9929C608C919}"/>
              </a:ext>
            </a:extLst>
          </p:cNvPr>
          <p:cNvSpPr>
            <a:spLocks noGrp="1"/>
          </p:cNvSpPr>
          <p:nvPr>
            <p:ph type="body" sz="quarter" idx="11"/>
          </p:nvPr>
        </p:nvSpPr>
        <p:spPr>
          <a:xfrm>
            <a:off x="457201" y="1983498"/>
            <a:ext cx="6705600" cy="2283702"/>
          </a:xfrm>
        </p:spPr>
        <p:txBody>
          <a:bodyPr/>
          <a:lstStyle/>
          <a:p>
            <a:pPr marL="0" indent="0" eaLnBrk="1" hangingPunct="1">
              <a:lnSpc>
                <a:spcPct val="90000"/>
              </a:lnSpc>
              <a:buFont typeface="Arial" panose="020B0604020202020204" pitchFamily="34" charset="0"/>
              <a:buNone/>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Considerations:</a:t>
            </a:r>
          </a:p>
          <a:p>
            <a:pPr lvl="1"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Pre-plans with predetermined response plans should be developed for emergency incidents</a:t>
            </a:r>
          </a:p>
          <a:p>
            <a:pPr lvl="1"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Fire foam flow rates should be established before incident occurs &amp; reviewed regularly</a:t>
            </a:r>
          </a:p>
          <a:p>
            <a:pPr lvl="1"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Storage tanks containing ethanol-blended fuels should be identified &amp; known by agency  personnel in advance</a:t>
            </a:r>
          </a:p>
        </p:txBody>
      </p:sp>
      <p:sp>
        <p:nvSpPr>
          <p:cNvPr id="2" name="Title 1">
            <a:extLst>
              <a:ext uri="{FF2B5EF4-FFF2-40B4-BE49-F238E27FC236}">
                <a16:creationId xmlns:a16="http://schemas.microsoft.com/office/drawing/2014/main" id="{14FFE849-8F61-4D6D-56E2-8530BC3E5597}"/>
              </a:ext>
            </a:extLst>
          </p:cNvPr>
          <p:cNvSpPr>
            <a:spLocks noGrp="1"/>
          </p:cNvSpPr>
          <p:nvPr>
            <p:ph type="title"/>
          </p:nvPr>
        </p:nvSpPr>
        <p:spPr>
          <a:xfrm>
            <a:off x="457201" y="944562"/>
            <a:ext cx="6705600" cy="579438"/>
          </a:xfrm>
        </p:spPr>
        <p:txBody>
          <a:bodyPr>
            <a:noAutofit/>
          </a:bodyPr>
          <a:lstStyle/>
          <a:p>
            <a:r>
              <a:rPr lang="en-US" sz="4000" dirty="0"/>
              <a:t>Facility &amp; Bulk Storage Fire Operations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2E3F2C85-F00E-BD5C-4D43-F608FBD09C67}"/>
              </a:ext>
            </a:extLst>
          </p:cNvPr>
          <p:cNvPicPr>
            <a:picLocks noGrp="1" noChangeAspect="1"/>
          </p:cNvPicPr>
          <p:nvPr>
            <p:ph type="pic" sz="quarter" idx="10"/>
          </p:nvPr>
        </p:nvPicPr>
        <p:blipFill rotWithShape="1">
          <a:blip r:embed="rId3"/>
          <a:srcRect l="25356"/>
          <a:stretch>
            <a:fillRect/>
          </a:stretch>
        </p:blipFill>
        <p:spPr>
          <a:xfrm>
            <a:off x="0" y="-45720"/>
            <a:ext cx="8299704" cy="6949440"/>
          </a:xfrm>
          <a:prstGeom prst="rect">
            <a:avLst/>
          </a:prstGeom>
        </p:spPr>
      </p:pic>
      <p:pic>
        <p:nvPicPr>
          <p:cNvPr id="2" name="Picture 1">
            <a:extLst>
              <a:ext uri="{FF2B5EF4-FFF2-40B4-BE49-F238E27FC236}">
                <a16:creationId xmlns:a16="http://schemas.microsoft.com/office/drawing/2014/main" id="{54026219-9E4A-A2F8-DCF8-122534B7347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4113799" y="-45720"/>
            <a:ext cx="8078201" cy="6949440"/>
          </a:xfrm>
          <a:prstGeom prst="rect">
            <a:avLst/>
          </a:prstGeom>
        </p:spPr>
      </p:pic>
      <p:sp>
        <p:nvSpPr>
          <p:cNvPr id="15363" name="Rectangle 3">
            <a:extLst>
              <a:ext uri="{FF2B5EF4-FFF2-40B4-BE49-F238E27FC236}">
                <a16:creationId xmlns:a16="http://schemas.microsoft.com/office/drawing/2014/main" id="{80B4A778-B12D-43CB-81F3-493F3AB1EBAF}"/>
              </a:ext>
            </a:extLst>
          </p:cNvPr>
          <p:cNvSpPr>
            <a:spLocks noGrp="1"/>
          </p:cNvSpPr>
          <p:nvPr>
            <p:ph type="body" sz="quarter" idx="11"/>
          </p:nvPr>
        </p:nvSpPr>
        <p:spPr>
          <a:xfrm>
            <a:off x="6019800" y="1754898"/>
            <a:ext cx="5771147" cy="2283702"/>
          </a:xfrm>
        </p:spPr>
        <p:txBody>
          <a:bodyPr/>
          <a:lstStyle/>
          <a:p>
            <a:pPr marL="0" indent="0" eaLnBrk="1" hangingPunct="1">
              <a:buFont typeface="Arial" panose="020B0604020202020204" pitchFamily="34" charset="0"/>
              <a:buNone/>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Considerations:</a:t>
            </a:r>
          </a:p>
          <a:p>
            <a:pPr lvl="1" eaLnBrk="1" hangingPunct="1"/>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Connection locations &amp; required pressures &amp; flows identified on tanks provided with pre-piped foam systems</a:t>
            </a:r>
          </a:p>
          <a:p>
            <a:pPr lvl="1" eaLnBrk="1" hangingPunct="1"/>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Fires in storage tanks where no fixed systems are available/ usable or in cases where fixed systems rendered inoperable may not be extinguishable with non-fixed appliances</a:t>
            </a:r>
          </a:p>
        </p:txBody>
      </p:sp>
      <p:sp>
        <p:nvSpPr>
          <p:cNvPr id="15362" name="Rectangle 2">
            <a:extLst>
              <a:ext uri="{FF2B5EF4-FFF2-40B4-BE49-F238E27FC236}">
                <a16:creationId xmlns:a16="http://schemas.microsoft.com/office/drawing/2014/main" id="{32034A99-BEF9-469F-9A93-386618E06737}"/>
              </a:ext>
            </a:extLst>
          </p:cNvPr>
          <p:cNvSpPr>
            <a:spLocks noGrp="1"/>
          </p:cNvSpPr>
          <p:nvPr>
            <p:ph type="title"/>
          </p:nvPr>
        </p:nvSpPr>
        <p:spPr>
          <a:xfrm>
            <a:off x="5963652" y="715962"/>
            <a:ext cx="5771147" cy="579438"/>
          </a:xfrm>
        </p:spPr>
        <p:txBody>
          <a:bodyPr>
            <a:noAutofit/>
          </a:bodyPr>
          <a:lstStyle/>
          <a:p>
            <a:pPr eaLnBrk="1" hangingPunct="1"/>
            <a:r>
              <a:rPr lang="en-US" altLang="en-US" sz="4000" dirty="0">
                <a:latin typeface="Arial" panose="020B0604020202020204" pitchFamily="34" charset="0"/>
                <a:ea typeface="ＭＳ Ｐゴシック" panose="020B0600070205080204" pitchFamily="34" charset="-128"/>
                <a:cs typeface="Arial" panose="020B0604020202020204" pitchFamily="34" charset="0"/>
              </a:rPr>
              <a:t>Facility &amp; Bulk Storage Fire Operations</a:t>
            </a:r>
          </a:p>
        </p:txBody>
      </p:sp>
      <p:pic>
        <p:nvPicPr>
          <p:cNvPr id="3" name="Picture 2">
            <a:extLst>
              <a:ext uri="{FF2B5EF4-FFF2-40B4-BE49-F238E27FC236}">
                <a16:creationId xmlns:a16="http://schemas.microsoft.com/office/drawing/2014/main" id="{21CC1892-533D-6E0D-F27A-FE16EDCA342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88D8F8DD-9531-5590-888F-E9689C97E4BE}"/>
              </a:ext>
            </a:extLst>
          </p:cNvPr>
          <p:cNvPicPr>
            <a:picLocks noGrp="1" noChangeAspect="1"/>
          </p:cNvPicPr>
          <p:nvPr>
            <p:ph type="pic" sz="quarter" idx="4294967295"/>
          </p:nvPr>
        </p:nvPicPr>
        <p:blipFill rotWithShape="1">
          <a:blip r:embed="rId3"/>
          <a:srcRect l="1468" t="88" r="33237" b="-88"/>
          <a:stretch>
            <a:fillRect/>
          </a:stretch>
        </p:blipFill>
        <p:spPr>
          <a:xfrm>
            <a:off x="5410200" y="-22225"/>
            <a:ext cx="6781800" cy="6880225"/>
          </a:xfrm>
          <a:prstGeom prst="rect">
            <a:avLst/>
          </a:prstGeom>
        </p:spPr>
      </p:pic>
      <p:pic>
        <p:nvPicPr>
          <p:cNvPr id="3" name="Picture 2">
            <a:extLst>
              <a:ext uri="{FF2B5EF4-FFF2-40B4-BE49-F238E27FC236}">
                <a16:creationId xmlns:a16="http://schemas.microsoft.com/office/drawing/2014/main" id="{1F9FE8CD-6EFB-BF58-9ACE-5D6202EFFA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898" y="-45720"/>
            <a:ext cx="8078201" cy="6949440"/>
          </a:xfrm>
          <a:prstGeom prst="rect">
            <a:avLst/>
          </a:prstGeom>
        </p:spPr>
      </p:pic>
      <p:sp>
        <p:nvSpPr>
          <p:cNvPr id="10243" name="Content Placeholder 2">
            <a:extLst>
              <a:ext uri="{FF2B5EF4-FFF2-40B4-BE49-F238E27FC236}">
                <a16:creationId xmlns:a16="http://schemas.microsoft.com/office/drawing/2014/main" id="{A2505B01-20FF-4D96-9D8D-2D669F3E5FBC}"/>
              </a:ext>
            </a:extLst>
          </p:cNvPr>
          <p:cNvSpPr>
            <a:spLocks noGrp="1"/>
          </p:cNvSpPr>
          <p:nvPr>
            <p:ph type="body" sz="quarter" idx="11"/>
          </p:nvPr>
        </p:nvSpPr>
        <p:spPr>
          <a:xfrm>
            <a:off x="457200" y="1373898"/>
            <a:ext cx="5562600" cy="2283702"/>
          </a:xfrm>
        </p:spPr>
        <p:txBody>
          <a:bodyPr/>
          <a:lstStyle/>
          <a:p>
            <a:pPr>
              <a:defRPr/>
            </a:pPr>
            <a:r>
              <a:rPr lang="en-US" altLang="en-US" sz="2800" dirty="0">
                <a:solidFill>
                  <a:schemeClr val="bg1"/>
                </a:solidFill>
                <a:latin typeface="Arial" charset="0"/>
                <a:ea typeface="ＭＳ Ｐゴシック" pitchFamily="34" charset="-128"/>
                <a:cs typeface="Arial" charset="0"/>
              </a:rPr>
              <a:t>Steps involved in the pre-planning process include:</a:t>
            </a:r>
          </a:p>
          <a:p>
            <a:pPr lvl="1">
              <a:buFont typeface="Arial" charset="0"/>
              <a:buChar char="–"/>
              <a:defRPr/>
            </a:pPr>
            <a:r>
              <a:rPr lang="en-US" altLang="en-US" sz="2600" dirty="0">
                <a:solidFill>
                  <a:schemeClr val="bg1"/>
                </a:solidFill>
                <a:latin typeface="Arial" charset="0"/>
                <a:ea typeface="ＭＳ Ｐゴシック" pitchFamily="34" charset="-128"/>
                <a:cs typeface="Arial" charset="0"/>
              </a:rPr>
              <a:t>Information gathering</a:t>
            </a:r>
          </a:p>
          <a:p>
            <a:pPr lvl="1">
              <a:buFont typeface="Arial" charset="0"/>
              <a:buChar char="–"/>
              <a:defRPr/>
            </a:pPr>
            <a:r>
              <a:rPr lang="en-US" altLang="en-US" sz="2600" dirty="0">
                <a:solidFill>
                  <a:schemeClr val="bg1"/>
                </a:solidFill>
                <a:latin typeface="Arial" charset="0"/>
                <a:ea typeface="ＭＳ Ｐゴシック" pitchFamily="34" charset="-128"/>
                <a:cs typeface="Arial" charset="0"/>
              </a:rPr>
              <a:t>Information analysis</a:t>
            </a:r>
          </a:p>
          <a:p>
            <a:pPr lvl="1">
              <a:buFont typeface="Arial" charset="0"/>
              <a:buChar char="–"/>
              <a:defRPr/>
            </a:pPr>
            <a:r>
              <a:rPr lang="en-US" altLang="en-US" sz="2600" dirty="0">
                <a:solidFill>
                  <a:schemeClr val="bg1"/>
                </a:solidFill>
                <a:latin typeface="Arial" charset="0"/>
                <a:ea typeface="ＭＳ Ｐゴシック" pitchFamily="34" charset="-128"/>
                <a:cs typeface="Arial" charset="0"/>
              </a:rPr>
              <a:t>Information distribution</a:t>
            </a:r>
          </a:p>
          <a:p>
            <a:pPr>
              <a:defRPr/>
            </a:pPr>
            <a:r>
              <a:rPr lang="en-US" altLang="en-US" sz="2600" dirty="0">
                <a:solidFill>
                  <a:srgbClr val="FFC000"/>
                </a:solidFill>
                <a:latin typeface="Arial" charset="0"/>
                <a:ea typeface="ＭＳ Ｐゴシック" pitchFamily="34" charset="-128"/>
                <a:cs typeface="Arial" charset="0"/>
              </a:rPr>
              <a:t>Again, consider consortium approach for bulk AR-AFFF or AR-SFFF storage &amp; availability</a:t>
            </a:r>
          </a:p>
          <a:p>
            <a:pPr>
              <a:defRPr/>
            </a:pPr>
            <a:r>
              <a:rPr lang="en-US" altLang="en-US" sz="2600" dirty="0">
                <a:solidFill>
                  <a:srgbClr val="FFC000"/>
                </a:solidFill>
                <a:latin typeface="Arial" charset="0"/>
                <a:ea typeface="ＭＳ Ｐゴシック" pitchFamily="34" charset="-128"/>
                <a:cs typeface="Arial" charset="0"/>
              </a:rPr>
              <a:t>Ensure adequate foam resource management plan and foam stock rotation</a:t>
            </a:r>
            <a:endParaRPr lang="en-US" altLang="en-US" dirty="0">
              <a:solidFill>
                <a:schemeClr val="bg1"/>
              </a:solidFill>
              <a:ea typeface="ＭＳ Ｐゴシック" pitchFamily="34" charset="-128"/>
            </a:endParaRPr>
          </a:p>
        </p:txBody>
      </p:sp>
      <p:sp>
        <p:nvSpPr>
          <p:cNvPr id="5" name="Title 4">
            <a:extLst>
              <a:ext uri="{FF2B5EF4-FFF2-40B4-BE49-F238E27FC236}">
                <a16:creationId xmlns:a16="http://schemas.microsoft.com/office/drawing/2014/main" id="{1BECE919-7E02-E2EE-B3AC-64534578BCD3}"/>
              </a:ext>
            </a:extLst>
          </p:cNvPr>
          <p:cNvSpPr>
            <a:spLocks noGrp="1"/>
          </p:cNvSpPr>
          <p:nvPr>
            <p:ph type="title"/>
          </p:nvPr>
        </p:nvSpPr>
        <p:spPr>
          <a:xfrm>
            <a:off x="457200" y="639762"/>
            <a:ext cx="5562600" cy="579438"/>
          </a:xfrm>
        </p:spPr>
        <p:txBody>
          <a:bodyPr>
            <a:noAutofit/>
          </a:bodyPr>
          <a:lstStyle/>
          <a:p>
            <a:r>
              <a:rPr lang="en-US" sz="4000" dirty="0"/>
              <a:t>Pre-planning</a:t>
            </a:r>
          </a:p>
        </p:txBody>
      </p:sp>
      <p:pic>
        <p:nvPicPr>
          <p:cNvPr id="2" name="Picture 1">
            <a:extLst>
              <a:ext uri="{FF2B5EF4-FFF2-40B4-BE49-F238E27FC236}">
                <a16:creationId xmlns:a16="http://schemas.microsoft.com/office/drawing/2014/main" id="{9DEE076D-7C76-7E7B-B510-42C50E6BF63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7671" y="6443280"/>
            <a:ext cx="1438729" cy="31066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A346B09-ABEA-512E-4E21-8DF62CF6DF59}"/>
              </a:ext>
            </a:extLst>
          </p:cNvPr>
          <p:cNvPicPr>
            <a:picLocks noChangeAspect="1"/>
          </p:cNvPicPr>
          <p:nvPr/>
        </p:nvPicPr>
        <p:blipFill>
          <a:blip r:embed="rId3">
            <a:extLst>
              <a:ext uri="{28A0092B-C50C-407E-A947-70E740481C1C}">
                <a14:useLocalDpi xmlns:a14="http://schemas.microsoft.com/office/drawing/2010/main" val="0"/>
              </a:ext>
            </a:extLst>
          </a:blip>
          <a:srcRect r="11210"/>
          <a:stretch>
            <a:fillRect/>
          </a:stretch>
        </p:blipFill>
        <p:spPr>
          <a:xfrm>
            <a:off x="1328122" y="0"/>
            <a:ext cx="10863878" cy="6154445"/>
          </a:xfrm>
          <a:prstGeom prst="rect">
            <a:avLst/>
          </a:prstGeom>
        </p:spPr>
      </p:pic>
      <p:pic>
        <p:nvPicPr>
          <p:cNvPr id="3" name="Picture 2">
            <a:extLst>
              <a:ext uri="{FF2B5EF4-FFF2-40B4-BE49-F238E27FC236}">
                <a16:creationId xmlns:a16="http://schemas.microsoft.com/office/drawing/2014/main" id="{4D1C2781-7D76-03C6-5952-AEBFB7A9FB23}"/>
              </a:ext>
            </a:extLst>
          </p:cNvPr>
          <p:cNvPicPr>
            <a:picLocks noChangeAspect="1"/>
          </p:cNvPicPr>
          <p:nvPr/>
        </p:nvPicPr>
        <p:blipFill>
          <a:blip r:embed="rId4">
            <a:extLst>
              <a:ext uri="{28A0092B-C50C-407E-A947-70E740481C1C}">
                <a14:useLocalDpi xmlns:a14="http://schemas.microsoft.com/office/drawing/2010/main" val="0"/>
              </a:ext>
            </a:extLst>
          </a:blip>
          <a:srcRect t="11279" r="21404" b="3191"/>
          <a:stretch>
            <a:fillRect/>
          </a:stretch>
        </p:blipFill>
        <p:spPr>
          <a:xfrm>
            <a:off x="0" y="0"/>
            <a:ext cx="12192000" cy="6934200"/>
          </a:xfrm>
          <a:prstGeom prst="rect">
            <a:avLst/>
          </a:prstGeom>
        </p:spPr>
      </p:pic>
      <p:sp>
        <p:nvSpPr>
          <p:cNvPr id="4" name="Rectangle 3">
            <a:extLst>
              <a:ext uri="{FF2B5EF4-FFF2-40B4-BE49-F238E27FC236}">
                <a16:creationId xmlns:a16="http://schemas.microsoft.com/office/drawing/2014/main" id="{01C046D3-EC8F-653D-9EB7-791742A419CF}"/>
              </a:ext>
            </a:extLst>
          </p:cNvPr>
          <p:cNvSpPr txBox="1">
            <a:spLocks/>
          </p:cNvSpPr>
          <p:nvPr/>
        </p:nvSpPr>
        <p:spPr bwMode="auto">
          <a:xfrm>
            <a:off x="381000" y="1447800"/>
            <a:ext cx="6705600" cy="228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Better positioned to respond </a:t>
            </a:r>
            <a:b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b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if prepared in advance</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Incident plan in place &amp; maintain </a:t>
            </a:r>
            <a:b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b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good relationships with agencies </a:t>
            </a:r>
            <a:b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b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that can offer support in time of crisis</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Drills/ walk-throughs essential &amp;</a:t>
            </a:r>
            <a:b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b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should be conducted on regular basis</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Sometimes all that can safely be done</a:t>
            </a:r>
            <a:b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b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is contain incident &amp; let fire run course</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Knowing when to let this happen is an</a:t>
            </a:r>
            <a:b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b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important component of safety</a:t>
            </a:r>
          </a:p>
        </p:txBody>
      </p:sp>
      <p:sp>
        <p:nvSpPr>
          <p:cNvPr id="2" name="Title 1">
            <a:extLst>
              <a:ext uri="{FF2B5EF4-FFF2-40B4-BE49-F238E27FC236}">
                <a16:creationId xmlns:a16="http://schemas.microsoft.com/office/drawing/2014/main" id="{D18A0ADA-C602-CA51-7364-74BA532075A1}"/>
              </a:ext>
            </a:extLst>
          </p:cNvPr>
          <p:cNvSpPr>
            <a:spLocks noGrp="1"/>
          </p:cNvSpPr>
          <p:nvPr>
            <p:ph type="title"/>
          </p:nvPr>
        </p:nvSpPr>
        <p:spPr>
          <a:xfrm>
            <a:off x="457200" y="639762"/>
            <a:ext cx="11277600" cy="579438"/>
          </a:xfrm>
        </p:spPr>
        <p:txBody>
          <a:bodyPr>
            <a:noAutofit/>
          </a:bodyPr>
          <a:lstStyle/>
          <a:p>
            <a:r>
              <a:rPr lang="en-US" sz="4000" dirty="0"/>
              <a:t>Summary</a:t>
            </a:r>
          </a:p>
        </p:txBody>
      </p:sp>
      <p:pic>
        <p:nvPicPr>
          <p:cNvPr id="5" name="Picture 4">
            <a:extLst>
              <a:ext uri="{FF2B5EF4-FFF2-40B4-BE49-F238E27FC236}">
                <a16:creationId xmlns:a16="http://schemas.microsoft.com/office/drawing/2014/main" id="{67900ABC-9BCE-BB9A-E9A0-209BA6BF1E0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455597A4-5B89-CBB0-90C4-C054C426AF0A}"/>
              </a:ext>
            </a:extLst>
          </p:cNvPr>
          <p:cNvPicPr>
            <a:picLocks noChangeAspect="1"/>
          </p:cNvPicPr>
          <p:nvPr/>
        </p:nvPicPr>
        <p:blipFill rotWithShape="1">
          <a:blip r:embed="rId3">
            <a:extLst>
              <a:ext uri="{28A0092B-C50C-407E-A947-70E740481C1C}">
                <a14:useLocalDpi xmlns:a14="http://schemas.microsoft.com/office/drawing/2010/main" val="0"/>
              </a:ext>
            </a:extLst>
          </a:blip>
          <a:srcRect l="31276" r="6172"/>
          <a:stretch>
            <a:fillRect/>
          </a:stretch>
        </p:blipFill>
        <p:spPr>
          <a:xfrm>
            <a:off x="0" y="0"/>
            <a:ext cx="12192000" cy="6934200"/>
          </a:xfrm>
          <a:prstGeom prst="rect">
            <a:avLst/>
          </a:prstGeom>
        </p:spPr>
      </p:pic>
      <p:sp>
        <p:nvSpPr>
          <p:cNvPr id="3" name="Rectangle 2">
            <a:extLst>
              <a:ext uri="{FF2B5EF4-FFF2-40B4-BE49-F238E27FC236}">
                <a16:creationId xmlns:a16="http://schemas.microsoft.com/office/drawing/2014/main" id="{3F569CE1-C71C-760C-80FA-DCB08D1AD878}"/>
              </a:ext>
            </a:extLst>
          </p:cNvPr>
          <p:cNvSpPr/>
          <p:nvPr/>
        </p:nvSpPr>
        <p:spPr>
          <a:xfrm>
            <a:off x="0" y="7620"/>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3F1C2BD4-50E6-5C85-4F39-CCDD506AAA5D}"/>
              </a:ext>
            </a:extLst>
          </p:cNvPr>
          <p:cNvSpPr txBox="1">
            <a:spLocks/>
          </p:cNvSpPr>
          <p:nvPr/>
        </p:nvSpPr>
        <p:spPr bwMode="auto">
          <a:xfrm>
            <a:off x="609600" y="533400"/>
            <a:ext cx="59436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algn="ctr" rtl="0" eaLnBrk="0" fontAlgn="base" hangingPunct="0">
              <a:spcBef>
                <a:spcPct val="0"/>
              </a:spcBef>
              <a:spcAft>
                <a:spcPct val="0"/>
              </a:spcAft>
              <a:defRPr sz="3600" b="1" kern="1200">
                <a:solidFill>
                  <a:schemeClr val="bg1"/>
                </a:solidFill>
                <a:latin typeface="Arial"/>
                <a:ea typeface="ＭＳ Ｐゴシック" charset="0"/>
                <a:cs typeface="Arial"/>
              </a:defRPr>
            </a:lvl1pPr>
            <a:lvl2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2pPr>
            <a:lvl3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3pPr>
            <a:lvl4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4pPr>
            <a:lvl5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lgn="l"/>
            <a:r>
              <a:rPr lang="en-US" sz="4000" dirty="0"/>
              <a:t>Activity 8.1: </a:t>
            </a:r>
          </a:p>
          <a:p>
            <a:pPr algn="l"/>
            <a:r>
              <a:rPr lang="en-US" sz="4000" dirty="0"/>
              <a:t>Ethanol Emergency Procedures</a:t>
            </a:r>
          </a:p>
        </p:txBody>
      </p:sp>
      <p:sp>
        <p:nvSpPr>
          <p:cNvPr id="5" name="Rectangle 3">
            <a:extLst>
              <a:ext uri="{FF2B5EF4-FFF2-40B4-BE49-F238E27FC236}">
                <a16:creationId xmlns:a16="http://schemas.microsoft.com/office/drawing/2014/main" id="{05C55EEB-6BBA-230D-4068-522033FAFF33}"/>
              </a:ext>
            </a:extLst>
          </p:cNvPr>
          <p:cNvSpPr txBox="1">
            <a:spLocks/>
          </p:cNvSpPr>
          <p:nvPr/>
        </p:nvSpPr>
        <p:spPr bwMode="auto">
          <a:xfrm>
            <a:off x="533400" y="2514600"/>
            <a:ext cx="5029200" cy="236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lnSpc>
                <a:spcPct val="90000"/>
              </a:lnSpc>
              <a:buFont typeface="Arial" panose="020B0604020202020204" pitchFamily="34" charset="0"/>
              <a:buNone/>
            </a:pPr>
            <a:r>
              <a:rPr lang="en-US" altLang="en-US" sz="2800" b="1" dirty="0">
                <a:solidFill>
                  <a:srgbClr val="FFB005"/>
                </a:solidFill>
                <a:latin typeface="Arial" panose="020B0604020202020204" pitchFamily="34" charset="0"/>
                <a:ea typeface="ＭＳ Ｐゴシック" panose="020B0600070205080204" pitchFamily="34" charset="-128"/>
                <a:cs typeface="Arial" panose="020B0604020202020204" pitchFamily="34" charset="0"/>
              </a:rPr>
              <a:t>Purpose:</a:t>
            </a:r>
          </a:p>
          <a:p>
            <a:pPr marL="0" indent="0" eaLnBrk="1" hangingPunct="1">
              <a:lnSpc>
                <a:spcPct val="90000"/>
              </a:lnSpc>
              <a:buFont typeface="Arial" panose="020B0604020202020204" pitchFamily="34" charset="0"/>
              <a:buNone/>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To allow participants to utilize all the information discussed in the course to determine the appropriate procedures for fire &amp; non-fire ethanol emergencies</a:t>
            </a:r>
          </a:p>
        </p:txBody>
      </p:sp>
      <p:pic>
        <p:nvPicPr>
          <p:cNvPr id="6" name="Picture 5">
            <a:extLst>
              <a:ext uri="{FF2B5EF4-FFF2-40B4-BE49-F238E27FC236}">
                <a16:creationId xmlns:a16="http://schemas.microsoft.com/office/drawing/2014/main" id="{DF44EE65-916F-FF4F-4394-0035EEABEF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C5591690-029D-9C26-9BA7-41EB599251CD}"/>
              </a:ext>
            </a:extLst>
          </p:cNvPr>
          <p:cNvPicPr>
            <a:picLocks noChangeAspect="1"/>
          </p:cNvPicPr>
          <p:nvPr/>
        </p:nvPicPr>
        <p:blipFill rotWithShape="1">
          <a:blip r:embed="rId3">
            <a:extLst>
              <a:ext uri="{28A0092B-C50C-407E-A947-70E740481C1C}">
                <a14:useLocalDpi xmlns:a14="http://schemas.microsoft.com/office/drawing/2010/main" val="0"/>
              </a:ext>
            </a:extLst>
          </a:blip>
          <a:srcRect l="31276" r="6172"/>
          <a:stretch>
            <a:fillRect/>
          </a:stretch>
        </p:blipFill>
        <p:spPr>
          <a:xfrm>
            <a:off x="0" y="0"/>
            <a:ext cx="12192000" cy="6934200"/>
          </a:xfrm>
          <a:prstGeom prst="rect">
            <a:avLst/>
          </a:prstGeom>
        </p:spPr>
      </p:pic>
      <p:sp>
        <p:nvSpPr>
          <p:cNvPr id="3" name="Rectangle 2">
            <a:extLst>
              <a:ext uri="{FF2B5EF4-FFF2-40B4-BE49-F238E27FC236}">
                <a16:creationId xmlns:a16="http://schemas.microsoft.com/office/drawing/2014/main" id="{50BC553B-5275-5BF5-E04F-7CA3DAAACE55}"/>
              </a:ext>
            </a:extLst>
          </p:cNvPr>
          <p:cNvSpPr/>
          <p:nvPr/>
        </p:nvSpPr>
        <p:spPr>
          <a:xfrm>
            <a:off x="0" y="7620"/>
            <a:ext cx="10984949" cy="6934200"/>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486595C9-1E64-BE9E-60AC-E5ADE539EDAF}"/>
              </a:ext>
            </a:extLst>
          </p:cNvPr>
          <p:cNvSpPr txBox="1">
            <a:spLocks/>
          </p:cNvSpPr>
          <p:nvPr/>
        </p:nvSpPr>
        <p:spPr bwMode="auto">
          <a:xfrm>
            <a:off x="609600" y="533400"/>
            <a:ext cx="47244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algn="ctr" rtl="0" eaLnBrk="0" fontAlgn="base" hangingPunct="0">
              <a:spcBef>
                <a:spcPct val="0"/>
              </a:spcBef>
              <a:spcAft>
                <a:spcPct val="0"/>
              </a:spcAft>
              <a:defRPr sz="3600" b="1" kern="1200">
                <a:solidFill>
                  <a:schemeClr val="bg1"/>
                </a:solidFill>
                <a:latin typeface="Arial"/>
                <a:ea typeface="ＭＳ Ｐゴシック" charset="0"/>
                <a:cs typeface="Arial"/>
              </a:defRPr>
            </a:lvl1pPr>
            <a:lvl2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2pPr>
            <a:lvl3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3pPr>
            <a:lvl4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4pPr>
            <a:lvl5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lgn="l"/>
            <a:r>
              <a:rPr lang="en-US" sz="4000" dirty="0"/>
              <a:t>Activity 8.2: Ethanol Incident Procedures</a:t>
            </a:r>
          </a:p>
        </p:txBody>
      </p:sp>
      <p:sp>
        <p:nvSpPr>
          <p:cNvPr id="5" name="Rectangle 3">
            <a:extLst>
              <a:ext uri="{FF2B5EF4-FFF2-40B4-BE49-F238E27FC236}">
                <a16:creationId xmlns:a16="http://schemas.microsoft.com/office/drawing/2014/main" id="{0100C50C-3B52-F6E8-95C2-36005DB97A7D}"/>
              </a:ext>
            </a:extLst>
          </p:cNvPr>
          <p:cNvSpPr txBox="1">
            <a:spLocks/>
          </p:cNvSpPr>
          <p:nvPr/>
        </p:nvSpPr>
        <p:spPr bwMode="auto">
          <a:xfrm>
            <a:off x="533400" y="2537055"/>
            <a:ext cx="5105400" cy="236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lnSpc>
                <a:spcPct val="90000"/>
              </a:lnSpc>
              <a:buFont typeface="Arial" panose="020B0604020202020204" pitchFamily="34" charset="0"/>
              <a:buNone/>
            </a:pPr>
            <a:r>
              <a:rPr lang="en-US" altLang="en-US" sz="2800" b="1" dirty="0">
                <a:solidFill>
                  <a:srgbClr val="FFB005"/>
                </a:solidFill>
                <a:latin typeface="Arial" panose="020B0604020202020204" pitchFamily="34" charset="0"/>
                <a:ea typeface="ＭＳ Ｐゴシック" panose="020B0600070205080204" pitchFamily="34" charset="-128"/>
                <a:cs typeface="Arial" panose="020B0604020202020204" pitchFamily="34" charset="0"/>
              </a:rPr>
              <a:t>Purpose:</a:t>
            </a:r>
          </a:p>
          <a:p>
            <a:pPr marL="0" indent="0" eaLnBrk="1" hangingPunct="1">
              <a:lnSpc>
                <a:spcPct val="90000"/>
              </a:lnSpc>
              <a:buFont typeface="Arial" panose="020B0604020202020204" pitchFamily="34" charset="0"/>
              <a:buNone/>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To allow participants to show comprehension of the firefighting foam capabilities and inabilities to combat polar solvent fire emergencies</a:t>
            </a:r>
          </a:p>
        </p:txBody>
      </p:sp>
      <p:pic>
        <p:nvPicPr>
          <p:cNvPr id="6" name="Picture 5">
            <a:extLst>
              <a:ext uri="{FF2B5EF4-FFF2-40B4-BE49-F238E27FC236}">
                <a16:creationId xmlns:a16="http://schemas.microsoft.com/office/drawing/2014/main" id="{6678EEB8-34E8-E3D5-53C6-7C1E9E694A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cSld>
  <p:clrMapOvr>
    <a:masterClrMapping/>
  </p:clrMapOvr>
</p:sld>
</file>

<file path=ppt/theme/theme1.xml><?xml version="1.0" encoding="utf-8"?>
<a:theme xmlns:a="http://schemas.openxmlformats.org/drawingml/2006/main" name="2025 Updated Backgroun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79f892f-2c11-43a9-b10f-e0092ef5799b" xsi:nil="true"/>
    <lcf76f155ced4ddcb4097134ff3c332f xmlns="9659d145-d520-4658-b925-eca3bc946a0b">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38BD9980522ED479C512EC977991EAE" ma:contentTypeVersion="18" ma:contentTypeDescription="Create a new document." ma:contentTypeScope="" ma:versionID="eea2116b0342fe1b5484d61114b09d98">
  <xsd:schema xmlns:xsd="http://www.w3.org/2001/XMLSchema" xmlns:xs="http://www.w3.org/2001/XMLSchema" xmlns:p="http://schemas.microsoft.com/office/2006/metadata/properties" xmlns:ns2="9659d145-d520-4658-b925-eca3bc946a0b" xmlns:ns3="679f892f-2c11-43a9-b10f-e0092ef5799b" targetNamespace="http://schemas.microsoft.com/office/2006/metadata/properties" ma:root="true" ma:fieldsID="f0be449b6ff9bf7eed0a2765a5cb7753" ns2:_="" ns3:_="">
    <xsd:import namespace="9659d145-d520-4658-b925-eca3bc946a0b"/>
    <xsd:import namespace="679f892f-2c11-43a9-b10f-e0092ef5799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659d145-d520-4658-b925-eca3bc946a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27e2319-715b-419f-ad38-fa0d6611b645"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79f892f-2c11-43a9-b10f-e0092ef5799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030296f-bffd-40b7-a96f-a16ecbf4646a}" ma:internalName="TaxCatchAll" ma:showField="CatchAllData" ma:web="679f892f-2c11-43a9-b10f-e0092ef5799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CB043DD-BCE7-4CE9-BBE7-ED2A94D9E5C2}">
  <ds:schemaRefs>
    <ds:schemaRef ds:uri="http://schemas.microsoft.com/office/2006/metadata/properties"/>
    <ds:schemaRef ds:uri="http://schemas.microsoft.com/office/infopath/2007/PartnerControls"/>
    <ds:schemaRef ds:uri="679f892f-2c11-43a9-b10f-e0092ef5799b"/>
    <ds:schemaRef ds:uri="9659d145-d520-4658-b925-eca3bc946a0b"/>
  </ds:schemaRefs>
</ds:datastoreItem>
</file>

<file path=customXml/itemProps2.xml><?xml version="1.0" encoding="utf-8"?>
<ds:datastoreItem xmlns:ds="http://schemas.openxmlformats.org/officeDocument/2006/customXml" ds:itemID="{9111B417-3179-43E2-9A6B-9AF3C299FE9D}">
  <ds:schemaRefs>
    <ds:schemaRef ds:uri="http://schemas.microsoft.com/sharepoint/v3/contenttype/forms"/>
  </ds:schemaRefs>
</ds:datastoreItem>
</file>

<file path=customXml/itemProps3.xml><?xml version="1.0" encoding="utf-8"?>
<ds:datastoreItem xmlns:ds="http://schemas.openxmlformats.org/officeDocument/2006/customXml" ds:itemID="{5C451297-3AF2-4453-A0E1-1AD4C377EB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659d145-d520-4658-b925-eca3bc946a0b"/>
    <ds:schemaRef ds:uri="679f892f-2c11-43a9-b10f-e0092ef5799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27666</TotalTime>
  <Words>2202</Words>
  <Application>Microsoft Office PowerPoint</Application>
  <PresentationFormat>Widescreen</PresentationFormat>
  <Paragraphs>168</Paragraphs>
  <Slides>9</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ＭＳ Ｐゴシック</vt:lpstr>
      <vt:lpstr>Arial</vt:lpstr>
      <vt:lpstr>Calibri</vt:lpstr>
      <vt:lpstr>2025 Updated Background</vt:lpstr>
      <vt:lpstr>PowerPoint Presentation</vt:lpstr>
      <vt:lpstr>PowerPoint Presentation</vt:lpstr>
      <vt:lpstr>Introduction</vt:lpstr>
      <vt:lpstr>Facility &amp; Bulk Storage Fire Operations</vt:lpstr>
      <vt:lpstr>Facility &amp; Bulk Storage Fire Operations</vt:lpstr>
      <vt:lpstr>Pre-planning</vt:lpstr>
      <vt:lpstr>Summary</vt:lpstr>
      <vt:lpstr>PowerPoint Presentation</vt:lpstr>
      <vt:lpstr>PowerPoint Presentation</vt:lpstr>
    </vt:vector>
  </TitlesOfParts>
  <Company>Andrew Johnson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RFA</dc:creator>
  <cp:lastModifiedBy>Missy Ruff</cp:lastModifiedBy>
  <cp:revision>152</cp:revision>
  <cp:lastPrinted>2020-03-04T15:34:46Z</cp:lastPrinted>
  <dcterms:modified xsi:type="dcterms:W3CDTF">2026-03-06T21:58:51Z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0x010100238BD9980522ED479C512EC977991EAE</vt:lpwstr>
  </property>
</Properties>
</file>