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9" r:id="rId4"/>
  </p:sldMasterIdLst>
  <p:notesMasterIdLst>
    <p:notesMasterId r:id="rId14"/>
  </p:notesMasterIdLst>
  <p:handoutMasterIdLst>
    <p:handoutMasterId r:id="rId15"/>
  </p:handoutMasterIdLst>
  <p:sldIdLst>
    <p:sldId id="315" r:id="rId5"/>
    <p:sldId id="307" r:id="rId6"/>
    <p:sldId id="308" r:id="rId7"/>
    <p:sldId id="309" r:id="rId8"/>
    <p:sldId id="310" r:id="rId9"/>
    <p:sldId id="314" r:id="rId10"/>
    <p:sldId id="312" r:id="rId11"/>
    <p:sldId id="313" r:id="rId12"/>
    <p:sldId id="316" r:id="rId13"/>
  </p:sldIdLst>
  <p:sldSz cx="12192000" cy="6858000"/>
  <p:notesSz cx="7010400" cy="9296400"/>
  <p:defaultTextStyle>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00317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0C3DEE-ED27-4A51-BC85-509F0B3C4100}" v="81" dt="2026-03-06T21:58:51.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8" autoAdjust="0"/>
    <p:restoredTop sz="70218" autoAdjust="0"/>
  </p:normalViewPr>
  <p:slideViewPr>
    <p:cSldViewPr>
      <p:cViewPr varScale="1">
        <p:scale>
          <a:sx n="54" d="100"/>
          <a:sy n="54" d="100"/>
        </p:scale>
        <p:origin x="1853" y="62"/>
      </p:cViewPr>
      <p:guideLst>
        <p:guide orient="horz" pos="672"/>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7BFC989C-9026-4FDF-A8BA-5762B3585EB1}"/>
    <pc:docChg chg="undo custSel modSld">
      <pc:chgData name="Missy Ruff" userId="2fedf697-c7c4-47e5-81d4-5bd69038a8f8" providerId="ADAL" clId="{7BFC989C-9026-4FDF-A8BA-5762B3585EB1}" dt="2026-03-06T21:58:51.108" v="273" actId="14100"/>
      <pc:docMkLst>
        <pc:docMk/>
      </pc:docMkLst>
      <pc:sldChg chg="modSp mod">
        <pc:chgData name="Missy Ruff" userId="2fedf697-c7c4-47e5-81d4-5bd69038a8f8" providerId="ADAL" clId="{7BFC989C-9026-4FDF-A8BA-5762B3585EB1}" dt="2026-03-06T21:48:22.323" v="28" actId="14100"/>
        <pc:sldMkLst>
          <pc:docMk/>
          <pc:sldMk cId="0" sldId="307"/>
        </pc:sldMkLst>
        <pc:spChg chg="mod">
          <ac:chgData name="Missy Ruff" userId="2fedf697-c7c4-47e5-81d4-5bd69038a8f8" providerId="ADAL" clId="{7BFC989C-9026-4FDF-A8BA-5762B3585EB1}" dt="2026-03-06T21:48:22.323" v="28" actId="14100"/>
          <ac:spMkLst>
            <pc:docMk/>
            <pc:sldMk cId="0" sldId="307"/>
            <ac:spMk id="5" creationId="{E8FA91B3-67FB-19C2-D004-F91E0BB944A9}"/>
          </ac:spMkLst>
        </pc:spChg>
        <pc:spChg chg="mod">
          <ac:chgData name="Missy Ruff" userId="2fedf697-c7c4-47e5-81d4-5bd69038a8f8" providerId="ADAL" clId="{7BFC989C-9026-4FDF-A8BA-5762B3585EB1}" dt="2026-03-06T21:48:06.454" v="13" actId="1036"/>
          <ac:spMkLst>
            <pc:docMk/>
            <pc:sldMk cId="0" sldId="307"/>
            <ac:spMk id="15" creationId="{7DDE58C0-BBEF-8849-9ACE-70DA09B6B40E}"/>
          </ac:spMkLst>
        </pc:spChg>
        <pc:spChg chg="mod">
          <ac:chgData name="Missy Ruff" userId="2fedf697-c7c4-47e5-81d4-5bd69038a8f8" providerId="ADAL" clId="{7BFC989C-9026-4FDF-A8BA-5762B3585EB1}" dt="2026-03-06T21:48:06.454" v="13" actId="1036"/>
          <ac:spMkLst>
            <pc:docMk/>
            <pc:sldMk cId="0" sldId="307"/>
            <ac:spMk id="16" creationId="{64BD9DD6-4377-51DE-EBEE-0A3E67C38D50}"/>
          </ac:spMkLst>
        </pc:spChg>
        <pc:spChg chg="mod">
          <ac:chgData name="Missy Ruff" userId="2fedf697-c7c4-47e5-81d4-5bd69038a8f8" providerId="ADAL" clId="{7BFC989C-9026-4FDF-A8BA-5762B3585EB1}" dt="2026-03-06T21:48:06.454" v="13" actId="1036"/>
          <ac:spMkLst>
            <pc:docMk/>
            <pc:sldMk cId="0" sldId="307"/>
            <ac:spMk id="17" creationId="{B0181A5A-7C68-9E11-A288-1EC9DC068E86}"/>
          </ac:spMkLst>
        </pc:spChg>
        <pc:spChg chg="mod">
          <ac:chgData name="Missy Ruff" userId="2fedf697-c7c4-47e5-81d4-5bd69038a8f8" providerId="ADAL" clId="{7BFC989C-9026-4FDF-A8BA-5762B3585EB1}" dt="2026-03-06T21:46:58.209" v="0" actId="255"/>
          <ac:spMkLst>
            <pc:docMk/>
            <pc:sldMk cId="0" sldId="307"/>
            <ac:spMk id="18" creationId="{580434E9-F98C-BCA5-0DCD-7F6284D5EC4E}"/>
          </ac:spMkLst>
        </pc:spChg>
        <pc:grpChg chg="mod">
          <ac:chgData name="Missy Ruff" userId="2fedf697-c7c4-47e5-81d4-5bd69038a8f8" providerId="ADAL" clId="{7BFC989C-9026-4FDF-A8BA-5762B3585EB1}" dt="2026-03-06T21:48:06.454" v="13" actId="1036"/>
          <ac:grpSpMkLst>
            <pc:docMk/>
            <pc:sldMk cId="0" sldId="307"/>
            <ac:grpSpMk id="6" creationId="{37A5709F-73FD-26C1-27D4-2D03A044192F}"/>
          </ac:grpSpMkLst>
        </pc:grpChg>
        <pc:grpChg chg="mod">
          <ac:chgData name="Missy Ruff" userId="2fedf697-c7c4-47e5-81d4-5bd69038a8f8" providerId="ADAL" clId="{7BFC989C-9026-4FDF-A8BA-5762B3585EB1}" dt="2026-03-06T21:48:06.454" v="13" actId="1036"/>
          <ac:grpSpMkLst>
            <pc:docMk/>
            <pc:sldMk cId="0" sldId="307"/>
            <ac:grpSpMk id="9" creationId="{9D30ED47-196F-AABA-D904-2452525DBD84}"/>
          </ac:grpSpMkLst>
        </pc:grpChg>
        <pc:grpChg chg="mod">
          <ac:chgData name="Missy Ruff" userId="2fedf697-c7c4-47e5-81d4-5bd69038a8f8" providerId="ADAL" clId="{7BFC989C-9026-4FDF-A8BA-5762B3585EB1}" dt="2026-03-06T21:48:06.454" v="13" actId="1036"/>
          <ac:grpSpMkLst>
            <pc:docMk/>
            <pc:sldMk cId="0" sldId="307"/>
            <ac:grpSpMk id="12" creationId="{9BB16A79-E050-5061-9677-5DAF86D2E525}"/>
          </ac:grpSpMkLst>
        </pc:grpChg>
        <pc:cxnChg chg="mod">
          <ac:chgData name="Missy Ruff" userId="2fedf697-c7c4-47e5-81d4-5bd69038a8f8" providerId="ADAL" clId="{7BFC989C-9026-4FDF-A8BA-5762B3585EB1}" dt="2026-03-06T21:48:06.454" v="13" actId="1036"/>
          <ac:cxnSpMkLst>
            <pc:docMk/>
            <pc:sldMk cId="0" sldId="307"/>
            <ac:cxnSpMk id="4" creationId="{8B20B833-6AC4-0A0C-D62F-CCDF49FC08BB}"/>
          </ac:cxnSpMkLst>
        </pc:cxnChg>
      </pc:sldChg>
      <pc:sldChg chg="modSp mod">
        <pc:chgData name="Missy Ruff" userId="2fedf697-c7c4-47e5-81d4-5bd69038a8f8" providerId="ADAL" clId="{7BFC989C-9026-4FDF-A8BA-5762B3585EB1}" dt="2026-03-06T21:49:57.134" v="32" actId="255"/>
        <pc:sldMkLst>
          <pc:docMk/>
          <pc:sldMk cId="0" sldId="308"/>
        </pc:sldMkLst>
        <pc:spChg chg="mod">
          <ac:chgData name="Missy Ruff" userId="2fedf697-c7c4-47e5-81d4-5bd69038a8f8" providerId="ADAL" clId="{7BFC989C-9026-4FDF-A8BA-5762B3585EB1}" dt="2026-03-06T21:49:57.134" v="32" actId="255"/>
          <ac:spMkLst>
            <pc:docMk/>
            <pc:sldMk cId="0" sldId="308"/>
            <ac:spMk id="6" creationId="{B5A82C3C-9856-EFBF-831B-9A11044EEBFD}"/>
          </ac:spMkLst>
        </pc:spChg>
        <pc:spChg chg="mod">
          <ac:chgData name="Missy Ruff" userId="2fedf697-c7c4-47e5-81d4-5bd69038a8f8" providerId="ADAL" clId="{7BFC989C-9026-4FDF-A8BA-5762B3585EB1}" dt="2026-03-06T21:49:15.379" v="29" actId="113"/>
          <ac:spMkLst>
            <pc:docMk/>
            <pc:sldMk cId="0" sldId="308"/>
            <ac:spMk id="11266" creationId="{15D040A4-E488-4570-AA0B-58CBC59FF7AC}"/>
          </ac:spMkLst>
        </pc:spChg>
        <pc:spChg chg="mod">
          <ac:chgData name="Missy Ruff" userId="2fedf697-c7c4-47e5-81d4-5bd69038a8f8" providerId="ADAL" clId="{7BFC989C-9026-4FDF-A8BA-5762B3585EB1}" dt="2026-03-06T21:49:36.503" v="31" actId="255"/>
          <ac:spMkLst>
            <pc:docMk/>
            <pc:sldMk cId="0" sldId="308"/>
            <ac:spMk id="11267" creationId="{46575492-ABFD-4B5F-A54C-1C74ED3F14CF}"/>
          </ac:spMkLst>
        </pc:spChg>
      </pc:sldChg>
      <pc:sldChg chg="modSp">
        <pc:chgData name="Missy Ruff" userId="2fedf697-c7c4-47e5-81d4-5bd69038a8f8" providerId="ADAL" clId="{7BFC989C-9026-4FDF-A8BA-5762B3585EB1}" dt="2026-03-06T21:50:49.364" v="39" actId="1036"/>
        <pc:sldMkLst>
          <pc:docMk/>
          <pc:sldMk cId="0" sldId="309"/>
        </pc:sldMkLst>
        <pc:spChg chg="mod">
          <ac:chgData name="Missy Ruff" userId="2fedf697-c7c4-47e5-81d4-5bd69038a8f8" providerId="ADAL" clId="{7BFC989C-9026-4FDF-A8BA-5762B3585EB1}" dt="2026-03-06T21:50:38.351" v="38" actId="1036"/>
          <ac:spMkLst>
            <pc:docMk/>
            <pc:sldMk cId="0" sldId="309"/>
            <ac:spMk id="2" creationId="{14FFE849-8F61-4D6D-56E2-8530BC3E5597}"/>
          </ac:spMkLst>
        </pc:spChg>
        <pc:spChg chg="mod">
          <ac:chgData name="Missy Ruff" userId="2fedf697-c7c4-47e5-81d4-5bd69038a8f8" providerId="ADAL" clId="{7BFC989C-9026-4FDF-A8BA-5762B3585EB1}" dt="2026-03-06T21:50:49.364" v="39" actId="1036"/>
          <ac:spMkLst>
            <pc:docMk/>
            <pc:sldMk cId="0" sldId="309"/>
            <ac:spMk id="13315" creationId="{7D55CB55-7FD7-4B8C-AEE3-9929C608C919}"/>
          </ac:spMkLst>
        </pc:spChg>
      </pc:sldChg>
      <pc:sldChg chg="addSp modSp mod">
        <pc:chgData name="Missy Ruff" userId="2fedf697-c7c4-47e5-81d4-5bd69038a8f8" providerId="ADAL" clId="{7BFC989C-9026-4FDF-A8BA-5762B3585EB1}" dt="2026-03-06T21:52:26.403" v="52"/>
        <pc:sldMkLst>
          <pc:docMk/>
          <pc:sldMk cId="0" sldId="310"/>
        </pc:sldMkLst>
        <pc:spChg chg="mod">
          <ac:chgData name="Missy Ruff" userId="2fedf697-c7c4-47e5-81d4-5bd69038a8f8" providerId="ADAL" clId="{7BFC989C-9026-4FDF-A8BA-5762B3585EB1}" dt="2026-03-06T21:51:54.669" v="51" actId="14100"/>
          <ac:spMkLst>
            <pc:docMk/>
            <pc:sldMk cId="0" sldId="310"/>
            <ac:spMk id="15362" creationId="{32034A99-BEF9-469F-9A93-386618E06737}"/>
          </ac:spMkLst>
        </pc:spChg>
        <pc:spChg chg="mod">
          <ac:chgData name="Missy Ruff" userId="2fedf697-c7c4-47e5-81d4-5bd69038a8f8" providerId="ADAL" clId="{7BFC989C-9026-4FDF-A8BA-5762B3585EB1}" dt="2026-03-06T21:51:16.381" v="44" actId="1036"/>
          <ac:spMkLst>
            <pc:docMk/>
            <pc:sldMk cId="0" sldId="310"/>
            <ac:spMk id="15363" creationId="{80B4A778-B12D-43CB-81F3-493F3AB1EBAF}"/>
          </ac:spMkLst>
        </pc:spChg>
        <pc:picChg chg="add mod">
          <ac:chgData name="Missy Ruff" userId="2fedf697-c7c4-47e5-81d4-5bd69038a8f8" providerId="ADAL" clId="{7BFC989C-9026-4FDF-A8BA-5762B3585EB1}" dt="2026-03-06T21:52:26.403" v="52"/>
          <ac:picMkLst>
            <pc:docMk/>
            <pc:sldMk cId="0" sldId="310"/>
            <ac:picMk id="3" creationId="{21CC1892-533D-6E0D-F27A-FE16EDCA3428}"/>
          </ac:picMkLst>
        </pc:picChg>
      </pc:sldChg>
      <pc:sldChg chg="addSp modSp mod">
        <pc:chgData name="Missy Ruff" userId="2fedf697-c7c4-47e5-81d4-5bd69038a8f8" providerId="ADAL" clId="{7BFC989C-9026-4FDF-A8BA-5762B3585EB1}" dt="2026-03-06T21:57:00.306" v="245" actId="732"/>
        <pc:sldMkLst>
          <pc:docMk/>
          <pc:sldMk cId="0" sldId="312"/>
        </pc:sldMkLst>
        <pc:spChg chg="mod">
          <ac:chgData name="Missy Ruff" userId="2fedf697-c7c4-47e5-81d4-5bd69038a8f8" providerId="ADAL" clId="{7BFC989C-9026-4FDF-A8BA-5762B3585EB1}" dt="2026-03-06T21:54:44.650" v="218" actId="1036"/>
          <ac:spMkLst>
            <pc:docMk/>
            <pc:sldMk cId="0" sldId="312"/>
            <ac:spMk id="2" creationId="{D18A0ADA-C602-CA51-7364-74BA532075A1}"/>
          </ac:spMkLst>
        </pc:spChg>
        <pc:spChg chg="mod">
          <ac:chgData name="Missy Ruff" userId="2fedf697-c7c4-47e5-81d4-5bd69038a8f8" providerId="ADAL" clId="{7BFC989C-9026-4FDF-A8BA-5762B3585EB1}" dt="2026-03-06T21:56:18.729" v="240" actId="1038"/>
          <ac:spMkLst>
            <pc:docMk/>
            <pc:sldMk cId="0" sldId="312"/>
            <ac:spMk id="4" creationId="{01C046D3-EC8F-653D-9EB7-791742A419CF}"/>
          </ac:spMkLst>
        </pc:spChg>
        <pc:picChg chg="mod modCrop">
          <ac:chgData name="Missy Ruff" userId="2fedf697-c7c4-47e5-81d4-5bd69038a8f8" providerId="ADAL" clId="{7BFC989C-9026-4FDF-A8BA-5762B3585EB1}" dt="2026-03-06T21:57:00.306" v="245" actId="732"/>
          <ac:picMkLst>
            <pc:docMk/>
            <pc:sldMk cId="0" sldId="312"/>
            <ac:picMk id="3" creationId="{4D1C2781-7D76-03C6-5952-AEBFB7A9FB23}"/>
          </ac:picMkLst>
        </pc:picChg>
        <pc:picChg chg="add mod">
          <ac:chgData name="Missy Ruff" userId="2fedf697-c7c4-47e5-81d4-5bd69038a8f8" providerId="ADAL" clId="{7BFC989C-9026-4FDF-A8BA-5762B3585EB1}" dt="2026-03-06T21:53:05.883" v="195"/>
          <ac:picMkLst>
            <pc:docMk/>
            <pc:sldMk cId="0" sldId="312"/>
            <ac:picMk id="5" creationId="{67900ABC-9BCE-BB9A-E9A0-209BA6BF1E0F}"/>
          </ac:picMkLst>
        </pc:picChg>
      </pc:sldChg>
      <pc:sldChg chg="addSp modSp mod">
        <pc:chgData name="Missy Ruff" userId="2fedf697-c7c4-47e5-81d4-5bd69038a8f8" providerId="ADAL" clId="{7BFC989C-9026-4FDF-A8BA-5762B3585EB1}" dt="2026-03-06T21:58:43.042" v="272" actId="14100"/>
        <pc:sldMkLst>
          <pc:docMk/>
          <pc:sldMk cId="0" sldId="313"/>
        </pc:sldMkLst>
        <pc:spChg chg="mod">
          <ac:chgData name="Missy Ruff" userId="2fedf697-c7c4-47e5-81d4-5bd69038a8f8" providerId="ADAL" clId="{7BFC989C-9026-4FDF-A8BA-5762B3585EB1}" dt="2026-03-06T21:58:25.274" v="268" actId="1035"/>
          <ac:spMkLst>
            <pc:docMk/>
            <pc:sldMk cId="0" sldId="313"/>
            <ac:spMk id="4" creationId="{3F1C2BD4-50E6-5C85-4F39-CCDD506AAA5D}"/>
          </ac:spMkLst>
        </pc:spChg>
        <pc:spChg chg="mod">
          <ac:chgData name="Missy Ruff" userId="2fedf697-c7c4-47e5-81d4-5bd69038a8f8" providerId="ADAL" clId="{7BFC989C-9026-4FDF-A8BA-5762B3585EB1}" dt="2026-03-06T21:58:43.042" v="272" actId="14100"/>
          <ac:spMkLst>
            <pc:docMk/>
            <pc:sldMk cId="0" sldId="313"/>
            <ac:spMk id="5" creationId="{05C55EEB-6BBA-230D-4068-522033FAFF33}"/>
          </ac:spMkLst>
        </pc:spChg>
        <pc:picChg chg="add mod">
          <ac:chgData name="Missy Ruff" userId="2fedf697-c7c4-47e5-81d4-5bd69038a8f8" providerId="ADAL" clId="{7BFC989C-9026-4FDF-A8BA-5762B3585EB1}" dt="2026-03-06T21:57:18.182" v="246"/>
          <ac:picMkLst>
            <pc:docMk/>
            <pc:sldMk cId="0" sldId="313"/>
            <ac:picMk id="6" creationId="{DF44EE65-916F-FF4F-4394-0035EEABEFA1}"/>
          </ac:picMkLst>
        </pc:picChg>
      </pc:sldChg>
      <pc:sldChg chg="addSp modSp mod">
        <pc:chgData name="Missy Ruff" userId="2fedf697-c7c4-47e5-81d4-5bd69038a8f8" providerId="ADAL" clId="{7BFC989C-9026-4FDF-A8BA-5762B3585EB1}" dt="2026-03-06T21:52:57" v="194" actId="1036"/>
        <pc:sldMkLst>
          <pc:docMk/>
          <pc:sldMk cId="0" sldId="314"/>
        </pc:sldMkLst>
        <pc:spChg chg="mod">
          <ac:chgData name="Missy Ruff" userId="2fedf697-c7c4-47e5-81d4-5bd69038a8f8" providerId="ADAL" clId="{7BFC989C-9026-4FDF-A8BA-5762B3585EB1}" dt="2026-03-06T21:52:57" v="194" actId="1036"/>
          <ac:spMkLst>
            <pc:docMk/>
            <pc:sldMk cId="0" sldId="314"/>
            <ac:spMk id="5" creationId="{1BECE919-7E02-E2EE-B3AC-64534578BCD3}"/>
          </ac:spMkLst>
        </pc:spChg>
        <pc:picChg chg="add mod">
          <ac:chgData name="Missy Ruff" userId="2fedf697-c7c4-47e5-81d4-5bd69038a8f8" providerId="ADAL" clId="{7BFC989C-9026-4FDF-A8BA-5762B3585EB1}" dt="2026-03-06T21:52:37.864" v="191" actId="1038"/>
          <ac:picMkLst>
            <pc:docMk/>
            <pc:sldMk cId="0" sldId="314"/>
            <ac:picMk id="2" creationId="{9DEE076D-7C76-7E7B-B510-42C50E6BF634}"/>
          </ac:picMkLst>
        </pc:picChg>
      </pc:sldChg>
      <pc:sldChg chg="addSp modSp mod">
        <pc:chgData name="Missy Ruff" userId="2fedf697-c7c4-47e5-81d4-5bd69038a8f8" providerId="ADAL" clId="{7BFC989C-9026-4FDF-A8BA-5762B3585EB1}" dt="2026-03-06T21:58:51.108" v="273" actId="14100"/>
        <pc:sldMkLst>
          <pc:docMk/>
          <pc:sldMk cId="0" sldId="316"/>
        </pc:sldMkLst>
        <pc:spChg chg="mod">
          <ac:chgData name="Missy Ruff" userId="2fedf697-c7c4-47e5-81d4-5bd69038a8f8" providerId="ADAL" clId="{7BFC989C-9026-4FDF-A8BA-5762B3585EB1}" dt="2026-03-06T21:58:02.479" v="260" actId="14100"/>
          <ac:spMkLst>
            <pc:docMk/>
            <pc:sldMk cId="0" sldId="316"/>
            <ac:spMk id="3" creationId="{50BC553B-5275-5BF5-E04F-7CA3DAAACE55}"/>
          </ac:spMkLst>
        </pc:spChg>
        <pc:spChg chg="mod">
          <ac:chgData name="Missy Ruff" userId="2fedf697-c7c4-47e5-81d4-5bd69038a8f8" providerId="ADAL" clId="{7BFC989C-9026-4FDF-A8BA-5762B3585EB1}" dt="2026-03-06T21:57:38.790" v="254" actId="1035"/>
          <ac:spMkLst>
            <pc:docMk/>
            <pc:sldMk cId="0" sldId="316"/>
            <ac:spMk id="4" creationId="{486595C9-1E64-BE9E-60AC-E5ADE539EDAF}"/>
          </ac:spMkLst>
        </pc:spChg>
        <pc:spChg chg="mod">
          <ac:chgData name="Missy Ruff" userId="2fedf697-c7c4-47e5-81d4-5bd69038a8f8" providerId="ADAL" clId="{7BFC989C-9026-4FDF-A8BA-5762B3585EB1}" dt="2026-03-06T21:58:51.108" v="273" actId="14100"/>
          <ac:spMkLst>
            <pc:docMk/>
            <pc:sldMk cId="0" sldId="316"/>
            <ac:spMk id="5" creationId="{0100C50C-3B52-F6E8-95C2-36005DB97A7D}"/>
          </ac:spMkLst>
        </pc:spChg>
        <pc:picChg chg="add mod">
          <ac:chgData name="Missy Ruff" userId="2fedf697-c7c4-47e5-81d4-5bd69038a8f8" providerId="ADAL" clId="{7BFC989C-9026-4FDF-A8BA-5762B3585EB1}" dt="2026-03-06T21:57:20.663" v="247"/>
          <ac:picMkLst>
            <pc:docMk/>
            <pc:sldMk cId="0" sldId="316"/>
            <ac:picMk id="6" creationId="{6678EEB8-34E8-E3D5-53C6-7C1E9E694A7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7C1E87-0860-4D33-AFFF-38B031DA54CF}"/>
              </a:ext>
            </a:extLst>
          </p:cNvPr>
          <p:cNvSpPr>
            <a:spLocks noGrp="1"/>
          </p:cNvSpPr>
          <p:nvPr>
            <p:ph type="hdr" sz="quarter"/>
          </p:nvPr>
        </p:nvSpPr>
        <p:spPr>
          <a:xfrm>
            <a:off x="0" y="0"/>
            <a:ext cx="3038475" cy="465138"/>
          </a:xfrm>
          <a:prstGeom prst="rect">
            <a:avLst/>
          </a:prstGeom>
        </p:spPr>
        <p:txBody>
          <a:bodyPr vert="horz" lIns="91431" tIns="45716" rIns="91431" bIns="45716" rtlCol="0"/>
          <a:lstStyle>
            <a:lvl1pPr algn="l" eaLnBrk="1" hangingPunct="1">
              <a:defRPr sz="1200">
                <a:latin typeface="Arial" charset="0"/>
                <a:ea typeface="ＭＳ Ｐゴシック"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78F11247-7A2B-4A73-8D1A-4096107B2D21}"/>
              </a:ext>
            </a:extLst>
          </p:cNvPr>
          <p:cNvSpPr>
            <a:spLocks noGrp="1"/>
          </p:cNvSpPr>
          <p:nvPr>
            <p:ph type="dt" sz="quarter" idx="1"/>
          </p:nvPr>
        </p:nvSpPr>
        <p:spPr>
          <a:xfrm>
            <a:off x="3970338" y="0"/>
            <a:ext cx="3038475" cy="465138"/>
          </a:xfrm>
          <a:prstGeom prst="rect">
            <a:avLst/>
          </a:prstGeom>
        </p:spPr>
        <p:txBody>
          <a:bodyPr vert="horz" wrap="square" lIns="91431" tIns="45716" rIns="91431" bIns="45716" numCol="1" anchor="t" anchorCtr="0" compatLnSpc="1">
            <a:prstTxWarp prst="textNoShape">
              <a:avLst/>
            </a:prstTxWarp>
          </a:bodyPr>
          <a:lstStyle>
            <a:lvl1pPr algn="r" eaLnBrk="1" hangingPunct="1">
              <a:defRPr sz="1200">
                <a:latin typeface="Arial" charset="0"/>
                <a:cs typeface="+mn-cs"/>
              </a:defRPr>
            </a:lvl1pPr>
          </a:lstStyle>
          <a:p>
            <a:pPr>
              <a:defRPr/>
            </a:pPr>
            <a:fld id="{F4221FCD-48C1-4E5D-928B-03D48E56CAA5}" type="datetimeFigureOut">
              <a:rPr lang="en-US"/>
              <a:pPr>
                <a:defRPr/>
              </a:pPr>
              <a:t>3/25/2026</a:t>
            </a:fld>
            <a:endParaRPr lang="en-US"/>
          </a:p>
        </p:txBody>
      </p:sp>
      <p:sp>
        <p:nvSpPr>
          <p:cNvPr id="4" name="Footer Placeholder 3">
            <a:extLst>
              <a:ext uri="{FF2B5EF4-FFF2-40B4-BE49-F238E27FC236}">
                <a16:creationId xmlns:a16="http://schemas.microsoft.com/office/drawing/2014/main" id="{CAF4FEC8-B613-4861-8E16-0431BFCAA544}"/>
              </a:ext>
            </a:extLst>
          </p:cNvPr>
          <p:cNvSpPr>
            <a:spLocks noGrp="1"/>
          </p:cNvSpPr>
          <p:nvPr>
            <p:ph type="ftr" sz="quarter" idx="2"/>
          </p:nvPr>
        </p:nvSpPr>
        <p:spPr>
          <a:xfrm>
            <a:off x="0" y="8829675"/>
            <a:ext cx="3038475" cy="465138"/>
          </a:xfrm>
          <a:prstGeom prst="rect">
            <a:avLst/>
          </a:prstGeom>
        </p:spPr>
        <p:txBody>
          <a:bodyPr vert="horz" lIns="91431" tIns="45716" rIns="91431" bIns="45716" rtlCol="0" anchor="b"/>
          <a:lstStyle>
            <a:lvl1pPr algn="l" eaLnBrk="1" hangingPunct="1">
              <a:defRPr sz="1200">
                <a:latin typeface="Arial" charset="0"/>
                <a:ea typeface="ＭＳ Ｐゴシック"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03FE896B-732D-4C55-9BA0-87E5634C0BD4}"/>
              </a:ext>
            </a:extLst>
          </p:cNvPr>
          <p:cNvSpPr>
            <a:spLocks noGrp="1"/>
          </p:cNvSpPr>
          <p:nvPr>
            <p:ph type="sldNum" sz="quarter" idx="3"/>
          </p:nvPr>
        </p:nvSpPr>
        <p:spPr>
          <a:xfrm>
            <a:off x="3970338" y="8829675"/>
            <a:ext cx="3038475" cy="465138"/>
          </a:xfrm>
          <a:prstGeom prst="rect">
            <a:avLst/>
          </a:prstGeom>
        </p:spPr>
        <p:txBody>
          <a:bodyPr vert="horz" wrap="square" lIns="91431" tIns="45716" rIns="91431" bIns="45716" numCol="1" anchor="b" anchorCtr="0" compatLnSpc="1">
            <a:prstTxWarp prst="textNoShape">
              <a:avLst/>
            </a:prstTxWarp>
          </a:bodyPr>
          <a:lstStyle>
            <a:lvl1pPr algn="r" eaLnBrk="1" hangingPunct="1">
              <a:defRPr sz="1200" smtClean="0"/>
            </a:lvl1pPr>
          </a:lstStyle>
          <a:p>
            <a:pPr>
              <a:defRPr/>
            </a:pPr>
            <a:fld id="{BE7BDC56-0579-483E-9AE7-DD9F22B8C61D}" type="slidenum">
              <a:rPr lang="en-US" altLang="en-US"/>
              <a:pPr>
                <a:defRPr/>
              </a:pPr>
              <a:t>‹Nº›</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A156F3-84E6-4CE3-AFE3-A27E6A79DFF6}"/>
              </a:ext>
            </a:extLst>
          </p:cNvPr>
          <p:cNvSpPr>
            <a:spLocks noGrp="1"/>
          </p:cNvSpPr>
          <p:nvPr>
            <p:ph type="hdr" sz="quarter"/>
          </p:nvPr>
        </p:nvSpPr>
        <p:spPr>
          <a:xfrm>
            <a:off x="0" y="0"/>
            <a:ext cx="3038475" cy="465138"/>
          </a:xfrm>
          <a:prstGeom prst="rect">
            <a:avLst/>
          </a:prstGeom>
        </p:spPr>
        <p:txBody>
          <a:bodyPr vert="horz" lIns="91431" tIns="45716" rIns="91431" bIns="45716"/>
          <a:lstStyle>
            <a:lvl1pPr algn="l" eaLnBrk="1" fontAlgn="auto" hangingPunct="1">
              <a:spcBef>
                <a:spcPts val="0"/>
              </a:spcBef>
              <a:spcAft>
                <a:spcPts val="0"/>
              </a:spcAft>
              <a:defRPr sz="1200">
                <a:latin typeface="+mn-lt"/>
                <a:ea typeface="+mn-ea"/>
                <a:cs typeface="+mn-cs"/>
              </a:defRPr>
            </a:lvl1pPr>
          </a:lstStyle>
          <a:p>
            <a:endParaRPr/>
          </a:p>
        </p:txBody>
      </p:sp>
      <p:sp>
        <p:nvSpPr>
          <p:cNvPr id="3" name="Date Placeholder 2">
            <a:extLst>
              <a:ext uri="{FF2B5EF4-FFF2-40B4-BE49-F238E27FC236}">
                <a16:creationId xmlns:a16="http://schemas.microsoft.com/office/drawing/2014/main" id="{C0A2540E-7981-48A7-8AEE-9253947167A3}"/>
              </a:ext>
            </a:extLst>
          </p:cNvPr>
          <p:cNvSpPr>
            <a:spLocks noGrp="1"/>
          </p:cNvSpPr>
          <p:nvPr>
            <p:ph type="dt" idx="1"/>
          </p:nvPr>
        </p:nvSpPr>
        <p:spPr>
          <a:xfrm>
            <a:off x="3970338" y="0"/>
            <a:ext cx="3038475" cy="465138"/>
          </a:xfrm>
          <a:prstGeom prst="rect">
            <a:avLst/>
          </a:prstGeom>
        </p:spPr>
        <p:txBody>
          <a:bodyPr vert="horz" wrap="square" lIns="91431" tIns="45716" rIns="91431" bIns="45716" numCol="1" anchor="t" anchorCtr="0" compatLnSpc="1">
            <a:prstTxWarp prst="textNoShape">
              <a:avLst/>
            </a:prstTxWarp>
          </a:bodyPr>
          <a:lstStyle>
            <a:lvl1pPr algn="r" eaLnBrk="1" hangingPunct="1">
              <a:defRPr sz="1200">
                <a:latin typeface="Calibri" pitchFamily="34" charset="0"/>
                <a:cs typeface="Arial" charset="0"/>
              </a:defRPr>
            </a:lvl1pPr>
          </a:lstStyle>
          <a:p>
            <a:fld id="{4C72EA5B-3290-42A2-9E63-60086957D495}" type="datetimeFigureOut">
              <a:rPr lang="en-US"/>
              <a:t>3/25/2026</a:t>
            </a:fld>
            <a:endParaRPr lang="en-US"/>
          </a:p>
        </p:txBody>
      </p:sp>
      <p:sp>
        <p:nvSpPr>
          <p:cNvPr id="4" name="Slide Image Placeholder 3">
            <a:extLst>
              <a:ext uri="{FF2B5EF4-FFF2-40B4-BE49-F238E27FC236}">
                <a16:creationId xmlns:a16="http://schemas.microsoft.com/office/drawing/2014/main" id="{8AC418E3-BC84-4E41-8517-B02E86C284AF}"/>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31" tIns="45716" rIns="91431" bIns="45716" anchor="ctr"/>
          <a:lstStyle/>
          <a:p>
            <a:pPr lvl="0"/>
            <a:endParaRPr/>
          </a:p>
        </p:txBody>
      </p:sp>
      <p:sp>
        <p:nvSpPr>
          <p:cNvPr id="5" name="Notes Placeholder 4">
            <a:extLst>
              <a:ext uri="{FF2B5EF4-FFF2-40B4-BE49-F238E27FC236}">
                <a16:creationId xmlns:a16="http://schemas.microsoft.com/office/drawing/2014/main" id="{A1C6806B-C3E4-4259-8418-84B118F10BF7}"/>
              </a:ext>
            </a:extLst>
          </p:cNvPr>
          <p:cNvSpPr>
            <a:spLocks noGrp="1"/>
          </p:cNvSpPr>
          <p:nvPr>
            <p:ph type="body" sz="quarter" idx="3"/>
          </p:nvPr>
        </p:nvSpPr>
        <p:spPr>
          <a:xfrm>
            <a:off x="701675" y="4416425"/>
            <a:ext cx="5607050" cy="4183063"/>
          </a:xfrm>
          <a:prstGeom prst="rect">
            <a:avLst/>
          </a:prstGeom>
        </p:spPr>
        <p:txBody>
          <a:bodyPr vert="horz" lIns="91431" tIns="45716" rIns="91431" bIns="45716">
            <a:normAutofit/>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6" name="Footer Placeholder 5">
            <a:extLst>
              <a:ext uri="{FF2B5EF4-FFF2-40B4-BE49-F238E27FC236}">
                <a16:creationId xmlns:a16="http://schemas.microsoft.com/office/drawing/2014/main" id="{DB15B040-710F-45E1-8D17-835F439217A5}"/>
              </a:ext>
            </a:extLst>
          </p:cNvPr>
          <p:cNvSpPr>
            <a:spLocks noGrp="1"/>
          </p:cNvSpPr>
          <p:nvPr>
            <p:ph type="ftr" sz="quarter" idx="4"/>
          </p:nvPr>
        </p:nvSpPr>
        <p:spPr>
          <a:xfrm>
            <a:off x="0" y="8829675"/>
            <a:ext cx="3038475" cy="465138"/>
          </a:xfrm>
          <a:prstGeom prst="rect">
            <a:avLst/>
          </a:prstGeom>
        </p:spPr>
        <p:txBody>
          <a:bodyPr vert="horz" lIns="91431" tIns="45716" rIns="91431" bIns="45716" anchor="b"/>
          <a:lstStyle>
            <a:lvl1pPr algn="l" eaLnBrk="1" fontAlgn="auto" hangingPunct="1">
              <a:spcBef>
                <a:spcPts val="0"/>
              </a:spcBef>
              <a:spcAft>
                <a:spcPts val="0"/>
              </a:spcAft>
              <a:defRPr sz="1200">
                <a:latin typeface="+mn-lt"/>
                <a:ea typeface="+mn-ea"/>
                <a:cs typeface="+mn-cs"/>
              </a:defRPr>
            </a:lvl1pPr>
          </a:lstStyle>
          <a:p>
            <a:endParaRPr/>
          </a:p>
        </p:txBody>
      </p:sp>
      <p:sp>
        <p:nvSpPr>
          <p:cNvPr id="7" name="Slide Number Placeholder 6">
            <a:extLst>
              <a:ext uri="{FF2B5EF4-FFF2-40B4-BE49-F238E27FC236}">
                <a16:creationId xmlns:a16="http://schemas.microsoft.com/office/drawing/2014/main" id="{3D28774A-9CB3-4B64-B945-6A102E268A8E}"/>
              </a:ext>
            </a:extLst>
          </p:cNvPr>
          <p:cNvSpPr>
            <a:spLocks noGrp="1"/>
          </p:cNvSpPr>
          <p:nvPr>
            <p:ph type="sldNum" sz="quarter" idx="5"/>
          </p:nvPr>
        </p:nvSpPr>
        <p:spPr>
          <a:xfrm>
            <a:off x="3970338" y="8829675"/>
            <a:ext cx="3038475" cy="465138"/>
          </a:xfrm>
          <a:prstGeom prst="rect">
            <a:avLst/>
          </a:prstGeom>
        </p:spPr>
        <p:txBody>
          <a:bodyPr vert="horz" wrap="square" lIns="91431" tIns="45716" rIns="91431" bIns="45716" numCol="1" anchor="b" anchorCtr="0" compatLnSpc="1">
            <a:prstTxWarp prst="textNoShape">
              <a:avLst/>
            </a:prstTxWarp>
          </a:bodyPr>
          <a:lstStyle>
            <a:lvl1pPr algn="r" eaLnBrk="1" hangingPunct="1">
              <a:defRPr sz="1200">
                <a:latin typeface="Calibri" panose="020F0502020204030204" pitchFamily="34" charset="0"/>
              </a:defRPr>
            </a:lvl1pPr>
          </a:lstStyle>
          <a:p>
            <a:fld id="{25C559CB-F649-40AC-BC8A-4A62A93D354F}" type="slidenum">
              <a:rPr lang="en-US" altLang="en-US"/>
              <a:t>‹Nº›</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D4FD386E-0F81-4C61-9B9B-5AFAAE86DA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378534-BFC0-4B9F-BF4F-4BB46256B875}"/>
              </a:ext>
            </a:extLst>
          </p:cNvPr>
          <p:cNvSpPr>
            <a:spLocks noGrp="1"/>
          </p:cNvSpPr>
          <p:nvPr>
            <p:ph type="body" idx="1"/>
          </p:nvPr>
        </p:nvSpPr>
        <p:spPr/>
        <p:txBody>
          <a:bodyPr/>
          <a:lstStyle/>
          <a:p>
            <a:pPr>
              <a:defRPr sz="1000">
                <a:latin typeface="Arial" pitchFamily="34" charset="0"/>
                <a:cs typeface="Arial" pitchFamily="34" charset="0"/>
              </a:defRPr>
            </a:pPr>
            <a:r>
              <a:rPr b="1"/>
              <a:t>Tiempo del módulo: </a:t>
            </a:r>
            <a:r>
              <a:t>20 minutos/ 30 minutos</a:t>
            </a:r>
          </a:p>
          <a:p>
            <a:endParaRPr sz="1000">
              <a:latin typeface="Arial" pitchFamily="34" charset="0"/>
              <a:cs typeface="Arial" pitchFamily="34" charset="0"/>
            </a:endParaRPr>
          </a:p>
          <a:p>
            <a:pPr>
              <a:defRPr sz="1000" b="1">
                <a:latin typeface="Arial" pitchFamily="34" charset="0"/>
                <a:cs typeface="Arial" pitchFamily="34" charset="0"/>
              </a:defRPr>
            </a:pPr>
            <a:r>
              <a:t>Materiales:</a:t>
            </a:r>
          </a:p>
          <a:p>
            <a:pPr marL="171450" indent="-171450">
              <a:buFont typeface="Arial" pitchFamily="34" charset="0"/>
              <a:buChar char="•"/>
              <a:defRPr sz="1000">
                <a:latin typeface="Arial" pitchFamily="34" charset="0"/>
                <a:cs typeface="Arial" pitchFamily="34" charset="0"/>
              </a:defRPr>
            </a:pPr>
            <a:r>
              <a:t>Actividad 8.1 y 8.2</a:t>
            </a:r>
          </a:p>
          <a:p>
            <a:pPr marL="628650" lvl="1" indent="-171450">
              <a:buFont typeface="Arial" pitchFamily="34" charset="0"/>
              <a:buChar char="•"/>
              <a:defRPr sz="1000">
                <a:latin typeface="Arial" pitchFamily="34" charset="0"/>
                <a:cs typeface="Arial" pitchFamily="34" charset="0"/>
              </a:defRPr>
            </a:pPr>
            <a:r>
              <a:t>Hoja de trabajo 8.2</a:t>
            </a:r>
          </a:p>
          <a:p>
            <a:pPr marL="171450" indent="-171450">
              <a:buFont typeface="Arial" pitchFamily="34" charset="0"/>
              <a:buChar char="•"/>
              <a:defRPr sz="1000">
                <a:latin typeface="Arial" pitchFamily="34" charset="0"/>
                <a:cs typeface="Arial" pitchFamily="34" charset="0"/>
              </a:defRPr>
            </a:pPr>
            <a:r>
              <a:rPr i="1"/>
              <a:t>Consideraciones en la Respuesta ante Emergencias </a:t>
            </a:r>
            <a:r>
              <a:t>video – (Muestre el segmento del video entre 17:50 y 22:24)</a:t>
            </a:r>
          </a:p>
          <a:p>
            <a:pPr>
              <a:buFont typeface="Arial" pitchFamily="34" charset="0"/>
              <a:buNone/>
            </a:pPr>
            <a:endParaRPr sz="1000">
              <a:latin typeface="Arial" pitchFamily="34" charset="0"/>
              <a:cs typeface="Arial" pitchFamily="34" charset="0"/>
            </a:endParaRPr>
          </a:p>
          <a:p>
            <a:endParaRPr sz="1000">
              <a:latin typeface="Arial" pitchFamily="34" charset="0"/>
              <a:cs typeface="Arial" pitchFamily="34" charset="0"/>
            </a:endParaRPr>
          </a:p>
        </p:txBody>
      </p:sp>
      <p:sp>
        <p:nvSpPr>
          <p:cNvPr id="8196" name="Slide Number Placeholder 3">
            <a:extLst>
              <a:ext uri="{FF2B5EF4-FFF2-40B4-BE49-F238E27FC236}">
                <a16:creationId xmlns:a16="http://schemas.microsoft.com/office/drawing/2014/main" id="{F8E012D4-38D9-4E30-BBB3-00B2E3CDDC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31D7C4-BB4D-4B8E-A0D4-22CDEFE41D9F}" type="slidenum">
              <a:rPr lang="en-US" altLang="en-US">
                <a:cs typeface="Arial" panose="020B0604020202020204" pitchFamily="34" charset="0"/>
              </a:rPr>
              <a:pPr>
                <a:spcBef>
                  <a:spcPct val="0"/>
                </a:spcBef>
              </a:pPr>
              <a:t>1</a:t>
            </a:fld>
            <a:endParaRPr>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2E77B41-C8E8-441B-AFE5-B00C985C81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082031F6-639A-4F4D-8150-6A8D61928D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b="1">
                <a:latin typeface="Arial" panose="020B0604020202020204" pitchFamily="34" charset="0"/>
                <a:ea typeface="ＭＳ Ｐゴシック" panose="020B0600070205080204" pitchFamily="34" charset="-128"/>
                <a:cs typeface="Arial" panose="020B0604020202020204" pitchFamily="34" charset="0"/>
              </a:defRPr>
            </a:pPr>
            <a:r>
              <a:t>Objetivos habilitadores</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1. Enumerar las principales preocupaciones relacionadas con la lucha contra incendios en las instalaciones de producción de etanol, los depósitos de almacenamiento y las instalaciones de almacenamiento a granel.</a:t>
            </a:r>
          </a:p>
          <a:p>
            <a:pPr>
              <a:defRPr sz="1000">
                <a:latin typeface="Arial" panose="020B0604020202020204" pitchFamily="34" charset="0"/>
                <a:ea typeface="ＭＳ Ｐゴシック" panose="020B0600070205080204" pitchFamily="34" charset="-128"/>
                <a:cs typeface="Arial" panose="020B0604020202020204" pitchFamily="34" charset="0"/>
              </a:defRPr>
            </a:pPr>
            <a:r>
              <a:t>2. Describir los componentes de la planificación previa.</a:t>
            </a:r>
          </a:p>
          <a:p>
            <a:pPr>
              <a:defRPr sz="1000">
                <a:latin typeface="Arial" panose="020B0604020202020204" pitchFamily="34" charset="0"/>
                <a:ea typeface="ＭＳ Ｐゴシック" panose="020B0600070205080204" pitchFamily="34" charset="-128"/>
                <a:cs typeface="Arial" panose="020B0604020202020204" pitchFamily="34" charset="0"/>
              </a:defRPr>
            </a:pPr>
            <a:r>
              <a:t>3. Desarrollar métodos para mitigar cada uno de los problemas relacionados con la lucha contra incendios en depósitos de tanques e instalaciones de almacenamiento a granel.</a:t>
            </a:r>
          </a:p>
        </p:txBody>
      </p:sp>
      <p:sp>
        <p:nvSpPr>
          <p:cNvPr id="10244" name="Slide Number Placeholder 3">
            <a:extLst>
              <a:ext uri="{FF2B5EF4-FFF2-40B4-BE49-F238E27FC236}">
                <a16:creationId xmlns:a16="http://schemas.microsoft.com/office/drawing/2014/main" id="{43D2D8AD-12F8-49E2-A3A9-D5D45EA0ED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E763189-A30C-4BED-9F6F-37360715DF4F}" type="slidenum">
              <a:rPr lang="en-US" altLang="en-US">
                <a:cs typeface="Arial" panose="020B0604020202020204" pitchFamily="34" charset="0"/>
              </a:rPr>
              <a:pPr>
                <a:spcBef>
                  <a:spcPct val="0"/>
                </a:spcBef>
              </a:pPr>
              <a:t>2</a:t>
            </a:fld>
            <a:endParaRPr>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D61E7B-2B08-408A-A309-C4DF744901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7889B576-B749-4980-A292-8BE294022F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rPr i="1"/>
              <a:t>Mostrar el vídeo </a:t>
            </a:r>
            <a:r>
              <a:t>Consideraciones sobre la respuesta ante emergencias</a:t>
            </a:r>
            <a:r>
              <a:rPr i="1"/>
              <a:t> (17:50 a 22:24).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Las operaciones de combate de incendios en instalaciones de producción de etanol, patios de tanques y almacenamiento a granel pueden ser extremadamente peligrosas y requieren un conocimiento técnico avanzado sobre la extinción de líquidos inflamables y la protección contra incendios. Debido al tiempo necesario para establecer operaciones, contener este tipo de incendios y la cantidad de recursos indispensables para gestionar el incidente y prevenir una posible reignición, estas intervenciones pueden resultar complejas y prolongadas. En la mayoría de los casos, estas instalaciones también requerirán equipo y aparatos especializados adicionales, además de personal altamente capacitado en técnicas de combate de incendios con líquidos inflamables, para minimizar los riesgos tanto para el personal operativo como para la instalación y la comunidad.</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Es fundamental que los departamentos cuenten con relaciones sólidas y cooperación con los operadores y el personal de la instalación, y deben establecer planes detallados de respuesta previa al incendio. Asimismo, se recomienda programar inspecciones periódicas para actualizar la información de los planes y llevar a cabo ejercicios prácticos que permitan entrenar en la ejecución de los procedimientos establecidos.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La planificación previa debe identificar:</a:t>
            </a:r>
          </a:p>
          <a:p>
            <a:pPr marL="171450" indent="-171450">
              <a:buFont typeface="Arial" panose="020B0604020202020204" pitchFamily="34" charset="0"/>
              <a:buChar char="•"/>
              <a:defRPr sz="1000">
                <a:latin typeface="Arial" panose="020B0604020202020204" pitchFamily="34" charset="0"/>
                <a:ea typeface="ＭＳ Ｐゴシック" panose="020B0600070205080204" pitchFamily="34" charset="-128"/>
                <a:cs typeface="Arial" panose="020B0604020202020204" pitchFamily="34" charset="0"/>
              </a:defRPr>
            </a:pPr>
            <a:r>
              <a:t>Suministros de espuma</a:t>
            </a:r>
          </a:p>
          <a:p>
            <a:pPr marL="171450" indent="-171450">
              <a:buFont typeface="Arial" panose="020B0604020202020204" pitchFamily="34" charset="0"/>
              <a:buChar char="•"/>
              <a:defRPr sz="1000">
                <a:latin typeface="Arial" panose="020B0604020202020204" pitchFamily="34" charset="0"/>
                <a:ea typeface="ＭＳ Ｐゴシック" panose="020B0600070205080204" pitchFamily="34" charset="-128"/>
                <a:cs typeface="Arial" panose="020B0604020202020204" pitchFamily="34" charset="0"/>
              </a:defRPr>
            </a:pPr>
            <a:r>
              <a:t>Equipos especiales</a:t>
            </a:r>
          </a:p>
          <a:p>
            <a:pPr marL="171450" indent="-171450">
              <a:buFont typeface="Arial" panose="020B0604020202020204" pitchFamily="34" charset="0"/>
              <a:buChar char="•"/>
              <a:defRPr sz="1000">
                <a:latin typeface="Arial" panose="020B0604020202020204" pitchFamily="34" charset="0"/>
                <a:ea typeface="ＭＳ Ｐゴシック" panose="020B0600070205080204" pitchFamily="34" charset="-128"/>
                <a:cs typeface="Arial" panose="020B0604020202020204" pitchFamily="34" charset="0"/>
              </a:defRPr>
            </a:pPr>
            <a:r>
              <a:t>Aparatos; y</a:t>
            </a:r>
          </a:p>
          <a:p>
            <a:pPr marL="171450" indent="-171450">
              <a:buFont typeface="Arial" panose="020B0604020202020204" pitchFamily="34" charset="0"/>
              <a:buChar char="•"/>
              <a:defRPr sz="1000">
                <a:latin typeface="Arial" panose="020B0604020202020204" pitchFamily="34" charset="0"/>
                <a:ea typeface="ＭＳ Ｐゴシック" panose="020B0600070205080204" pitchFamily="34" charset="-128"/>
                <a:cs typeface="Arial" panose="020B0604020202020204" pitchFamily="34" charset="0"/>
              </a:defRPr>
            </a:pPr>
            <a:r>
              <a:t>servicios de ayuda mutua y contractuales</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Como mínimo, se recomienda encarecidamente que este tipo de actividades se realicen al menos una vez al año.</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muchos casos, un incendio de gran magnitud en una de estas instalaciones superará la capacidad de los recursos y respondedores locales; por lo tanto, es fundamental desarrollar y mantener acuerdos de asistencia mutua.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Según la magnitud y ubicación del incidente, puede ser prudente contratar servicios técnicos profesionales externos a nivel nacional. La mejor vía de defensa para estas instalaciones es la prevención y las actividades de planificación proactiva.</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No se puede enfatizar lo suficiente que para este tipo de instalaciones de alto riesgo: “Prepárese para el peor escenario posible y espere el mejor resultado en este tipo de incidentes.”</a:t>
            </a:r>
          </a:p>
          <a:p>
            <a:endParaRPr>
              <a:ea typeface="ＭＳ Ｐゴシック" panose="020B0600070205080204" pitchFamily="34" charset="-128"/>
            </a:endParaRPr>
          </a:p>
        </p:txBody>
      </p:sp>
      <p:sp>
        <p:nvSpPr>
          <p:cNvPr id="12292" name="Slide Number Placeholder 3">
            <a:extLst>
              <a:ext uri="{FF2B5EF4-FFF2-40B4-BE49-F238E27FC236}">
                <a16:creationId xmlns:a16="http://schemas.microsoft.com/office/drawing/2014/main" id="{4BB69BA8-1874-4ADD-B258-686BD8AAE9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6D1803B-2F43-4053-B603-619B76926BBB}" type="slidenum">
              <a:rPr lang="en-US" altLang="en-US">
                <a:cs typeface="Arial" panose="020B0604020202020204" pitchFamily="34" charset="0"/>
              </a:rPr>
              <a:pPr>
                <a:spcBef>
                  <a:spcPct val="0"/>
                </a:spcBef>
              </a:pPr>
              <a:t>3</a:t>
            </a:fld>
            <a:endParaRPr>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BF2F917E-F0A3-423C-A513-E8501605AD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8778E17-9FB8-4489-A0C1-E025277A54FB}"/>
              </a:ext>
            </a:extLst>
          </p:cNvPr>
          <p:cNvSpPr>
            <a:spLocks noGrp="1"/>
          </p:cNvSpPr>
          <p:nvPr>
            <p:ph type="body" idx="1"/>
          </p:nvPr>
        </p:nvSpPr>
        <p:spPr/>
        <p:txBody>
          <a:bodyPr/>
          <a:lstStyle/>
          <a:p>
            <a:pPr>
              <a:defRPr sz="1000">
                <a:latin typeface="Arial" pitchFamily="34" charset="0"/>
                <a:cs typeface="Arial" pitchFamily="34" charset="0"/>
              </a:defRPr>
            </a:pPr>
            <a:r>
              <a:t>A continuación se presentan consideraciones clave para incidentes de incendio en instalaciones de gran escala:</a:t>
            </a:r>
          </a:p>
          <a:p>
            <a:pPr marL="171450" indent="-171450">
              <a:buFont typeface="Arial" panose="020B0604020202020204" pitchFamily="34" charset="0"/>
              <a:buChar char="•"/>
              <a:defRPr sz="1000">
                <a:latin typeface="Arial" pitchFamily="34" charset="0"/>
                <a:cs typeface="Arial" pitchFamily="34" charset="0"/>
              </a:defRPr>
            </a:pPr>
            <a:r>
              <a:t>Es fundamental contar con planes previos de respuesta que incluyan caudales de agua predeterminados, los cuales deben ser establecidos y revisados de manera periódica. </a:t>
            </a:r>
          </a:p>
          <a:p>
            <a:pPr marL="171450" indent="-171450">
              <a:buFont typeface="Arial" panose="020B0604020202020204" pitchFamily="34" charset="0"/>
              <a:buChar char="•"/>
              <a:defRPr sz="1000">
                <a:latin typeface="Arial" pitchFamily="34" charset="0"/>
                <a:cs typeface="Arial" pitchFamily="34" charset="0"/>
              </a:defRPr>
            </a:pPr>
            <a:r>
              <a:t>Los recursos de ayuda mutua también deben incorporarse en la planificación y los simulacros. Además, se recomienda que el plan previo contemple las comunidades residenciales y comerciales adyacentes a estas instalaciones, evaluando el posible impacto de un incidente sobre ellas.</a:t>
            </a:r>
          </a:p>
          <a:p>
            <a:pPr marL="171450" indent="-171450">
              <a:buFont typeface="Arial" panose="020B0604020202020204" pitchFamily="34" charset="0"/>
              <a:buChar char="•"/>
              <a:defRPr sz="1000">
                <a:latin typeface="Arial" pitchFamily="34" charset="0"/>
                <a:cs typeface="Arial" pitchFamily="34" charset="0"/>
              </a:defRPr>
            </a:pPr>
            <a:r>
              <a:t>Se deben establecer y revisar periódicamente, antes de que ocurra cualquier emergencia, los caudales de espuma contra incendios y los recursos necesarios para incidentes de "campaña" o de larga duración.</a:t>
            </a:r>
          </a:p>
          <a:p>
            <a:pPr marL="171450" indent="-171450">
              <a:buFont typeface="Arial" panose="020B0604020202020204" pitchFamily="34" charset="0"/>
              <a:buChar char="•"/>
              <a:defRPr sz="1000">
                <a:latin typeface="Arial" pitchFamily="34" charset="0"/>
                <a:cs typeface="Arial" pitchFamily="34" charset="0"/>
              </a:defRPr>
            </a:pPr>
            <a:r>
              <a:t>Los tanques de almacenamiento que contienen combustibles mezclados con etanol deben ser identificados y conocidos por el personal del departamento de bomberos con suficiente antelación a cualquier incidente.</a:t>
            </a:r>
          </a:p>
          <a:p>
            <a:endParaRPr/>
          </a:p>
        </p:txBody>
      </p:sp>
      <p:sp>
        <p:nvSpPr>
          <p:cNvPr id="14340" name="Slide Number Placeholder 3">
            <a:extLst>
              <a:ext uri="{FF2B5EF4-FFF2-40B4-BE49-F238E27FC236}">
                <a16:creationId xmlns:a16="http://schemas.microsoft.com/office/drawing/2014/main" id="{0BD99D56-B7A7-4B3A-9B7D-9DBD2D2DF7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28F4093-E5FB-4ECB-BBCD-D6DE40DF8671}" type="slidenum">
              <a:rPr lang="en-US" altLang="en-US">
                <a:cs typeface="Arial" panose="020B0604020202020204" pitchFamily="34" charset="0"/>
              </a:rPr>
              <a:pPr>
                <a:spcBef>
                  <a:spcPct val="0"/>
                </a:spcBef>
              </a:pPr>
              <a:t>4</a:t>
            </a:fld>
            <a:endParaRPr>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D323F1A-1C12-414A-A855-6DF805C9EF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17D1D13-E10D-46C0-A643-C5CED86F3651}"/>
              </a:ext>
            </a:extLst>
          </p:cNvPr>
          <p:cNvSpPr>
            <a:spLocks noGrp="1"/>
          </p:cNvSpPr>
          <p:nvPr>
            <p:ph type="body" idx="1"/>
          </p:nvPr>
        </p:nvSpPr>
        <p:spPr/>
        <p:txBody>
          <a:bodyPr/>
          <a:lstStyle/>
          <a:p>
            <a:pPr>
              <a:buFont typeface="Arial" pitchFamily="34" charset="0"/>
              <a:buNone/>
              <a:defRPr sz="1000">
                <a:latin typeface="Arial" pitchFamily="34" charset="0"/>
                <a:cs typeface="Arial" pitchFamily="34" charset="0"/>
              </a:defRPr>
            </a:pPr>
            <a:r>
              <a:t>A continuación se presentan consideraciones clave para incidentes de incendio en instalaciones de gran escala:</a:t>
            </a:r>
          </a:p>
          <a:p>
            <a:pPr marL="171450" indent="-171450">
              <a:buFont typeface="Arial" panose="020B0604020202020204" pitchFamily="34" charset="0"/>
              <a:buChar char="•"/>
              <a:defRPr sz="1000">
                <a:latin typeface="Arial" pitchFamily="34" charset="0"/>
                <a:cs typeface="Arial" pitchFamily="34" charset="0"/>
              </a:defRPr>
            </a:pPr>
            <a:r>
              <a:t>Si los tanques de almacenamiento cuentan con sistemas de espuma preinstalados, se deben identificar claramente las ubicaciones de conexión, así como las presiones y los caudales requeridos. El personal debe estar consciente del peligro potencial de que los sistemas instalados en tanques que anteriormente contenían gasolina regular puedan no funcionar adecuadamente o no ser apropiados para los combustibles mezclados con etanol almacenados en dichos tanques. Es posible que se requieran mayores capacidades de flujo, y los sistemas de inyección de espuma subsuperficial no funcionan con componentes de combustible mezclados con etanol.</a:t>
            </a:r>
          </a:p>
          <a:p>
            <a:pPr marL="171450" indent="-171450">
              <a:buFont typeface="Arial" panose="020B0604020202020204" pitchFamily="34" charset="0"/>
              <a:buChar char="•"/>
              <a:defRPr sz="1000">
                <a:latin typeface="Arial" pitchFamily="34" charset="0"/>
                <a:cs typeface="Arial" pitchFamily="34" charset="0"/>
              </a:defRPr>
            </a:pPr>
            <a:r>
              <a:t>Los incendios en tanques de almacenamiento sin sistemas fijos, o cuando dichos sistemas no funcionan, pueden no ser extinguibles utilizando equipos no fijos. Disminuir el nivel del combustible y proteger las áreas expuestas podrían ser las únicas alternativas para mitigar el impacto total del incidente.</a:t>
            </a:r>
          </a:p>
        </p:txBody>
      </p:sp>
      <p:sp>
        <p:nvSpPr>
          <p:cNvPr id="16388" name="Slide Number Placeholder 3">
            <a:extLst>
              <a:ext uri="{FF2B5EF4-FFF2-40B4-BE49-F238E27FC236}">
                <a16:creationId xmlns:a16="http://schemas.microsoft.com/office/drawing/2014/main" id="{6C83AEF3-E3FC-4FD7-80AF-1A83CBFBF5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C8E6035-92A1-4A9A-A4CC-FC7AA76770F2}" type="slidenum">
              <a:rPr lang="en-US" altLang="en-US">
                <a:cs typeface="Arial" panose="020B0604020202020204" pitchFamily="34" charset="0"/>
              </a:rPr>
              <a:pPr>
                <a:spcBef>
                  <a:spcPct val="0"/>
                </a:spcBef>
              </a:pPr>
              <a:t>5</a:t>
            </a:fld>
            <a:endParaRPr>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A553545E-DE71-41E5-A842-3066BDCE73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39EC95E-A6CD-4851-B275-B38AFFF6E249}"/>
              </a:ext>
            </a:extLst>
          </p:cNvPr>
          <p:cNvSpPr>
            <a:spLocks noGrp="1"/>
          </p:cNvSpPr>
          <p:nvPr>
            <p:ph type="body" idx="1"/>
          </p:nvPr>
        </p:nvSpPr>
        <p:spPr/>
        <p:txBody>
          <a:bodyPr>
            <a:normAutofit fontScale="62500" lnSpcReduction="20000"/>
          </a:bodyPr>
          <a:lstStyle/>
          <a:p>
            <a:pPr>
              <a:defRPr sz="1000">
                <a:latin typeface="Arial" pitchFamily="34" charset="0"/>
                <a:cs typeface="Arial" pitchFamily="34" charset="0"/>
              </a:defRPr>
            </a:pPr>
            <a:r>
              <a:t>La planificación previa es un factor vital para el éxito en la gestión de un incidente en una instalación de almacenamiento a granel que involucre etanol y combustibles mezclados con etanol. En la mayoría de los casos, el grado de éxito en la resolución de una emergencia puede determinarse por el grado de preparación previa realizada por el personal de extinción de incendios. El objetivo de la planificación previa a un incidente es identificar los objetivos, las estrategias y las tácticas necesarias con suficiente antelación a que se produzca un incidente. Junto con ejercicios funcionales y simulacros integrales que incluyan la participación de todas las partes responsables en la capacitación, esto permitirá que las preparaciones de ataque y las operaciones de extinción de incendios se lleven a cabo en el lugar real del incidente de manera tan eficiente, eficaz y segura como sea posible. </a:t>
            </a:r>
          </a:p>
          <a:p>
            <a:endParaRPr sz="1000">
              <a:latin typeface="Arial" pitchFamily="34" charset="0"/>
              <a:cs typeface="Arial" pitchFamily="34" charset="0"/>
            </a:endParaRPr>
          </a:p>
          <a:p>
            <a:pPr>
              <a:defRPr sz="1000">
                <a:latin typeface="Arial" pitchFamily="34" charset="0"/>
                <a:cs typeface="Arial" pitchFamily="34" charset="0"/>
              </a:defRPr>
            </a:pPr>
            <a:r>
              <a:t>La operación de ataque para la gestión del incidente puede comenzar más rápidamente si se conocen los detalles del sitio antes de la llegada de los bomberos y si las posiciones de los equipos especializados, vehículos y posibles tendidos de mangueras han sido previamente determinadas. De este modo, se necesita menos tiempo para tomar decisiones relativas al lugar del incidente durante y después del proceso de evaluación inicial.</a:t>
            </a:r>
          </a:p>
          <a:p>
            <a:endParaRPr sz="1000">
              <a:latin typeface="Arial" pitchFamily="34" charset="0"/>
              <a:cs typeface="Arial" pitchFamily="34" charset="0"/>
            </a:endParaRPr>
          </a:p>
          <a:p>
            <a:pPr>
              <a:defRPr sz="1000" b="1">
                <a:latin typeface="Arial" pitchFamily="34" charset="0"/>
                <a:cs typeface="Arial" pitchFamily="34" charset="0"/>
              </a:defRPr>
            </a:pPr>
            <a:r>
              <a:t>Discusión en grupo:</a:t>
            </a:r>
          </a:p>
          <a:p>
            <a:pPr>
              <a:defRPr sz="1000" i="1">
                <a:latin typeface="Arial" pitchFamily="34" charset="0"/>
                <a:cs typeface="Arial" pitchFamily="34" charset="0"/>
              </a:defRPr>
            </a:pPr>
            <a:r>
              <a:t>Pida a los participantes que enumeren los elementos que buscarían al realizar una inspección exterior en un parque de tanques o una instalación de almacenamiento a granel. Las respuestas deben incluir:</a:t>
            </a:r>
          </a:p>
          <a:p>
            <a:pPr marL="171450" indent="-171450">
              <a:buFont typeface="Arial" pitchFamily="34" charset="0"/>
              <a:buChar char="•"/>
              <a:defRPr sz="1000" i="1">
                <a:latin typeface="Arial" pitchFamily="34" charset="0"/>
                <a:cs typeface="Arial" pitchFamily="34" charset="0"/>
              </a:defRPr>
            </a:pPr>
            <a:r>
              <a:t>Dimensiones de las instalaciones</a:t>
            </a:r>
          </a:p>
          <a:p>
            <a:pPr marL="171450" indent="-171450">
              <a:buFont typeface="Arial" pitchFamily="34" charset="0"/>
              <a:buChar char="•"/>
              <a:defRPr sz="1000" i="1">
                <a:latin typeface="Arial" pitchFamily="34" charset="0"/>
                <a:cs typeface="Arial" pitchFamily="34" charset="0"/>
              </a:defRPr>
            </a:pPr>
            <a:r>
              <a:t>Ubicación de las bocas de incendio</a:t>
            </a:r>
          </a:p>
          <a:p>
            <a:pPr marL="171450" indent="-171450">
              <a:buFont typeface="Arial" pitchFamily="34" charset="0"/>
              <a:buChar char="•"/>
              <a:defRPr sz="1000" i="1">
                <a:latin typeface="Arial" pitchFamily="34" charset="0"/>
                <a:cs typeface="Arial" pitchFamily="34" charset="0"/>
              </a:defRPr>
            </a:pPr>
            <a:r>
              <a:t>Ubicaciones de Fire Department Connection (FDC)</a:t>
            </a:r>
          </a:p>
          <a:p>
            <a:pPr marL="171450" indent="-171450">
              <a:buFont typeface="Arial" pitchFamily="34" charset="0"/>
              <a:buChar char="•"/>
              <a:defRPr sz="1000" i="1">
                <a:latin typeface="Arial" pitchFamily="34" charset="0"/>
                <a:cs typeface="Arial" pitchFamily="34" charset="0"/>
              </a:defRPr>
            </a:pPr>
            <a:r>
              <a:t>Cortes de servicios públicos</a:t>
            </a:r>
          </a:p>
          <a:p>
            <a:pPr marL="171450" indent="-171450">
              <a:buFont typeface="Arial" pitchFamily="34" charset="0"/>
              <a:buChar char="•"/>
              <a:defRPr sz="1000" i="1">
                <a:latin typeface="Arial" pitchFamily="34" charset="0"/>
                <a:cs typeface="Arial" pitchFamily="34" charset="0"/>
              </a:defRPr>
            </a:pPr>
            <a:r>
              <a:t>Vallas</a:t>
            </a:r>
          </a:p>
          <a:p>
            <a:pPr marL="171450" indent="-171450">
              <a:buFont typeface="Arial" pitchFamily="34" charset="0"/>
              <a:buChar char="•"/>
              <a:defRPr sz="1000" i="1">
                <a:latin typeface="Arial" pitchFamily="34" charset="0"/>
                <a:cs typeface="Arial" pitchFamily="34" charset="0"/>
              </a:defRPr>
            </a:pPr>
            <a:r>
              <a:t>Ubicación de las líneas eléctricas y tamaños de los tanques u otros contenedores de almacenamiento</a:t>
            </a:r>
          </a:p>
          <a:p>
            <a:pPr marL="171450" indent="-171450">
              <a:buFont typeface="Arial" pitchFamily="34" charset="0"/>
              <a:buChar char="•"/>
              <a:defRPr sz="1000" i="1">
                <a:latin typeface="Arial" pitchFamily="34" charset="0"/>
                <a:cs typeface="Arial" pitchFamily="34" charset="0"/>
              </a:defRPr>
            </a:pPr>
            <a:r>
              <a:t>Paisajismo</a:t>
            </a:r>
          </a:p>
          <a:p>
            <a:pPr marL="171450" indent="-171450">
              <a:buFont typeface="Arial" pitchFamily="34" charset="0"/>
              <a:buChar char="•"/>
              <a:defRPr sz="1000" i="1">
                <a:latin typeface="Arial" pitchFamily="34" charset="0"/>
                <a:cs typeface="Arial" pitchFamily="34" charset="0"/>
              </a:defRPr>
            </a:pPr>
            <a:r>
              <a:t>Obstrucciones</a:t>
            </a:r>
          </a:p>
          <a:p>
            <a:pPr marL="171450" indent="-171450">
              <a:buFont typeface="Arial" pitchFamily="34" charset="0"/>
              <a:buChar char="•"/>
              <a:defRPr sz="1000" i="1">
                <a:latin typeface="Arial" pitchFamily="34" charset="0"/>
                <a:cs typeface="Arial" pitchFamily="34" charset="0"/>
              </a:defRPr>
            </a:pPr>
            <a:r>
              <a:t>Exposiciones</a:t>
            </a:r>
          </a:p>
          <a:p>
            <a:pPr marL="171450" indent="-171450">
              <a:buFont typeface="Arial" pitchFamily="34" charset="0"/>
              <a:buChar char="•"/>
              <a:defRPr sz="1000" i="1">
                <a:latin typeface="Arial" pitchFamily="34" charset="0"/>
                <a:cs typeface="Arial" pitchFamily="34" charset="0"/>
              </a:defRPr>
            </a:pPr>
            <a:r>
              <a:t>Puertas, ventanas y escaleras de incendios</a:t>
            </a:r>
          </a:p>
          <a:p>
            <a:endParaRPr sz="1000">
              <a:latin typeface="Arial" pitchFamily="34" charset="0"/>
              <a:cs typeface="Arial" pitchFamily="34" charset="0"/>
            </a:endParaRPr>
          </a:p>
          <a:p>
            <a:pPr>
              <a:defRPr sz="1000">
                <a:latin typeface="Arial" pitchFamily="34" charset="0"/>
                <a:cs typeface="Arial" pitchFamily="34" charset="0"/>
              </a:defRPr>
            </a:pPr>
            <a:r>
              <a:t>Los pasos que intervienen en el proceso de planificación previa incluyen:</a:t>
            </a:r>
          </a:p>
          <a:p>
            <a:pPr marL="171450" indent="-171450">
              <a:buFont typeface="Arial" panose="020B0604020202020204" pitchFamily="34" charset="0"/>
              <a:buChar char="•"/>
              <a:defRPr sz="1000">
                <a:latin typeface="Arial" pitchFamily="34" charset="0"/>
                <a:cs typeface="Arial" pitchFamily="34" charset="0"/>
              </a:defRPr>
            </a:pPr>
            <a:r>
              <a:rPr i="1"/>
              <a:t>Recopilación de información</a:t>
            </a:r>
            <a:r>
              <a:t>: Recopilar información pertinente en el lugar seleccionado que pueda afectar las operaciones de gestión de incidentes, como características de la construcción, riesgos, desconexiones de servicios públicos, ubicación de hidrantes contra incendios, tamaños y capacidades de flujo de las tuberías principales de agua, y cualquier otra cosa que pueda afectar las operaciones de respuesta en caso de que ocurra una emergencia.</a:t>
            </a:r>
          </a:p>
          <a:p>
            <a:pPr marL="171450" indent="-171450">
              <a:buFont typeface="Arial" panose="020B0604020202020204" pitchFamily="34" charset="0"/>
              <a:buChar char="•"/>
              <a:defRPr sz="1000">
                <a:latin typeface="Arial" pitchFamily="34" charset="0"/>
                <a:cs typeface="Arial" pitchFamily="34" charset="0"/>
              </a:defRPr>
            </a:pPr>
            <a:r>
              <a:rPr i="1"/>
              <a:t>Análisis de la información</a:t>
            </a:r>
            <a:r>
              <a:t>: La información recopilada debe analizarse en función de lo que sea pertinente y vital para las operaciones relacionadas con el incidente. Posteriormente, se debe formular un plan operativo previo al incidente y plasmarlo en un formato utilizable que pueda emplearse en el lugar del incidente y que sea fácilmente comprensible para todo el personal operativo involucrado. </a:t>
            </a:r>
          </a:p>
          <a:p>
            <a:pPr marL="171450" indent="-171450">
              <a:buFont typeface="Arial" panose="020B0604020202020204" pitchFamily="34" charset="0"/>
              <a:buChar char="•"/>
              <a:defRPr sz="1000">
                <a:latin typeface="Arial" pitchFamily="34" charset="0"/>
                <a:cs typeface="Arial" pitchFamily="34" charset="0"/>
              </a:defRPr>
            </a:pPr>
            <a:r>
              <a:rPr i="1"/>
              <a:t>Distribución de la información</a:t>
            </a:r>
            <a:r>
              <a:t>: Todas las organizaciones que tengan responsabilidad legal o capacidad funcional en una instalación de almacenamiento a granel involucrada en un incidente de alcance y magnitud relacionados con etanol y combustible mezclado con etanol deben tener una copia actualizada del plan previo de la instalación. Esto permitirá que estas organizaciones se familiaricen tanto con el plan como con los factores pertinentes relacionados con el mismo antes de que se produzca un incidente real.</a:t>
            </a:r>
          </a:p>
          <a:p>
            <a:endParaRPr sz="1000">
              <a:latin typeface="Arial" pitchFamily="34" charset="0"/>
              <a:cs typeface="Arial" pitchFamily="34" charset="0"/>
            </a:endParaRPr>
          </a:p>
          <a:p>
            <a:pPr>
              <a:defRPr sz="1000">
                <a:latin typeface="Arial" pitchFamily="34" charset="0"/>
                <a:cs typeface="Arial" pitchFamily="34" charset="0"/>
              </a:defRPr>
            </a:pPr>
            <a:r>
              <a:t>Puede que no sea factible mantener un stock suficiente de espuma. Es importante considerar un enfoque de consorcio para el almacenamiento y la disponibilidad a granel de AR-AFFF o AR-SFFF. También es importante garantizar que exista un plan adecuado de gestión de recursos de espuma y una rotación de existencias de espuma durante el almacenamiento a largo plazo, según lo exijan los fabricantes de espuma. Este plan de gestión de recursos de espuma también debe incluir análisis de muestras periódicos de la reserva de concentrado de espuma realizados por personal cualificado para garantizar la integridad continua del concentrado de espuma.</a:t>
            </a:r>
          </a:p>
          <a:p>
            <a:endParaRPr sz="1000">
              <a:latin typeface="Arial" pitchFamily="34" charset="0"/>
              <a:cs typeface="Arial" pitchFamily="34" charset="0"/>
            </a:endParaRPr>
          </a:p>
        </p:txBody>
      </p:sp>
      <p:sp>
        <p:nvSpPr>
          <p:cNvPr id="18436" name="Slide Number Placeholder 3">
            <a:extLst>
              <a:ext uri="{FF2B5EF4-FFF2-40B4-BE49-F238E27FC236}">
                <a16:creationId xmlns:a16="http://schemas.microsoft.com/office/drawing/2014/main" id="{DE965337-078B-478F-ACF6-A6441FD446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C9E87CF-4808-4514-B5E5-A519A556BA42}" type="slidenum">
              <a:rPr lang="en-US" altLang="en-US">
                <a:cs typeface="Arial" panose="020B0604020202020204" pitchFamily="34" charset="0"/>
              </a:rPr>
              <a:pPr>
                <a:spcBef>
                  <a:spcPct val="0"/>
                </a:spcBef>
              </a:pPr>
              <a:t>6</a:t>
            </a:fld>
            <a:endParaRPr>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53EFB6B-F31F-4914-9A33-CA25395314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509CFB0-BBA0-47FD-BFF3-4BD92A9DD7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En este módulo aprendimos que, en caso de un incidente grave en una instalación de almacenamiento de combustible, estarás en mejores condiciones de responder si has hecho tu tarea con anticipación. Debes tener un plan de actuación ante incidentes y tener el hábito de mantener buenas relaciones con los organismos que puedan ofrecerte apoyo en momentos de crisis. Los simulacros y las prácticas de ensayo son partes esenciales de la planificación para incidentes graves y deben realizarse de forma periódica.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Una nota final: A veces, lo único que se puede hacer de forma segura es contener el incidente y dejar que el fuego siga su curso. Saber cuándo permitir que esto suceda es un componente importante de la seguridad. Reconocer las limitaciones de sus recursos y de su personal, así como proteger la seguridad y el bienestar de su comunidad, son factores clave en la toma de decisiones durante una respuesta de emergencia.</a:t>
            </a:r>
          </a:p>
          <a:p>
            <a:endParaRPr>
              <a:ea typeface="ＭＳ Ｐゴシック" panose="020B0600070205080204" pitchFamily="34" charset="-128"/>
            </a:endParaRPr>
          </a:p>
        </p:txBody>
      </p:sp>
      <p:sp>
        <p:nvSpPr>
          <p:cNvPr id="20484" name="Slide Number Placeholder 3">
            <a:extLst>
              <a:ext uri="{FF2B5EF4-FFF2-40B4-BE49-F238E27FC236}">
                <a16:creationId xmlns:a16="http://schemas.microsoft.com/office/drawing/2014/main" id="{2A6B8609-FD79-49AD-8765-1F80DF7B08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3171428-77BC-4030-9059-1F0FD130A964}" type="slidenum">
              <a:rPr lang="en-US" altLang="en-US">
                <a:cs typeface="Arial" panose="020B0604020202020204" pitchFamily="34" charset="0"/>
              </a:rPr>
              <a:pPr>
                <a:spcBef>
                  <a:spcPct val="0"/>
                </a:spcBef>
              </a:pPr>
              <a:t>7</a:t>
            </a:fld>
            <a:endParaRPr>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01402E7-E4C2-45BA-B4E1-A2F11D62AB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8B89302-0023-4AD4-B17E-4E7F02398728}"/>
              </a:ext>
            </a:extLst>
          </p:cNvPr>
          <p:cNvSpPr>
            <a:spLocks noGrp="1"/>
          </p:cNvSpPr>
          <p:nvPr>
            <p:ph type="body" idx="1"/>
          </p:nvPr>
        </p:nvSpPr>
        <p:spPr/>
        <p:txBody>
          <a:bodyPr>
            <a:normAutofit fontScale="77500" lnSpcReduction="20000"/>
          </a:bodyPr>
          <a:lstStyle/>
          <a:p>
            <a:pPr>
              <a:defRPr sz="1000">
                <a:latin typeface="Arial" pitchFamily="34" charset="0"/>
                <a:cs typeface="Arial" pitchFamily="34" charset="0"/>
              </a:defRPr>
            </a:pPr>
            <a:r>
              <a:rPr b="1"/>
              <a:t>Tiempo:</a:t>
            </a:r>
            <a:r>
              <a:t> 15 minutos</a:t>
            </a:r>
          </a:p>
          <a:p>
            <a:pPr>
              <a:defRPr sz="1000">
                <a:latin typeface="Arial" pitchFamily="34" charset="0"/>
                <a:cs typeface="Arial" pitchFamily="34" charset="0"/>
              </a:defRPr>
            </a:pPr>
            <a:r>
              <a:rPr b="1"/>
              <a:t>Materiales:</a:t>
            </a:r>
            <a:r>
              <a:t> Ninguno</a:t>
            </a:r>
          </a:p>
          <a:p>
            <a:endParaRPr sz="1000" b="1">
              <a:latin typeface="Arial" pitchFamily="34" charset="0"/>
              <a:cs typeface="Arial" pitchFamily="34" charset="0"/>
            </a:endParaRPr>
          </a:p>
          <a:p>
            <a:pPr>
              <a:defRPr sz="1000" b="1">
                <a:latin typeface="Arial" pitchFamily="34" charset="0"/>
                <a:cs typeface="Arial" pitchFamily="34" charset="0"/>
              </a:defRPr>
            </a:pPr>
            <a:r>
              <a:t>Instrucciones para el instructor:</a:t>
            </a:r>
          </a:p>
          <a:p>
            <a:pPr marL="228600" indent="-228600">
              <a:buFont typeface="+mj-lt"/>
              <a:buAutoNum type="arabicPeriod"/>
              <a:defRPr sz="1000" i="1">
                <a:latin typeface="Arial" pitchFamily="34" charset="0"/>
                <a:cs typeface="Arial" pitchFamily="34" charset="0"/>
              </a:defRPr>
            </a:pPr>
            <a:r>
              <a:t>Permita que los participantes trabajen en grupos de dos o tres personas para esta actividad.</a:t>
            </a:r>
          </a:p>
          <a:p>
            <a:pPr marL="228600" indent="-228600">
              <a:buFont typeface="+mj-lt"/>
              <a:buAutoNum type="arabicPeriod"/>
              <a:defRPr sz="1000" i="1">
                <a:latin typeface="Arial" pitchFamily="34" charset="0"/>
                <a:cs typeface="Arial" pitchFamily="34" charset="0"/>
              </a:defRPr>
            </a:pPr>
            <a:r>
              <a:t>Asigne el escenario n.° 1 o el n.° 2 a cada grupo.</a:t>
            </a:r>
          </a:p>
          <a:p>
            <a:pPr marL="228600" indent="-228600">
              <a:buFont typeface="+mj-lt"/>
              <a:buAutoNum type="arabicPeriod"/>
              <a:defRPr sz="1000" i="1">
                <a:latin typeface="Arial" pitchFamily="34" charset="0"/>
                <a:cs typeface="Arial" pitchFamily="34" charset="0"/>
              </a:defRPr>
            </a:pPr>
            <a:r>
              <a:t>Los participantes deberán determinar los procedimientos adecuados en función de su situación.</a:t>
            </a:r>
          </a:p>
          <a:p>
            <a:pPr marL="228600" indent="-228600">
              <a:buFont typeface="+mj-lt"/>
              <a:buAutoNum type="arabicPeriod"/>
              <a:defRPr sz="1000" i="1">
                <a:latin typeface="Arial" pitchFamily="34" charset="0"/>
                <a:cs typeface="Arial" pitchFamily="34" charset="0"/>
              </a:defRPr>
            </a:pPr>
            <a:r>
              <a:t>Después de 10 minutos, se dará por concluido el plazo y se llamará aleatoriamente a grupos para que den sus respuestas.</a:t>
            </a:r>
          </a:p>
          <a:p>
            <a:pPr marL="228600" indent="-228600">
              <a:buFont typeface="+mj-lt"/>
              <a:buAutoNum type="arabicPeriod"/>
              <a:defRPr sz="1000" i="1">
                <a:latin typeface="Arial" pitchFamily="34" charset="0"/>
                <a:cs typeface="Arial" pitchFamily="34" charset="0"/>
              </a:defRPr>
            </a:pPr>
            <a:r>
              <a:t>Los participantes deberán mencionar lo siguiente:</a:t>
            </a:r>
          </a:p>
          <a:p>
            <a:pPr marL="628650" lvl="1" indent="-171450">
              <a:buFont typeface="Arial" pitchFamily="34" charset="0"/>
              <a:buChar char="•"/>
              <a:defRPr sz="1000" i="1">
                <a:latin typeface="Arial" pitchFamily="34" charset="0"/>
                <a:cs typeface="Arial" pitchFamily="34" charset="0"/>
              </a:defRPr>
            </a:pPr>
            <a:r>
              <a:t>Métodos para identificar el producto;</a:t>
            </a:r>
          </a:p>
          <a:p>
            <a:pPr marL="628650" lvl="1" indent="-171450">
              <a:buFont typeface="Arial" pitchFamily="34" charset="0"/>
              <a:buChar char="•"/>
              <a:defRPr sz="1000" i="1">
                <a:latin typeface="Arial" pitchFamily="34" charset="0"/>
                <a:cs typeface="Arial" pitchFamily="34" charset="0"/>
              </a:defRPr>
            </a:pPr>
            <a:r>
              <a:t>¿Qué peligros potenciales deben tenerse en cuenta en función de las propiedades químicas y físicas del etanol Flex-Fuel?</a:t>
            </a:r>
          </a:p>
          <a:p>
            <a:pPr marL="628650" lvl="1" indent="-171450">
              <a:buFont typeface="Arial" pitchFamily="34" charset="0"/>
              <a:buChar char="•"/>
              <a:defRPr sz="1000" i="1">
                <a:latin typeface="Arial" pitchFamily="34" charset="0"/>
                <a:cs typeface="Arial" pitchFamily="34" charset="0"/>
              </a:defRPr>
            </a:pPr>
            <a:r>
              <a:t>Establecer una zona de seguridad;</a:t>
            </a:r>
          </a:p>
          <a:p>
            <a:pPr marL="628650" lvl="1" indent="-171450">
              <a:buFont typeface="Arial" pitchFamily="34" charset="0"/>
              <a:buChar char="•"/>
              <a:defRPr sz="1000" i="1">
                <a:latin typeface="Arial" pitchFamily="34" charset="0"/>
                <a:cs typeface="Arial" pitchFamily="34" charset="0"/>
              </a:defRPr>
            </a:pPr>
            <a:r>
              <a:t>Contención del derrame;</a:t>
            </a:r>
          </a:p>
          <a:p>
            <a:pPr marL="628650" lvl="1" indent="-171450">
              <a:buFont typeface="Arial" pitchFamily="34" charset="0"/>
              <a:buChar char="•"/>
              <a:defRPr sz="1000" i="1">
                <a:latin typeface="Arial" pitchFamily="34" charset="0"/>
                <a:cs typeface="Arial" pitchFamily="34" charset="0"/>
              </a:defRPr>
            </a:pPr>
            <a:r>
              <a:t>Problemas medioambientales;</a:t>
            </a:r>
          </a:p>
          <a:p>
            <a:pPr marL="628650" lvl="1" indent="-171450">
              <a:buFont typeface="Arial" pitchFamily="34" charset="0"/>
              <a:buChar char="•"/>
              <a:defRPr sz="1000" i="1">
                <a:latin typeface="Arial" pitchFamily="34" charset="0"/>
                <a:cs typeface="Arial" pitchFamily="34" charset="0"/>
              </a:defRPr>
            </a:pPr>
            <a:r>
              <a:t>Métodos, técnicas y consideraciones para la extinción de incendios; y</a:t>
            </a:r>
          </a:p>
          <a:p>
            <a:pPr marL="628650" lvl="1" indent="-171450">
              <a:buFont typeface="Arial" pitchFamily="34" charset="0"/>
              <a:buChar char="•"/>
              <a:defRPr sz="1000" i="1">
                <a:latin typeface="Arial" pitchFamily="34" charset="0"/>
                <a:cs typeface="Arial" pitchFamily="34" charset="0"/>
              </a:defRPr>
            </a:pPr>
            <a:r>
              <a:t>Consideraciones sobre la limpieza.</a:t>
            </a:r>
          </a:p>
          <a:p>
            <a:endParaRPr sz="1000">
              <a:latin typeface="Arial" pitchFamily="34" charset="0"/>
              <a:cs typeface="Arial" pitchFamily="34" charset="0"/>
            </a:endParaRPr>
          </a:p>
          <a:p>
            <a:pPr>
              <a:defRPr sz="1000" b="1">
                <a:latin typeface="Arial" pitchFamily="34" charset="0"/>
                <a:cs typeface="Arial" pitchFamily="34" charset="0"/>
              </a:defRPr>
            </a:pPr>
            <a:r>
              <a:t>Escenario n.º 1</a:t>
            </a:r>
            <a:endParaRPr sz="1000">
              <a:latin typeface="Arial" pitchFamily="34" charset="0"/>
              <a:cs typeface="Arial" pitchFamily="34" charset="0"/>
            </a:endParaRPr>
          </a:p>
          <a:p>
            <a:pPr>
              <a:defRPr sz="1000">
                <a:latin typeface="Arial" pitchFamily="34" charset="0"/>
                <a:cs typeface="Arial" pitchFamily="34" charset="0"/>
              </a:defRPr>
            </a:pPr>
            <a:r>
              <a:t>Un vehículo de transporte que llevaba 8.500 galones de etanol Flex-Fuel a un minorista se ve involucrado en un accidente en una intersección. Un automóvil de pasajeros se saltó un semáforo en rojo y chocó contra el remolque en el lateral, lo que provocó la rotura de un tanque que contenía 3200 galones de etanol Flex-Fuel y una fuga de combustible del remolque. El combustible fluye cuesta abajo hacia un arroyo que discurre junto a la calle, en dirección a la entrada de un centro comercial.</a:t>
            </a:r>
          </a:p>
          <a:p>
            <a:pPr>
              <a:defRPr sz="1000">
                <a:latin typeface="Arial" pitchFamily="34" charset="0"/>
                <a:cs typeface="Arial" pitchFamily="34" charset="0"/>
              </a:defRPr>
            </a:pPr>
            <a:r>
              <a:t> </a:t>
            </a:r>
          </a:p>
          <a:p>
            <a:pPr>
              <a:defRPr sz="1000" b="1">
                <a:latin typeface="Arial" pitchFamily="34" charset="0"/>
                <a:cs typeface="Arial" pitchFamily="34" charset="0"/>
              </a:defRPr>
            </a:pPr>
            <a:r>
              <a:t>Escenario n.º 2</a:t>
            </a:r>
            <a:endParaRPr sz="1000">
              <a:latin typeface="Arial" pitchFamily="34" charset="0"/>
              <a:cs typeface="Arial" pitchFamily="34" charset="0"/>
            </a:endParaRPr>
          </a:p>
          <a:p>
            <a:pPr>
              <a:defRPr sz="1000">
                <a:latin typeface="Arial" pitchFamily="34" charset="0"/>
                <a:cs typeface="Arial" pitchFamily="34" charset="0"/>
              </a:defRPr>
            </a:pPr>
            <a:r>
              <a:t>Un vehículo de transporte que llevaba 8.500 galones de etanol Flex-Fuel a un minorista se ve involucrado en un accidente en una intersección. Un automóvil de pasajeros se saltó un semáforo en rojo y chocó contra el remolque en el lateral, lo que provocó la rotura de un tanque que contenía 3200 galones de etanol Flex-Fuel y una fuga de combustible del remolque. El combustible fluye cuesta abajo hacia una zanja seca que discurre junto a la calle en dirección a la entrada de un centro comercial. Aproximadamente 12 minutos después, el combustible derramado en el suelo cerca del camión cisterna se incendia.</a:t>
            </a:r>
          </a:p>
          <a:p>
            <a:endParaRPr sz="1000">
              <a:latin typeface="Arial" pitchFamily="34" charset="0"/>
              <a:cs typeface="Arial" pitchFamily="34" charset="0"/>
            </a:endParaRPr>
          </a:p>
        </p:txBody>
      </p:sp>
      <p:sp>
        <p:nvSpPr>
          <p:cNvPr id="22532" name="Slide Number Placeholder 3">
            <a:extLst>
              <a:ext uri="{FF2B5EF4-FFF2-40B4-BE49-F238E27FC236}">
                <a16:creationId xmlns:a16="http://schemas.microsoft.com/office/drawing/2014/main" id="{27CE0F55-D7B5-4F10-9408-AE3E59F1A9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4034993-B892-46C5-AEE1-4158E1C5AE4E}" type="slidenum">
              <a:rPr lang="en-US" altLang="en-US">
                <a:cs typeface="Arial" panose="020B0604020202020204" pitchFamily="34" charset="0"/>
              </a:rPr>
              <a:pPr>
                <a:spcBef>
                  <a:spcPct val="0"/>
                </a:spcBef>
              </a:pPr>
              <a:t>8</a:t>
            </a:fld>
            <a:endParaRPr>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7220A368-8F6D-4D00-A6F5-966DDC2732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900D044-8923-42EC-A0AB-D2A4F0A4FBA5}"/>
              </a:ext>
            </a:extLst>
          </p:cNvPr>
          <p:cNvSpPr>
            <a:spLocks noGrp="1"/>
          </p:cNvSpPr>
          <p:nvPr>
            <p:ph type="body" idx="1"/>
          </p:nvPr>
        </p:nvSpPr>
        <p:spPr/>
        <p:txBody>
          <a:bodyPr>
            <a:normAutofit fontScale="70000" lnSpcReduction="20000"/>
          </a:bodyPr>
          <a:lstStyle/>
          <a:p>
            <a:pPr>
              <a:defRPr sz="1000">
                <a:latin typeface="Arial" panose="020B0604020202020204" pitchFamily="34" charset="0"/>
                <a:cs typeface="Arial" panose="020B0604020202020204" pitchFamily="34" charset="0"/>
              </a:defRPr>
            </a:pPr>
            <a:r>
              <a:rPr b="1"/>
              <a:t>Tiempo: </a:t>
            </a:r>
            <a:r>
              <a:t>15 minutos</a:t>
            </a:r>
          </a:p>
          <a:p>
            <a:pPr>
              <a:defRPr sz="1000">
                <a:latin typeface="Arial" panose="020B0604020202020204" pitchFamily="34" charset="0"/>
                <a:cs typeface="Arial" panose="020B0604020202020204" pitchFamily="34" charset="0"/>
              </a:defRPr>
            </a:pPr>
            <a:r>
              <a:rPr b="1"/>
              <a:t>Materiales: </a:t>
            </a:r>
            <a:r>
              <a:t>Hoja de trabajo 8.2</a:t>
            </a:r>
          </a:p>
          <a:p>
            <a:endParaRPr sz="1000">
              <a:latin typeface="Arial" panose="020B0604020202020204" pitchFamily="34" charset="0"/>
              <a:cs typeface="Arial" panose="020B0604020202020204" pitchFamily="34" charset="0"/>
            </a:endParaRPr>
          </a:p>
          <a:p>
            <a:pPr>
              <a:defRPr sz="1000" b="1">
                <a:latin typeface="Arial" pitchFamily="34" charset="0"/>
                <a:cs typeface="Arial" pitchFamily="34" charset="0"/>
              </a:defRPr>
            </a:pPr>
            <a:r>
              <a:t>Nota del instructor:</a:t>
            </a:r>
          </a:p>
          <a:p>
            <a:pPr>
              <a:defRPr sz="1000">
                <a:latin typeface="Arial" pitchFamily="34" charset="0"/>
                <a:cs typeface="Arial" pitchFamily="34" charset="0"/>
              </a:defRPr>
            </a:pPr>
            <a:r>
              <a:rPr i="1"/>
              <a:t>Utilizando el vídeo </a:t>
            </a:r>
            <a:r>
              <a:t>Respondiendo a incidentes con etanol</a:t>
            </a:r>
            <a:r>
              <a:rPr i="1"/>
              <a:t>, muestre el segmento de 10:50 a 13:53. Después del vídeo, haga las siguientes preguntas:</a:t>
            </a:r>
          </a:p>
          <a:p>
            <a:pPr marL="171450" indent="-171450">
              <a:buFont typeface="Arial" pitchFamily="34" charset="0"/>
              <a:buChar char="•"/>
              <a:defRPr sz="1000" i="1">
                <a:latin typeface="Arial" pitchFamily="34" charset="0"/>
                <a:cs typeface="Arial" pitchFamily="34" charset="0"/>
              </a:defRPr>
            </a:pPr>
            <a:r>
              <a:t>En la demostración a escala de mesa, ¿por qué la mayoría de las espumas resultaron ineficaces con los combustibles solventes polares?</a:t>
            </a:r>
          </a:p>
          <a:p>
            <a:pPr marL="628650" lvl="1" indent="-171450">
              <a:buFont typeface="Arial" pitchFamily="34" charset="0"/>
              <a:buChar char="•"/>
              <a:defRPr sz="1000" i="1">
                <a:latin typeface="Arial" pitchFamily="34" charset="0"/>
                <a:cs typeface="Arial" pitchFamily="34" charset="0"/>
              </a:defRPr>
            </a:pPr>
            <a:r>
              <a:rPr b="1"/>
              <a:t>Respuesta:</a:t>
            </a:r>
            <a:r>
              <a:t> Porque el alcohol etílico y el agua se mezclan y las burbujas de espuma son principalmente agua.</a:t>
            </a:r>
          </a:p>
          <a:p>
            <a:pPr marL="171450" indent="-171450">
              <a:buFont typeface="Arial" pitchFamily="34" charset="0"/>
              <a:buChar char="•"/>
              <a:defRPr sz="1000" i="1">
                <a:latin typeface="Arial" pitchFamily="34" charset="0"/>
                <a:cs typeface="Arial" pitchFamily="34" charset="0"/>
              </a:defRPr>
            </a:pPr>
            <a:r>
              <a:t>¿Qué componentes contienen las dos espumas resistentes al alcohol (AR) que les permiten formar una manta de espuma efectiva sobre líquidos inflamables?</a:t>
            </a:r>
          </a:p>
          <a:p>
            <a:pPr marL="628650" lvl="1" indent="-171450">
              <a:buFont typeface="Arial" pitchFamily="34" charset="0"/>
              <a:buChar char="•"/>
              <a:defRPr sz="1000" i="1">
                <a:latin typeface="Arial" pitchFamily="34" charset="0"/>
                <a:cs typeface="Arial" pitchFamily="34" charset="0"/>
              </a:defRPr>
            </a:pPr>
            <a:r>
              <a:rPr b="1"/>
              <a:t>Respuesta:</a:t>
            </a:r>
            <a:r>
              <a:t> Polímeros</a:t>
            </a:r>
          </a:p>
          <a:p>
            <a:pPr marL="171450" indent="-171450">
              <a:buFont typeface="Arial" pitchFamily="34" charset="0"/>
              <a:buChar char="•"/>
              <a:defRPr sz="1000" i="1">
                <a:latin typeface="Arial" pitchFamily="34" charset="0"/>
                <a:cs typeface="Arial" pitchFamily="34" charset="0"/>
              </a:defRPr>
            </a:pPr>
            <a:r>
              <a:t>¿Por qué la dilución con agua no es una técnica eficaz para mitigar los incendios provocados por disolventes polares?</a:t>
            </a:r>
          </a:p>
          <a:p>
            <a:pPr marL="628650" lvl="1" indent="-171450">
              <a:buFont typeface="Arial" pitchFamily="34" charset="0"/>
              <a:buChar char="•"/>
              <a:defRPr sz="1000" i="1">
                <a:latin typeface="Arial" pitchFamily="34" charset="0"/>
                <a:cs typeface="Arial" pitchFamily="34" charset="0"/>
              </a:defRPr>
            </a:pPr>
            <a:r>
              <a:rPr b="1"/>
              <a:t>Respuesta:</a:t>
            </a:r>
            <a:r>
              <a:t> Incluso con una proporción de 5:1/dilución del 500%, el etanol seguirá ardiendo.</a:t>
            </a:r>
          </a:p>
          <a:p>
            <a:endParaRPr sz="1000" b="1">
              <a:latin typeface="Arial" pitchFamily="34" charset="0"/>
              <a:cs typeface="Arial" pitchFamily="34" charset="0"/>
            </a:endParaRPr>
          </a:p>
          <a:p>
            <a:pPr>
              <a:defRPr sz="1000" b="1">
                <a:latin typeface="Arial" pitchFamily="34" charset="0"/>
                <a:cs typeface="Arial" pitchFamily="34" charset="0"/>
              </a:defRPr>
            </a:pPr>
            <a:r>
              <a:t>Instrucciones para el instructor:</a:t>
            </a:r>
          </a:p>
          <a:p>
            <a:pPr>
              <a:defRPr sz="1000" i="1">
                <a:latin typeface="Arial" pitchFamily="34" charset="0"/>
                <a:cs typeface="Arial" pitchFamily="34" charset="0"/>
              </a:defRPr>
            </a:pPr>
            <a:r>
              <a:t>1. Pida a los participantes que intenten ordenar correctamente los pasos de los siguientes procedimientos.</a:t>
            </a:r>
            <a:endParaRPr sz="1000">
              <a:latin typeface="Arial" pitchFamily="34" charset="0"/>
              <a:cs typeface="Arial" pitchFamily="34" charset="0"/>
            </a:endParaRPr>
          </a:p>
          <a:p>
            <a:pPr>
              <a:defRPr sz="1000" i="1">
                <a:latin typeface="Arial" pitchFamily="34" charset="0"/>
                <a:cs typeface="Arial" pitchFamily="34" charset="0"/>
              </a:defRPr>
            </a:pPr>
            <a:r>
              <a:t>2. Los participantes pueden trabajar individualmente o en grupo.</a:t>
            </a:r>
            <a:endParaRPr sz="1000">
              <a:latin typeface="Arial" pitchFamily="34" charset="0"/>
              <a:cs typeface="Arial" pitchFamily="34" charset="0"/>
            </a:endParaRPr>
          </a:p>
          <a:p>
            <a:pPr>
              <a:defRPr sz="1000" i="1">
                <a:latin typeface="Arial" pitchFamily="34" charset="0"/>
                <a:cs typeface="Arial" pitchFamily="34" charset="0"/>
              </a:defRPr>
            </a:pPr>
            <a:r>
              <a:t>3. Después de que los participantes hayan ordenado los procedimientos, repase el orden correcto y luego    </a:t>
            </a:r>
            <a:endParaRPr sz="1000">
              <a:latin typeface="Arial" pitchFamily="34" charset="0"/>
              <a:cs typeface="Arial" pitchFamily="34" charset="0"/>
            </a:endParaRPr>
          </a:p>
          <a:p>
            <a:pPr>
              <a:defRPr sz="1000" i="1">
                <a:latin typeface="Arial" pitchFamily="34" charset="0"/>
                <a:cs typeface="Arial" pitchFamily="34" charset="0"/>
              </a:defRPr>
            </a:pPr>
            <a:r>
              <a:t>    Analicen los fundamentos de cada uno. </a:t>
            </a:r>
          </a:p>
          <a:p>
            <a:endParaRPr sz="1000" b="1">
              <a:latin typeface="Arial" pitchFamily="34" charset="0"/>
              <a:cs typeface="Arial" pitchFamily="34" charset="0"/>
            </a:endParaRPr>
          </a:p>
          <a:p>
            <a:pPr>
              <a:defRPr sz="1000" b="1">
                <a:latin typeface="Arial" pitchFamily="34" charset="0"/>
                <a:cs typeface="Arial" pitchFamily="34" charset="0"/>
              </a:defRPr>
            </a:pPr>
            <a:r>
              <a:t>Respuestas:</a:t>
            </a:r>
          </a:p>
          <a:p>
            <a:pPr>
              <a:defRPr sz="1000" i="1">
                <a:latin typeface="Arial" pitchFamily="34" charset="0"/>
                <a:cs typeface="Arial" pitchFamily="34" charset="0"/>
              </a:defRPr>
            </a:pPr>
            <a:r>
              <a:t>B</a:t>
            </a:r>
          </a:p>
          <a:p>
            <a:pPr>
              <a:defRPr sz="1000" i="1">
                <a:latin typeface="Arial" pitchFamily="34" charset="0"/>
                <a:cs typeface="Arial" pitchFamily="34" charset="0"/>
              </a:defRPr>
            </a:pPr>
            <a:r>
              <a:t>D</a:t>
            </a:r>
          </a:p>
          <a:p>
            <a:pPr>
              <a:defRPr sz="1000" i="1">
                <a:latin typeface="Arial" pitchFamily="34" charset="0"/>
                <a:cs typeface="Arial" pitchFamily="34" charset="0"/>
              </a:defRPr>
            </a:pPr>
            <a:r>
              <a:t>E</a:t>
            </a:r>
          </a:p>
          <a:p>
            <a:pPr>
              <a:defRPr sz="1000" i="1">
                <a:latin typeface="Arial" pitchFamily="34" charset="0"/>
                <a:cs typeface="Arial" pitchFamily="34" charset="0"/>
              </a:defRPr>
            </a:pPr>
            <a:r>
              <a:t>C</a:t>
            </a:r>
          </a:p>
          <a:p>
            <a:pPr>
              <a:defRPr sz="1000" i="1">
                <a:latin typeface="Arial" pitchFamily="34" charset="0"/>
                <a:cs typeface="Arial" pitchFamily="34" charset="0"/>
              </a:defRPr>
            </a:pPr>
            <a:r>
              <a:t>A</a:t>
            </a:r>
          </a:p>
          <a:p>
            <a:pPr>
              <a:defRPr sz="1000" i="1">
                <a:latin typeface="Arial" pitchFamily="34" charset="0"/>
                <a:cs typeface="Arial" pitchFamily="34" charset="0"/>
              </a:defRPr>
            </a:pPr>
            <a:r>
              <a:t>F</a:t>
            </a:r>
            <a:endParaRPr sz="1000">
              <a:latin typeface="Arial" pitchFamily="34" charset="0"/>
              <a:cs typeface="Arial" pitchFamily="34" charset="0"/>
            </a:endParaRPr>
          </a:p>
          <a:p>
            <a:endParaRPr sz="1000" i="1">
              <a:latin typeface="Arial" pitchFamily="34" charset="0"/>
              <a:cs typeface="Arial" pitchFamily="34" charset="0"/>
            </a:endParaRPr>
          </a:p>
          <a:p>
            <a:pPr>
              <a:defRPr sz="1000" i="1">
                <a:latin typeface="Arial" pitchFamily="34" charset="0"/>
                <a:cs typeface="Arial" pitchFamily="34" charset="0"/>
              </a:defRPr>
            </a:pPr>
            <a:r>
              <a:t>Pregunte a los participantes qué personal de emergencia, además del personal de limpieza, les gustaría tener disponible mientras realizan las labores de limpieza. ¿Por qué?</a:t>
            </a:r>
            <a:endParaRPr sz="1000">
              <a:latin typeface="Arial" pitchFamily="34" charset="0"/>
              <a:cs typeface="Arial" pitchFamily="34" charset="0"/>
            </a:endParaRPr>
          </a:p>
          <a:p>
            <a:endParaRPr sz="1000" b="1">
              <a:latin typeface="Arial" panose="020B0604020202020204" pitchFamily="34" charset="0"/>
              <a:cs typeface="Arial" panose="020B0604020202020204" pitchFamily="34" charset="0"/>
            </a:endParaRPr>
          </a:p>
          <a:p>
            <a:endParaRPr sz="1000">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FAA22947-3E2C-4D4E-8341-2F530AEE3D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6A00EF5-6A77-465C-85C9-4B4EA7C4D7D2}" type="slidenum">
              <a:rPr lang="en-US" altLang="en-US">
                <a:cs typeface="Arial" panose="020B0604020202020204" pitchFamily="34" charset="0"/>
              </a:rPr>
              <a:pPr>
                <a:spcBef>
                  <a:spcPct val="0"/>
                </a:spcBef>
              </a:pPr>
              <a:t>9</a:t>
            </a:fld>
            <a:endParaRPr>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7C6B3-3FFA-7B72-6038-015E70F6D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B18A9AB6-7023-63F5-D37C-D40F02476943}"/>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dirty="0">
                <a:solidFill>
                  <a:schemeClr val="bg1"/>
                </a:solidFill>
              </a:defRPr>
            </a:lvl1pPr>
          </a:lstStyle>
          <a:p>
            <a:pPr lvl="0" algn="ctr"/>
            <a:r>
              <a:rPr lang="en-US" dirty="0"/>
              <a:t>Click to edit Master title style</a:t>
            </a:r>
          </a:p>
        </p:txBody>
      </p:sp>
    </p:spTree>
    <p:extLst>
      <p:ext uri="{BB962C8B-B14F-4D97-AF65-F5344CB8AC3E}">
        <p14:creationId xmlns:p14="http://schemas.microsoft.com/office/powerpoint/2010/main" val="838557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838200"/>
            <a:ext cx="4267200" cy="60198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7218947" cy="22837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7" name="Title 5">
            <a:extLst>
              <a:ext uri="{FF2B5EF4-FFF2-40B4-BE49-F238E27FC236}">
                <a16:creationId xmlns:a16="http://schemas.microsoft.com/office/drawing/2014/main" id="{B985157D-E1B8-DD6D-E31F-079FDD593E1E}"/>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sz="3600">
                <a:solidFill>
                  <a:schemeClr val="bg1"/>
                </a:solidFill>
              </a:defRPr>
            </a:lvl1pPr>
          </a:lstStyle>
          <a:p>
            <a:pPr lvl="0" algn="ctr"/>
            <a:r>
              <a:t>Haz clic para editar el estilo del título principal.</a:t>
            </a:r>
          </a:p>
        </p:txBody>
      </p:sp>
    </p:spTree>
    <p:extLst>
      <p:ext uri="{BB962C8B-B14F-4D97-AF65-F5344CB8AC3E}">
        <p14:creationId xmlns:p14="http://schemas.microsoft.com/office/powerpoint/2010/main" val="2584718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4267200" cy="60198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09280"/>
            <a:ext cx="7218947" cy="22837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sp>
        <p:nvSpPr>
          <p:cNvPr id="7" name="Title 5">
            <a:extLst>
              <a:ext uri="{FF2B5EF4-FFF2-40B4-BE49-F238E27FC236}">
                <a16:creationId xmlns:a16="http://schemas.microsoft.com/office/drawing/2014/main" id="{B985157D-E1B8-DD6D-E31F-079FDD593E1E}"/>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sz="3600">
                <a:solidFill>
                  <a:schemeClr val="bg1"/>
                </a:solidFill>
              </a:defRPr>
            </a:lvl1pPr>
          </a:lstStyle>
          <a:p>
            <a:pPr lvl="0" algn="ctr"/>
            <a:r>
              <a:t>Haz clic para editar el estilo del título principal.</a:t>
            </a:r>
          </a:p>
        </p:txBody>
      </p:sp>
      <p:pic>
        <p:nvPicPr>
          <p:cNvPr id="5" name="Picture 4">
            <a:extLst>
              <a:ext uri="{FF2B5EF4-FFF2-40B4-BE49-F238E27FC236}">
                <a16:creationId xmlns:a16="http://schemas.microsoft.com/office/drawing/2014/main" id="{846A30D1-4146-9B9B-C13B-E13B0FEF54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3015387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Image Righ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1143000"/>
            <a:ext cx="38100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01052" y="1143000"/>
            <a:ext cx="7218947"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7" name="Title 5">
            <a:extLst>
              <a:ext uri="{FF2B5EF4-FFF2-40B4-BE49-F238E27FC236}">
                <a16:creationId xmlns:a16="http://schemas.microsoft.com/office/drawing/2014/main" id="{7A110E9B-8C16-B3E1-AD77-EF0B19A2BC52}"/>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spTree>
    <p:extLst>
      <p:ext uri="{BB962C8B-B14F-4D97-AF65-F5344CB8AC3E}">
        <p14:creationId xmlns:p14="http://schemas.microsoft.com/office/powerpoint/2010/main" val="1825589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Image Lef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43000"/>
            <a:ext cx="3809999"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28330"/>
            <a:ext cx="7162800"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5">
            <a:extLst>
              <a:ext uri="{FF2B5EF4-FFF2-40B4-BE49-F238E27FC236}">
                <a16:creationId xmlns:a16="http://schemas.microsoft.com/office/drawing/2014/main" id="{7A110E9B-8C16-B3E1-AD77-EF0B19A2BC52}"/>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pic>
        <p:nvPicPr>
          <p:cNvPr id="5" name="Picture 4">
            <a:extLst>
              <a:ext uri="{FF2B5EF4-FFF2-40B4-BE49-F238E27FC236}">
                <a16:creationId xmlns:a16="http://schemas.microsoft.com/office/drawing/2014/main" id="{B9C09BFD-6BEC-DC72-78BB-C01556847D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756133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baseline="0">
                <a:solidFill>
                  <a:schemeClr val="bg1"/>
                </a:solidFill>
                <a:latin typeface="Arial" pitchFamily="34" charset="0"/>
              </a:defRPr>
            </a:lvl1pPr>
            <a:lvl2pPr>
              <a:defRPr sz="3200" baseline="0">
                <a:solidFill>
                  <a:schemeClr val="bg1"/>
                </a:solidFill>
                <a:latin typeface="Arial" pitchFamily="34" charset="0"/>
              </a:defRPr>
            </a:lvl2pPr>
            <a:lvl3pPr>
              <a:defRPr sz="3200" baseline="0">
                <a:solidFill>
                  <a:schemeClr val="bg1"/>
                </a:solidFill>
                <a:latin typeface="Arial" pitchFamily="34" charset="0"/>
              </a:defRPr>
            </a:lvl3pPr>
            <a:lvl4pPr>
              <a:defRPr sz="3200" baseline="0">
                <a:solidFill>
                  <a:schemeClr val="bg1"/>
                </a:solidFill>
                <a:latin typeface="Arial" pitchFamily="34" charset="0"/>
              </a:defRPr>
            </a:lvl4pPr>
            <a:lvl5pPr>
              <a:defRPr sz="3200" baseline="0">
                <a:solidFill>
                  <a:schemeClr val="bg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847567B-B706-F656-A19C-835D28890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7" name="Title 5">
            <a:extLst>
              <a:ext uri="{FF2B5EF4-FFF2-40B4-BE49-F238E27FC236}">
                <a16:creationId xmlns:a16="http://schemas.microsoft.com/office/drawing/2014/main" id="{8D0879EC-B759-D4C8-FCD1-59CC51221DDC}"/>
              </a:ext>
            </a:extLst>
          </p:cNvPr>
          <p:cNvSpPr>
            <a:spLocks noGrp="1"/>
          </p:cNvSpPr>
          <p:nvPr>
            <p:ph type="title"/>
          </p:nvPr>
        </p:nvSpPr>
        <p:spPr>
          <a:xfrm>
            <a:off x="304800" y="106362"/>
            <a:ext cx="115824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spTree>
    <p:extLst>
      <p:ext uri="{BB962C8B-B14F-4D97-AF65-F5344CB8AC3E}">
        <p14:creationId xmlns:p14="http://schemas.microsoft.com/office/powerpoint/2010/main" val="614066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rcRect r="521"/>
          <a:stretch>
            <a:fillRect/>
          </a:stretch>
        </p:blipFill>
        <p:spPr>
          <a:xfrm>
            <a:off x="-64153" y="-40072"/>
            <a:ext cx="12256153"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t>Etanol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solidFill>
            <a:srgbClr val="FFC200"/>
          </a:solidFill>
        </p:spPr>
        <p:txBody>
          <a:bodyPr wrap="square">
            <a:spAutoFit/>
          </a:bodyPr>
          <a:lstStyle>
            <a:lvl1pPr>
              <a:buNone/>
              <a:defRPr sz="2000" b="1" spc="30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t>Respuesta de emergencia</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4114800" cy="461665"/>
          </a:xfrm>
          <a:noFill/>
        </p:spPr>
        <p:txBody>
          <a:bodyPr wrap="square">
            <a:spAutoFit/>
          </a:bodyPr>
          <a:lstStyle>
            <a:lvl1pPr marL="0" indent="0">
              <a:buNone/>
              <a:defRPr sz="2400" spc="3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lvl="0">
              <a:spcBef>
                <a:spcPct val="0"/>
              </a:spcBef>
            </a:pPr>
            <a:r>
              <a:t>Módulo XX: Título</a:t>
            </a:r>
          </a:p>
        </p:txBody>
      </p:sp>
    </p:spTree>
    <p:extLst>
      <p:ext uri="{BB962C8B-B14F-4D97-AF65-F5344CB8AC3E}">
        <p14:creationId xmlns:p14="http://schemas.microsoft.com/office/powerpoint/2010/main" val="207363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12192000" cy="6096000"/>
          </a:xfrm>
        </p:spPr>
        <p:txBody>
          <a:bodyPr/>
          <a:lstStyle/>
          <a:p>
            <a:endParaRPr lang="en-US"/>
          </a:p>
        </p:txBody>
      </p:sp>
      <p:sp>
        <p:nvSpPr>
          <p:cNvPr id="6" name="Title 5">
            <a:extLst>
              <a:ext uri="{FF2B5EF4-FFF2-40B4-BE49-F238E27FC236}">
                <a16:creationId xmlns:a16="http://schemas.microsoft.com/office/drawing/2014/main" id="{C00A9542-A504-4E42-915A-FD11E50BF4BB}"/>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dirty="0">
                <a:solidFill>
                  <a:schemeClr val="bg1"/>
                </a:solidFill>
              </a:defRPr>
            </a:lvl1pPr>
          </a:lstStyle>
          <a:p>
            <a:pPr lvl="0" algn="ctr"/>
            <a:r>
              <a:rPr lang="en-US" dirty="0"/>
              <a:t>Click to edit Master title style</a:t>
            </a:r>
          </a:p>
        </p:txBody>
      </p:sp>
    </p:spTree>
    <p:extLst>
      <p:ext uri="{BB962C8B-B14F-4D97-AF65-F5344CB8AC3E}">
        <p14:creationId xmlns:p14="http://schemas.microsoft.com/office/powerpoint/2010/main" val="1627107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11277600" cy="2283702"/>
          </a:xfrm>
        </p:spPr>
        <p:txBody>
          <a:bodyPr anchor="t" anchorCtr="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7" name="Picture 6">
            <a:extLst>
              <a:ext uri="{FF2B5EF4-FFF2-40B4-BE49-F238E27FC236}">
                <a16:creationId xmlns:a16="http://schemas.microsoft.com/office/drawing/2014/main" id="{4192B560-E015-6516-6B3A-D3E0FEABA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9" name="Title 5">
            <a:extLst>
              <a:ext uri="{FF2B5EF4-FFF2-40B4-BE49-F238E27FC236}">
                <a16:creationId xmlns:a16="http://schemas.microsoft.com/office/drawing/2014/main" id="{77516A70-E084-7E96-2A9F-DCEFDC287CA4}"/>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sz="3600" b="1">
                <a:solidFill>
                  <a:schemeClr val="bg1"/>
                </a:solidFill>
              </a:defRPr>
            </a:lvl1pPr>
          </a:lstStyle>
          <a:p>
            <a:pPr lvl="0" algn="ctr"/>
            <a:r>
              <a:t>Haz clic para editar el estilo del título principal.</a:t>
            </a:r>
          </a:p>
        </p:txBody>
      </p:sp>
    </p:spTree>
    <p:extLst>
      <p:ext uri="{BB962C8B-B14F-4D97-AF65-F5344CB8AC3E}">
        <p14:creationId xmlns:p14="http://schemas.microsoft.com/office/powerpoint/2010/main" val="69574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838200"/>
            <a:ext cx="6099048"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199" y="1143000"/>
            <a:ext cx="5333999" cy="27761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7" name="Title 5">
            <a:extLst>
              <a:ext uri="{FF2B5EF4-FFF2-40B4-BE49-F238E27FC236}">
                <a16:creationId xmlns:a16="http://schemas.microsoft.com/office/drawing/2014/main" id="{C2F8A192-A33A-FC6B-18C2-49936CB7BA47}"/>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dirty="0">
                <a:solidFill>
                  <a:schemeClr val="bg1"/>
                </a:solidFill>
              </a:defRPr>
            </a:lvl1pPr>
          </a:lstStyle>
          <a:p>
            <a:pPr lvl="0" algn="ctr"/>
            <a:r>
              <a:rPr lang="en-US" dirty="0"/>
              <a:t>Click to edit Master title style</a:t>
            </a:r>
          </a:p>
        </p:txBody>
      </p:sp>
    </p:spTree>
    <p:extLst>
      <p:ext uri="{BB962C8B-B14F-4D97-AF65-F5344CB8AC3E}">
        <p14:creationId xmlns:p14="http://schemas.microsoft.com/office/powerpoint/2010/main" val="177530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50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6099048"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43000"/>
            <a:ext cx="5413248" cy="27761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a:extLst>
              <a:ext uri="{FF2B5EF4-FFF2-40B4-BE49-F238E27FC236}">
                <a16:creationId xmlns:a16="http://schemas.microsoft.com/office/drawing/2014/main" id="{71CEEAA7-DD30-D3F0-373F-A29C2773BA31}"/>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dirty="0">
                <a:solidFill>
                  <a:schemeClr val="bg1"/>
                </a:solidFill>
              </a:defRPr>
            </a:lvl1pPr>
          </a:lstStyle>
          <a:p>
            <a:pPr lvl="0" algn="ctr"/>
            <a:r>
              <a:rPr lang="en-US" dirty="0"/>
              <a:t>Click to edit Master title style</a:t>
            </a:r>
          </a:p>
        </p:txBody>
      </p:sp>
      <p:pic>
        <p:nvPicPr>
          <p:cNvPr id="8" name="Picture 7">
            <a:extLst>
              <a:ext uri="{FF2B5EF4-FFF2-40B4-BE49-F238E27FC236}">
                <a16:creationId xmlns:a16="http://schemas.microsoft.com/office/drawing/2014/main" id="{6DF9AEE0-1FFC-AB19-841C-1A793A20A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247084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Image Lef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09280"/>
            <a:ext cx="56388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09280"/>
            <a:ext cx="5413248"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5">
            <a:extLst>
              <a:ext uri="{FF2B5EF4-FFF2-40B4-BE49-F238E27FC236}">
                <a16:creationId xmlns:a16="http://schemas.microsoft.com/office/drawing/2014/main" id="{3F97AAE1-DD09-5822-7AFB-5D4197C6A838}"/>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pic>
        <p:nvPicPr>
          <p:cNvPr id="9" name="Picture 8">
            <a:extLst>
              <a:ext uri="{FF2B5EF4-FFF2-40B4-BE49-F238E27FC236}">
                <a16:creationId xmlns:a16="http://schemas.microsoft.com/office/drawing/2014/main" id="{E5AE5486-31D7-E7A4-7532-EC7C28FEFF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4014848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50 Image Righ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1105470"/>
            <a:ext cx="5716991"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376988" y="1105470"/>
            <a:ext cx="5414211"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8" name="Title 5">
            <a:extLst>
              <a:ext uri="{FF2B5EF4-FFF2-40B4-BE49-F238E27FC236}">
                <a16:creationId xmlns:a16="http://schemas.microsoft.com/office/drawing/2014/main" id="{3F97AAE1-DD09-5822-7AFB-5D4197C6A838}"/>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spTree>
    <p:extLst>
      <p:ext uri="{BB962C8B-B14F-4D97-AF65-F5344CB8AC3E}">
        <p14:creationId xmlns:p14="http://schemas.microsoft.com/office/powerpoint/2010/main" val="4043274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6000" y="1143000"/>
            <a:ext cx="2743200" cy="2590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5334000"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8991600" y="1143000"/>
            <a:ext cx="2743200" cy="2590800"/>
          </a:xfr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6096000" y="3886200"/>
            <a:ext cx="2743200" cy="2590800"/>
          </a:xfr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8991600" y="3886200"/>
            <a:ext cx="2743200" cy="2590800"/>
          </a:xfrm>
        </p:spPr>
        <p:txBody>
          <a:bodyPr/>
          <a:lstStyle>
            <a:lvl1pPr>
              <a:defRPr>
                <a:solidFill>
                  <a:schemeClr val="tx2"/>
                </a:solidFill>
              </a:defRPr>
            </a:lvl1pPr>
          </a:lstStyle>
          <a:p>
            <a:endParaRPr lang="en-US"/>
          </a:p>
        </p:txBody>
      </p:sp>
      <p:pic>
        <p:nvPicPr>
          <p:cNvPr id="8" name="Picture 7">
            <a:extLst>
              <a:ext uri="{FF2B5EF4-FFF2-40B4-BE49-F238E27FC236}">
                <a16:creationId xmlns:a16="http://schemas.microsoft.com/office/drawing/2014/main" id="{08190F37-4184-F707-D569-29F9C344B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10" name="Title 5">
            <a:extLst>
              <a:ext uri="{FF2B5EF4-FFF2-40B4-BE49-F238E27FC236}">
                <a16:creationId xmlns:a16="http://schemas.microsoft.com/office/drawing/2014/main" id="{EACCD2AE-3570-6A29-AD1B-D71B25417655}"/>
              </a:ext>
            </a:extLst>
          </p:cNvPr>
          <p:cNvSpPr>
            <a:spLocks noGrp="1"/>
          </p:cNvSpPr>
          <p:nvPr>
            <p:ph type="title"/>
          </p:nvPr>
        </p:nvSpPr>
        <p:spPr>
          <a:xfrm>
            <a:off x="458724" y="106362"/>
            <a:ext cx="11274552"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spTree>
    <p:extLst>
      <p:ext uri="{BB962C8B-B14F-4D97-AF65-F5344CB8AC3E}">
        <p14:creationId xmlns:p14="http://schemas.microsoft.com/office/powerpoint/2010/main" val="613782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26140"/>
            <a:ext cx="2743200" cy="2590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26140"/>
            <a:ext cx="5332476"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3352800" y="1126140"/>
            <a:ext cx="2743200" cy="2590800"/>
          </a:xfr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457200" y="3869340"/>
            <a:ext cx="2743200" cy="2590800"/>
          </a:xfr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3352800" y="3869340"/>
            <a:ext cx="2743200" cy="2590800"/>
          </a:xfrm>
        </p:spPr>
        <p:txBody>
          <a:bodyPr/>
          <a:lstStyle>
            <a:lvl1pPr>
              <a:defRPr>
                <a:solidFill>
                  <a:schemeClr val="tx2"/>
                </a:solidFill>
              </a:defRPr>
            </a:lvl1pPr>
          </a:lstStyle>
          <a:p>
            <a:endParaRPr lang="en-US"/>
          </a:p>
        </p:txBody>
      </p:sp>
      <p:sp>
        <p:nvSpPr>
          <p:cNvPr id="10" name="Title 5">
            <a:extLst>
              <a:ext uri="{FF2B5EF4-FFF2-40B4-BE49-F238E27FC236}">
                <a16:creationId xmlns:a16="http://schemas.microsoft.com/office/drawing/2014/main" id="{EACCD2AE-3570-6A29-AD1B-D71B25417655}"/>
              </a:ext>
            </a:extLst>
          </p:cNvPr>
          <p:cNvSpPr>
            <a:spLocks noGrp="1"/>
          </p:cNvSpPr>
          <p:nvPr>
            <p:ph type="title"/>
          </p:nvPr>
        </p:nvSpPr>
        <p:spPr>
          <a:xfrm>
            <a:off x="458724" y="106362"/>
            <a:ext cx="11274552"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pic>
        <p:nvPicPr>
          <p:cNvPr id="6" name="Picture 5">
            <a:extLst>
              <a:ext uri="{FF2B5EF4-FFF2-40B4-BE49-F238E27FC236}">
                <a16:creationId xmlns:a16="http://schemas.microsoft.com/office/drawing/2014/main" id="{613CE84C-9731-8500-6CDF-016EE31B6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407064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D8C52FE-ABC6-4F51-85B0-512BA35E03E9}"/>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t>Haz clic para editar la plantilla del encabezado.</a:t>
            </a:r>
          </a:p>
        </p:txBody>
      </p:sp>
      <p:sp>
        <p:nvSpPr>
          <p:cNvPr id="1027" name="Text Placeholder 2">
            <a:extLst>
              <a:ext uri="{FF2B5EF4-FFF2-40B4-BE49-F238E27FC236}">
                <a16:creationId xmlns:a16="http://schemas.microsoft.com/office/drawing/2014/main" id="{EAF3E8F3-81B2-4788-A7C0-ED29155E5F8F}"/>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5" name="Footer Placeholder 4">
            <a:extLst>
              <a:ext uri="{FF2B5EF4-FFF2-40B4-BE49-F238E27FC236}">
                <a16:creationId xmlns:a16="http://schemas.microsoft.com/office/drawing/2014/main" id="{D49DE062-CC66-4FC5-ABD7-1E92A366CFDC}"/>
              </a:ext>
            </a:extLst>
          </p:cNvPr>
          <p:cNvSpPr>
            <a:spLocks noGrp="1"/>
          </p:cNvSpPr>
          <p:nvPr>
            <p:ph type="ftr" sz="quarter" idx="3"/>
          </p:nvPr>
        </p:nvSpPr>
        <p:spPr>
          <a:xfrm>
            <a:off x="304800" y="228603"/>
            <a:ext cx="3860800" cy="365125"/>
          </a:xfrm>
          <a:prstGeom prst="rect">
            <a:avLst/>
          </a:prstGeom>
        </p:spPr>
        <p:txBody>
          <a:bodyPr vert="horz" lIns="91440" tIns="45720" rIns="91440" bIns="4572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marL="0" marR="0" lvl="0" indent="0" algn="ctr" defTabSz="914400" rtl="0" eaLnBrk="0" fontAlgn="auto" latinLnBrk="0" hangingPunct="0">
              <a:lnSpc>
                <a:spcPct val="100000"/>
              </a:lnSpc>
              <a:spcBef>
                <a:spcPts val="0"/>
              </a:spcBef>
              <a:spcAft>
                <a:spcPts val="0"/>
              </a:spcAft>
              <a:buClrTx/>
              <a:buSzTx/>
              <a:buFontTx/>
              <a:buNone/>
              <a:tabLst/>
            </a:pPr>
            <a:endParaRPr kumimoji="0" sz="1200" b="0" i="0" u="none" strike="noStrike" kern="1200" cap="none" spc="0" normalizeH="0" baseline="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F227C623-9765-42B2-9221-C091E5B5EA0B}"/>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pPr>
            <a:fld id="{40F9C7F6-D911-40C8-A450-DFB0A63DE127}"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pPr>
              <a:t>‹Nº›</a:t>
            </a:fld>
            <a:endParaRPr kumimoji="0" sz="1200" b="0" i="0" u="none" strike="noStrike" kern="1200" cap="none" spc="0" normalizeH="0" baseline="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7" name="Rectangle 9">
            <a:extLst>
              <a:ext uri="{FF2B5EF4-FFF2-40B4-BE49-F238E27FC236}">
                <a16:creationId xmlns:a16="http://schemas.microsoft.com/office/drawing/2014/main" id="{10B55568-E480-422B-8093-F3A8EE24BDFA}"/>
              </a:ext>
            </a:extLst>
          </p:cNvPr>
          <p:cNvSpPr txBox="1">
            <a:spLocks noChangeArrowheads="1"/>
          </p:cNvSpPr>
          <p:nvPr/>
        </p:nvSpPr>
        <p:spPr>
          <a:xfrm>
            <a:off x="4572000" y="6216653"/>
            <a:ext cx="2844800" cy="365125"/>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fld id="{736DC77F-918F-4D66-9F3B-29DB763E3249}" type="slidenum">
              <a:rPr kumimoji="0" lang="en-US" altLang="en-US" sz="12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34" charset="-128"/>
                <a:cs typeface="+mn-cs"/>
              </a:rPr>
              <a:pPr marL="0" marR="0" lvl="0" indent="0" algn="ctr" defTabSz="914400" rtl="0" eaLnBrk="1" fontAlgn="base" latinLnBrk="0" hangingPunct="1">
                <a:lnSpc>
                  <a:spcPct val="100000"/>
                </a:lnSpc>
                <a:spcBef>
                  <a:spcPct val="0"/>
                </a:spcBef>
                <a:spcAft>
                  <a:spcPct val="0"/>
                </a:spcAft>
                <a:buClrTx/>
                <a:buSzTx/>
                <a:buFontTx/>
                <a:buNone/>
                <a:tabLst/>
              </a:pPr>
              <a:t>‹Nº›</a:t>
            </a:fld>
            <a:endParaRPr kumimoji="0" sz="1200" b="1" i="0" u="none" strike="noStrike" kern="1200" cap="none" spc="0" normalizeH="0" baseline="0">
              <a:ln>
                <a:noFill/>
              </a:ln>
              <a:solidFill>
                <a:prstClr val="white"/>
              </a:solidFill>
              <a:effectLst/>
              <a:uLnTx/>
              <a:uFillTx/>
              <a:latin typeface="Calibri" panose="020F0502020204030204" pitchFamily="34"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FF2B18BA-E808-FDA9-A129-76171EE0C1E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620" y="-5213"/>
            <a:ext cx="12207240" cy="6868427"/>
          </a:xfrm>
          <a:prstGeom prst="rect">
            <a:avLst/>
          </a:prstGeom>
        </p:spPr>
      </p:pic>
    </p:spTree>
    <p:extLst>
      <p:ext uri="{BB962C8B-B14F-4D97-AF65-F5344CB8AC3E}">
        <p14:creationId xmlns:p14="http://schemas.microsoft.com/office/powerpoint/2010/main" val="1158030083"/>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BCC66C2-3B8D-E04D-74E1-4201A136550B}"/>
              </a:ext>
            </a:extLst>
          </p:cNvPr>
          <p:cNvSpPr>
            <a:spLocks noGrp="1"/>
          </p:cNvSpPr>
          <p:nvPr>
            <p:ph type="body" sz="quarter" idx="12"/>
          </p:nvPr>
        </p:nvSpPr>
        <p:spPr>
          <a:xfrm>
            <a:off x="381000" y="4610976"/>
            <a:ext cx="5410200" cy="1643527"/>
          </a:xfrm>
        </p:spPr>
        <p:txBody>
          <a:bodyPr/>
          <a:lstStyle/>
          <a:p>
            <a:r>
              <a:rPr dirty="0" err="1"/>
              <a:t>Módulo</a:t>
            </a:r>
            <a:r>
              <a:rPr dirty="0"/>
              <a:t> 8: </a:t>
            </a:r>
            <a:r>
              <a:rPr dirty="0" err="1"/>
              <a:t>Consideraciones</a:t>
            </a:r>
            <a:r>
              <a:rPr dirty="0"/>
              <a:t> </a:t>
            </a:r>
            <a:r>
              <a:rPr dirty="0" err="1"/>
              <a:t>sobre</a:t>
            </a:r>
            <a:r>
              <a:rPr dirty="0"/>
              <a:t> </a:t>
            </a:r>
            <a:r>
              <a:rPr dirty="0" err="1"/>
              <a:t>almacenamiento</a:t>
            </a:r>
            <a:r>
              <a:rPr dirty="0"/>
              <a:t> </a:t>
            </a:r>
            <a:br>
              <a:rPr lang="es-AR" dirty="0"/>
            </a:br>
            <a:r>
              <a:rPr dirty="0"/>
              <a:t>y </a:t>
            </a:r>
            <a:r>
              <a:rPr dirty="0" err="1"/>
              <a:t>planificación</a:t>
            </a:r>
            <a:r>
              <a:rPr dirty="0"/>
              <a:t> previa</a:t>
            </a:r>
          </a:p>
          <a:p>
            <a:endParaRPr dirty="0"/>
          </a:p>
        </p:txBody>
      </p:sp>
      <p:sp>
        <p:nvSpPr>
          <p:cNvPr id="2" name="TextBox 1">
            <a:extLst>
              <a:ext uri="{FF2B5EF4-FFF2-40B4-BE49-F238E27FC236}">
                <a16:creationId xmlns:a16="http://schemas.microsoft.com/office/drawing/2014/main" id="{E9A21A68-76C1-713B-A7C6-EBC870A65C16}"/>
              </a:ext>
            </a:extLst>
          </p:cNvPr>
          <p:cNvSpPr txBox="1"/>
          <p:nvPr/>
        </p:nvSpPr>
        <p:spPr>
          <a:xfrm>
            <a:off x="381000" y="2971800"/>
            <a:ext cx="4114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eaLnBrk="0" hangingPunct="0">
              <a:spcBef>
                <a:spcPct val="20000"/>
              </a:spcBef>
              <a:buFont typeface="Arial" panose="020B0604020202020204" pitchFamily="34" charset="0"/>
              <a:buNone/>
              <a:defRPr sz="6600" spc="300">
                <a:solidFill>
                  <a:srgbClr val="FFC200"/>
                </a:solidFill>
                <a:latin typeface="+mn-lt"/>
                <a:ea typeface="ＭＳ Ｐゴシック" charset="0"/>
                <a:cs typeface="ＭＳ Ｐゴシック" charset="0"/>
              </a:defRPr>
            </a:lvl1pPr>
            <a:lvl2pPr indent="0" eaLnBrk="0" hangingPunct="0">
              <a:spcBef>
                <a:spcPct val="20000"/>
              </a:spcBef>
              <a:buFont typeface="Arial" panose="020B0604020202020204" pitchFamily="34" charset="0"/>
              <a:buNone/>
              <a:defRPr sz="2800">
                <a:solidFill>
                  <a:srgbClr val="FFC200"/>
                </a:solidFill>
                <a:latin typeface="+mn-lt"/>
                <a:ea typeface="ＭＳ Ｐゴシック" charset="0"/>
                <a:cs typeface="+mn-cs"/>
              </a:defRPr>
            </a:lvl2pPr>
            <a:lvl3pPr indent="0" eaLnBrk="0" hangingPunct="0">
              <a:spcBef>
                <a:spcPct val="20000"/>
              </a:spcBef>
              <a:buFont typeface="Arial" panose="020B0604020202020204" pitchFamily="34" charset="0"/>
              <a:buNone/>
              <a:defRPr>
                <a:solidFill>
                  <a:srgbClr val="FFC200"/>
                </a:solidFill>
                <a:latin typeface="+mn-lt"/>
                <a:ea typeface="ＭＳ Ｐゴシック" charset="0"/>
                <a:cs typeface="+mn-cs"/>
              </a:defRPr>
            </a:lvl3pPr>
            <a:lvl4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4pPr>
            <a:lvl5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t>Etanol</a:t>
            </a:r>
          </a:p>
        </p:txBody>
      </p:sp>
      <p:sp>
        <p:nvSpPr>
          <p:cNvPr id="3" name="TextBox 2">
            <a:extLst>
              <a:ext uri="{FF2B5EF4-FFF2-40B4-BE49-F238E27FC236}">
                <a16:creationId xmlns:a16="http://schemas.microsoft.com/office/drawing/2014/main" id="{A00B0370-E932-F46E-CC75-0E0CD56271D7}"/>
              </a:ext>
            </a:extLst>
          </p:cNvPr>
          <p:cNvSpPr txBox="1"/>
          <p:nvPr/>
        </p:nvSpPr>
        <p:spPr>
          <a:xfrm>
            <a:off x="381000" y="4132976"/>
            <a:ext cx="4267200" cy="400110"/>
          </a:xfrm>
          <a:prstGeom prst="rect">
            <a:avLst/>
          </a:prstGeom>
          <a:solidFill>
            <a:srgbClr val="FF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eaLnBrk="0" hangingPunct="0">
              <a:spcBef>
                <a:spcPct val="20000"/>
              </a:spcBef>
              <a:buFont typeface="Arial" panose="020B0604020202020204" pitchFamily="34" charset="0"/>
              <a:buNone/>
              <a:defRPr sz="2000" b="1" spc="300">
                <a:solidFill>
                  <a:srgbClr val="000000"/>
                </a:solidFill>
                <a:latin typeface="+mj-lt"/>
              </a:defRPr>
            </a:lvl1pPr>
            <a:lvl2pPr marL="742950" indent="-285750" eaLnBrk="0" hangingPunct="0">
              <a:spcBef>
                <a:spcPct val="20000"/>
              </a:spcBef>
              <a:buFont typeface="Arial" panose="020B0604020202020204" pitchFamily="34" charset="0"/>
              <a:buChar char="–"/>
              <a:defRPr sz="2800">
                <a:latin typeface="+mn-lt"/>
                <a:ea typeface="ＭＳ Ｐゴシック" charset="0"/>
                <a:cs typeface="+mn-cs"/>
              </a:defRPr>
            </a:lvl2pPr>
            <a:lvl3pPr marL="1143000" indent="-228600" eaLnBrk="0" hangingPunct="0">
              <a:spcBef>
                <a:spcPct val="20000"/>
              </a:spcBef>
              <a:buFont typeface="Arial" panose="020B0604020202020204" pitchFamily="34" charset="0"/>
              <a:buChar char="•"/>
              <a:defRPr>
                <a:latin typeface="+mn-lt"/>
                <a:ea typeface="ＭＳ Ｐゴシック" charset="0"/>
                <a:cs typeface="+mn-cs"/>
              </a:defRPr>
            </a:lvl3pPr>
            <a:lvl4pPr marL="1600200" indent="-228600" eaLnBrk="0" hangingPunct="0">
              <a:spcBef>
                <a:spcPct val="20000"/>
              </a:spcBef>
              <a:buFont typeface="Arial" panose="020B0604020202020204" pitchFamily="34" charset="0"/>
              <a:buChar char="–"/>
              <a:defRPr sz="2000">
                <a:latin typeface="+mn-lt"/>
                <a:ea typeface="ＭＳ Ｐゴシック" charset="0"/>
                <a:cs typeface="+mn-cs"/>
              </a:defRPr>
            </a:lvl4pPr>
            <a:lvl5pPr marL="2057400" indent="-228600" eaLnBrk="0" hangingPunct="0">
              <a:spcBef>
                <a:spcPct val="20000"/>
              </a:spcBef>
              <a:buFont typeface="Arial" panose="020B0604020202020204" pitchFamily="34" charset="0"/>
              <a:buChar char="»"/>
              <a:defRPr sz="2000">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t>Respuesta de emergencia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B20B833-6AC4-0A0C-D62F-CCDF49FC08BB}"/>
              </a:ext>
            </a:extLst>
          </p:cNvPr>
          <p:cNvCxnSpPr>
            <a:cxnSpLocks/>
            <a:stCxn id="8" idx="1"/>
          </p:cNvCxnSpPr>
          <p:nvPr/>
        </p:nvCxnSpPr>
        <p:spPr>
          <a:xfrm>
            <a:off x="2264452" y="3352854"/>
            <a:ext cx="727037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3">
            <a:extLst>
              <a:ext uri="{FF2B5EF4-FFF2-40B4-BE49-F238E27FC236}">
                <a16:creationId xmlns:a16="http://schemas.microsoft.com/office/drawing/2014/main" id="{E8FA91B3-67FB-19C2-D004-F91E0BB944A9}"/>
              </a:ext>
            </a:extLst>
          </p:cNvPr>
          <p:cNvSpPr txBox="1">
            <a:spLocks noChangeArrowheads="1"/>
          </p:cNvSpPr>
          <p:nvPr/>
        </p:nvSpPr>
        <p:spPr bwMode="auto">
          <a:xfrm>
            <a:off x="457200" y="851118"/>
            <a:ext cx="11277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gn="ctr">
              <a:buFont typeface="Arial" panose="020B0604020202020204" pitchFamily="34" charset="0"/>
              <a:buNone/>
              <a:defRPr sz="2800">
                <a:solidFill>
                  <a:schemeClr val="bg1"/>
                </a:solidFill>
              </a:defRPr>
            </a:pPr>
            <a:r>
              <a:rPr sz="2700" dirty="0"/>
              <a:t>Al </a:t>
            </a:r>
            <a:r>
              <a:rPr sz="2700" dirty="0" err="1"/>
              <a:t>finalizar</a:t>
            </a:r>
            <a:r>
              <a:rPr sz="2700" dirty="0"/>
              <a:t> </a:t>
            </a:r>
            <a:r>
              <a:rPr sz="2700" dirty="0" err="1"/>
              <a:t>este</a:t>
            </a:r>
            <a:r>
              <a:rPr sz="2700" dirty="0"/>
              <a:t> </a:t>
            </a:r>
            <a:r>
              <a:rPr sz="2700" dirty="0" err="1"/>
              <a:t>módulo</a:t>
            </a:r>
            <a:r>
              <a:rPr sz="2700" dirty="0"/>
              <a:t>, </a:t>
            </a:r>
            <a:r>
              <a:rPr sz="2700" dirty="0" err="1"/>
              <a:t>los</a:t>
            </a:r>
            <a:r>
              <a:rPr sz="2700" dirty="0"/>
              <a:t> </a:t>
            </a:r>
            <a:r>
              <a:rPr sz="2700" dirty="0" err="1"/>
              <a:t>participantes</a:t>
            </a:r>
            <a:r>
              <a:rPr sz="2700" dirty="0"/>
              <a:t> </a:t>
            </a:r>
            <a:r>
              <a:rPr sz="2700" dirty="0" err="1"/>
              <a:t>deberían</a:t>
            </a:r>
            <a:r>
              <a:rPr sz="2700" dirty="0"/>
              <a:t> ser </a:t>
            </a:r>
            <a:r>
              <a:rPr sz="2700" dirty="0" err="1"/>
              <a:t>capaces</a:t>
            </a:r>
            <a:r>
              <a:rPr sz="2700" dirty="0"/>
              <a:t> de </a:t>
            </a:r>
            <a:r>
              <a:rPr sz="2700" dirty="0" err="1"/>
              <a:t>colaborar</a:t>
            </a:r>
            <a:r>
              <a:rPr sz="2700" dirty="0"/>
              <a:t> </a:t>
            </a:r>
            <a:r>
              <a:rPr sz="2700" dirty="0" err="1"/>
              <a:t>en</a:t>
            </a:r>
            <a:r>
              <a:rPr sz="2700" dirty="0"/>
              <a:t> </a:t>
            </a:r>
            <a:r>
              <a:rPr sz="2700" dirty="0" err="1"/>
              <a:t>el</a:t>
            </a:r>
            <a:r>
              <a:rPr sz="2700" dirty="0"/>
              <a:t> </a:t>
            </a:r>
            <a:r>
              <a:rPr sz="2700" dirty="0" err="1"/>
              <a:t>desarrollo</a:t>
            </a:r>
            <a:r>
              <a:rPr sz="2700" dirty="0"/>
              <a:t> de planes de </a:t>
            </a:r>
            <a:r>
              <a:rPr sz="2700" dirty="0" err="1"/>
              <a:t>respuesta</a:t>
            </a:r>
            <a:r>
              <a:rPr sz="2700" dirty="0"/>
              <a:t> ante </a:t>
            </a:r>
            <a:r>
              <a:rPr sz="2700" dirty="0" err="1"/>
              <a:t>emergencias</a:t>
            </a:r>
            <a:r>
              <a:rPr sz="2700" dirty="0"/>
              <a:t> </a:t>
            </a:r>
            <a:r>
              <a:rPr sz="2700" dirty="0" err="1"/>
              <a:t>dentro</a:t>
            </a:r>
            <a:r>
              <a:rPr sz="2700" dirty="0"/>
              <a:t> de </a:t>
            </a:r>
            <a:r>
              <a:rPr sz="2700" dirty="0" err="1"/>
              <a:t>su</a:t>
            </a:r>
            <a:r>
              <a:rPr sz="2700" dirty="0"/>
              <a:t> </a:t>
            </a:r>
            <a:r>
              <a:rPr sz="2700" dirty="0" err="1"/>
              <a:t>región</a:t>
            </a:r>
            <a:r>
              <a:rPr sz="2700" dirty="0"/>
              <a:t> de </a:t>
            </a:r>
            <a:r>
              <a:rPr sz="2700" dirty="0" err="1"/>
              <a:t>respuesta</a:t>
            </a:r>
            <a:r>
              <a:rPr sz="2700" dirty="0"/>
              <a:t> para </a:t>
            </a:r>
            <a:r>
              <a:rPr sz="2700" dirty="0" err="1"/>
              <a:t>instalaciones</a:t>
            </a:r>
            <a:r>
              <a:rPr sz="2700" dirty="0"/>
              <a:t> de </a:t>
            </a:r>
            <a:r>
              <a:rPr sz="2700" dirty="0" err="1"/>
              <a:t>producción</a:t>
            </a:r>
            <a:r>
              <a:rPr sz="2700" dirty="0"/>
              <a:t> de </a:t>
            </a:r>
            <a:r>
              <a:rPr sz="2700" dirty="0" err="1"/>
              <a:t>etanol</a:t>
            </a:r>
            <a:r>
              <a:rPr sz="2700" dirty="0"/>
              <a:t>, </a:t>
            </a:r>
            <a:r>
              <a:rPr sz="2700" dirty="0" err="1"/>
              <a:t>parques</a:t>
            </a:r>
            <a:r>
              <a:rPr sz="2700" dirty="0"/>
              <a:t> de </a:t>
            </a:r>
            <a:r>
              <a:rPr sz="2700" dirty="0" err="1"/>
              <a:t>tanques</a:t>
            </a:r>
            <a:r>
              <a:rPr sz="2700" dirty="0"/>
              <a:t> e </a:t>
            </a:r>
            <a:r>
              <a:rPr sz="2700" dirty="0" err="1"/>
              <a:t>instalaciones</a:t>
            </a:r>
            <a:r>
              <a:rPr sz="2700" dirty="0"/>
              <a:t> de </a:t>
            </a:r>
            <a:r>
              <a:rPr sz="2700" dirty="0" err="1"/>
              <a:t>almacenamiento</a:t>
            </a:r>
            <a:r>
              <a:rPr sz="2700" dirty="0"/>
              <a:t> a </a:t>
            </a:r>
            <a:r>
              <a:rPr sz="2700" dirty="0" err="1"/>
              <a:t>granel</a:t>
            </a:r>
            <a:r>
              <a:rPr sz="2700" dirty="0"/>
              <a:t>.</a:t>
            </a:r>
          </a:p>
        </p:txBody>
      </p:sp>
      <p:grpSp>
        <p:nvGrpSpPr>
          <p:cNvPr id="6" name="Group 5">
            <a:extLst>
              <a:ext uri="{FF2B5EF4-FFF2-40B4-BE49-F238E27FC236}">
                <a16:creationId xmlns:a16="http://schemas.microsoft.com/office/drawing/2014/main" id="{37A5709F-73FD-26C1-27D4-2D03A044192F}"/>
              </a:ext>
            </a:extLst>
          </p:cNvPr>
          <p:cNvGrpSpPr/>
          <p:nvPr/>
        </p:nvGrpSpPr>
        <p:grpSpPr>
          <a:xfrm>
            <a:off x="2061954" y="2857553"/>
            <a:ext cx="990600" cy="990600"/>
            <a:chOff x="2766060" y="1752600"/>
            <a:chExt cx="990600" cy="990600"/>
          </a:xfrm>
        </p:grpSpPr>
        <p:sp>
          <p:nvSpPr>
            <p:cNvPr id="7" name="Oval 6">
              <a:extLst>
                <a:ext uri="{FF2B5EF4-FFF2-40B4-BE49-F238E27FC236}">
                  <a16:creationId xmlns:a16="http://schemas.microsoft.com/office/drawing/2014/main" id="{1ADD1AA8-D15D-A362-73A9-DBABBAC13682}"/>
                </a:ext>
              </a:extLst>
            </p:cNvPr>
            <p:cNvSpPr/>
            <p:nvPr/>
          </p:nvSpPr>
          <p:spPr>
            <a:xfrm>
              <a:off x="276606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8" name="Picture 7">
              <a:extLst>
                <a:ext uri="{FF2B5EF4-FFF2-40B4-BE49-F238E27FC236}">
                  <a16:creationId xmlns:a16="http://schemas.microsoft.com/office/drawing/2014/main" id="{AE3DD906-D296-72A3-1001-320021C9D4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68558" y="1931778"/>
              <a:ext cx="585604" cy="632245"/>
            </a:xfrm>
            <a:prstGeom prst="rect">
              <a:avLst/>
            </a:prstGeom>
            <a:solidFill>
              <a:srgbClr val="FFC200"/>
            </a:solidFill>
          </p:spPr>
        </p:pic>
      </p:grpSp>
      <p:grpSp>
        <p:nvGrpSpPr>
          <p:cNvPr id="9" name="Group 8">
            <a:extLst>
              <a:ext uri="{FF2B5EF4-FFF2-40B4-BE49-F238E27FC236}">
                <a16:creationId xmlns:a16="http://schemas.microsoft.com/office/drawing/2014/main" id="{9D30ED47-196F-AABA-D904-2452525DBD84}"/>
              </a:ext>
            </a:extLst>
          </p:cNvPr>
          <p:cNvGrpSpPr/>
          <p:nvPr/>
        </p:nvGrpSpPr>
        <p:grpSpPr>
          <a:xfrm>
            <a:off x="9173084" y="2857553"/>
            <a:ext cx="990600" cy="990600"/>
            <a:chOff x="4655820" y="1752600"/>
            <a:chExt cx="990600" cy="990600"/>
          </a:xfrm>
        </p:grpSpPr>
        <p:sp>
          <p:nvSpPr>
            <p:cNvPr id="10" name="Oval 9">
              <a:extLst>
                <a:ext uri="{FF2B5EF4-FFF2-40B4-BE49-F238E27FC236}">
                  <a16:creationId xmlns:a16="http://schemas.microsoft.com/office/drawing/2014/main" id="{FB5B5F52-5486-6FF7-D834-0D955078BED2}"/>
                </a:ext>
              </a:extLst>
            </p:cNvPr>
            <p:cNvSpPr/>
            <p:nvPr/>
          </p:nvSpPr>
          <p:spPr>
            <a:xfrm>
              <a:off x="465582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1" name="Picture 10">
              <a:extLst>
                <a:ext uri="{FF2B5EF4-FFF2-40B4-BE49-F238E27FC236}">
                  <a16:creationId xmlns:a16="http://schemas.microsoft.com/office/drawing/2014/main" id="{330F77AF-2430-AAFE-8D41-3E62C4B394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32425" y="1929205"/>
              <a:ext cx="637390" cy="637390"/>
            </a:xfrm>
            <a:prstGeom prst="rect">
              <a:avLst/>
            </a:prstGeom>
            <a:solidFill>
              <a:srgbClr val="FFC200"/>
            </a:solidFill>
          </p:spPr>
        </p:pic>
      </p:grpSp>
      <p:grpSp>
        <p:nvGrpSpPr>
          <p:cNvPr id="12" name="Group 11">
            <a:extLst>
              <a:ext uri="{FF2B5EF4-FFF2-40B4-BE49-F238E27FC236}">
                <a16:creationId xmlns:a16="http://schemas.microsoft.com/office/drawing/2014/main" id="{9BB16A79-E050-5061-9677-5DAF86D2E525}"/>
              </a:ext>
            </a:extLst>
          </p:cNvPr>
          <p:cNvGrpSpPr/>
          <p:nvPr/>
        </p:nvGrpSpPr>
        <p:grpSpPr>
          <a:xfrm>
            <a:off x="5720737" y="2857553"/>
            <a:ext cx="990600" cy="990600"/>
            <a:chOff x="6545580" y="1752600"/>
            <a:chExt cx="990600" cy="990600"/>
          </a:xfrm>
        </p:grpSpPr>
        <p:sp>
          <p:nvSpPr>
            <p:cNvPr id="13" name="Oval 12">
              <a:extLst>
                <a:ext uri="{FF2B5EF4-FFF2-40B4-BE49-F238E27FC236}">
                  <a16:creationId xmlns:a16="http://schemas.microsoft.com/office/drawing/2014/main" id="{7A18AB3C-2195-6DF7-5456-B10ED2C981E4}"/>
                </a:ext>
              </a:extLst>
            </p:cNvPr>
            <p:cNvSpPr/>
            <p:nvPr/>
          </p:nvSpPr>
          <p:spPr>
            <a:xfrm>
              <a:off x="654558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4" name="Picture 13">
              <a:extLst>
                <a:ext uri="{FF2B5EF4-FFF2-40B4-BE49-F238E27FC236}">
                  <a16:creationId xmlns:a16="http://schemas.microsoft.com/office/drawing/2014/main" id="{F65146E9-5A6E-D29E-8D5B-F37FF8E511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91256" y="1898276"/>
              <a:ext cx="699249" cy="699249"/>
            </a:xfrm>
            <a:prstGeom prst="rect">
              <a:avLst/>
            </a:prstGeom>
            <a:solidFill>
              <a:srgbClr val="FFC200"/>
            </a:solidFill>
          </p:spPr>
        </p:pic>
      </p:grpSp>
      <p:sp>
        <p:nvSpPr>
          <p:cNvPr id="15" name="TextBox 14">
            <a:extLst>
              <a:ext uri="{FF2B5EF4-FFF2-40B4-BE49-F238E27FC236}">
                <a16:creationId xmlns:a16="http://schemas.microsoft.com/office/drawing/2014/main" id="{7DDE58C0-BBEF-8849-9ACE-70DA09B6B40E}"/>
              </a:ext>
            </a:extLst>
          </p:cNvPr>
          <p:cNvSpPr txBox="1"/>
          <p:nvPr/>
        </p:nvSpPr>
        <p:spPr>
          <a:xfrm>
            <a:off x="647700" y="3922455"/>
            <a:ext cx="3950926" cy="2554545"/>
          </a:xfrm>
          <a:prstGeom prst="rect">
            <a:avLst/>
          </a:prstGeom>
          <a:noFill/>
        </p:spPr>
        <p:txBody>
          <a:bodyPr wrap="square">
            <a:spAutoFit/>
          </a:bodyPr>
          <a:lstStyle/>
          <a:p>
            <a:pPr marL="57150" indent="0" algn="ctr">
              <a:buNone/>
              <a:defRPr sz="2200">
                <a:solidFill>
                  <a:schemeClr val="bg1"/>
                </a:solidFill>
              </a:defRPr>
            </a:pPr>
            <a:r>
              <a:rPr sz="2000" dirty="0" err="1"/>
              <a:t>Enumerar</a:t>
            </a:r>
            <a:r>
              <a:rPr sz="2000" dirty="0"/>
              <a:t> las </a:t>
            </a:r>
            <a:r>
              <a:rPr sz="2000" dirty="0" err="1"/>
              <a:t>principales</a:t>
            </a:r>
            <a:r>
              <a:rPr sz="2000" dirty="0"/>
              <a:t> </a:t>
            </a:r>
            <a:r>
              <a:rPr sz="2000" dirty="0" err="1"/>
              <a:t>preocupaciones</a:t>
            </a:r>
            <a:r>
              <a:rPr sz="2000" dirty="0"/>
              <a:t> </a:t>
            </a:r>
            <a:r>
              <a:rPr sz="2000" dirty="0" err="1"/>
              <a:t>relacionadas</a:t>
            </a:r>
            <a:r>
              <a:rPr sz="2000" dirty="0"/>
              <a:t> con la lucha contra </a:t>
            </a:r>
            <a:r>
              <a:rPr sz="2000" dirty="0" err="1"/>
              <a:t>incendios</a:t>
            </a:r>
            <a:r>
              <a:rPr sz="2000" dirty="0"/>
              <a:t> </a:t>
            </a:r>
            <a:r>
              <a:rPr sz="2000" dirty="0" err="1"/>
              <a:t>en</a:t>
            </a:r>
            <a:r>
              <a:rPr sz="2000" dirty="0"/>
              <a:t> las </a:t>
            </a:r>
            <a:r>
              <a:rPr sz="2000" dirty="0" err="1"/>
              <a:t>instalaciones</a:t>
            </a:r>
            <a:r>
              <a:rPr sz="2000" dirty="0"/>
              <a:t> de </a:t>
            </a:r>
            <a:r>
              <a:rPr sz="2000" dirty="0" err="1"/>
              <a:t>producción</a:t>
            </a:r>
            <a:r>
              <a:rPr sz="2000" dirty="0"/>
              <a:t> de </a:t>
            </a:r>
            <a:r>
              <a:rPr sz="2000" dirty="0" err="1"/>
              <a:t>etanol</a:t>
            </a:r>
            <a:r>
              <a:rPr sz="2000" dirty="0"/>
              <a:t>, </a:t>
            </a:r>
            <a:r>
              <a:rPr sz="2000" dirty="0" err="1"/>
              <a:t>los</a:t>
            </a:r>
            <a:r>
              <a:rPr sz="2000" dirty="0"/>
              <a:t> </a:t>
            </a:r>
            <a:r>
              <a:rPr sz="2000" dirty="0" err="1"/>
              <a:t>depósitos</a:t>
            </a:r>
            <a:r>
              <a:rPr sz="2000" dirty="0"/>
              <a:t> de </a:t>
            </a:r>
            <a:r>
              <a:rPr sz="2000" dirty="0" err="1"/>
              <a:t>almacenamiento</a:t>
            </a:r>
            <a:r>
              <a:rPr sz="2000" dirty="0"/>
              <a:t> y las </a:t>
            </a:r>
            <a:r>
              <a:rPr sz="2000" dirty="0" err="1"/>
              <a:t>instalaciones</a:t>
            </a:r>
            <a:r>
              <a:rPr sz="2000" dirty="0"/>
              <a:t> de </a:t>
            </a:r>
            <a:r>
              <a:rPr sz="2000" dirty="0" err="1"/>
              <a:t>almacenamiento</a:t>
            </a:r>
            <a:r>
              <a:rPr sz="2000" dirty="0"/>
              <a:t> a </a:t>
            </a:r>
            <a:r>
              <a:rPr sz="2000" dirty="0" err="1"/>
              <a:t>granel</a:t>
            </a:r>
            <a:r>
              <a:rPr sz="2000" dirty="0"/>
              <a:t>.</a:t>
            </a:r>
          </a:p>
        </p:txBody>
      </p:sp>
      <p:sp>
        <p:nvSpPr>
          <p:cNvPr id="16" name="TextBox 15">
            <a:extLst>
              <a:ext uri="{FF2B5EF4-FFF2-40B4-BE49-F238E27FC236}">
                <a16:creationId xmlns:a16="http://schemas.microsoft.com/office/drawing/2014/main" id="{64BD9DD6-4377-51DE-EBEE-0A3E67C38D50}"/>
              </a:ext>
            </a:extLst>
          </p:cNvPr>
          <p:cNvSpPr txBox="1"/>
          <p:nvPr/>
        </p:nvSpPr>
        <p:spPr>
          <a:xfrm>
            <a:off x="7631474" y="3922455"/>
            <a:ext cx="3950926" cy="1938992"/>
          </a:xfrm>
          <a:prstGeom prst="rect">
            <a:avLst/>
          </a:prstGeom>
          <a:noFill/>
        </p:spPr>
        <p:txBody>
          <a:bodyPr wrap="square">
            <a:spAutoFit/>
          </a:bodyPr>
          <a:lstStyle/>
          <a:p>
            <a:pPr marL="57150" indent="0" algn="ctr">
              <a:buNone/>
              <a:defRPr sz="2200">
                <a:solidFill>
                  <a:schemeClr val="bg1"/>
                </a:solidFill>
              </a:defRPr>
            </a:pPr>
            <a:r>
              <a:rPr sz="2000" dirty="0" err="1"/>
              <a:t>Desarrollar</a:t>
            </a:r>
            <a:r>
              <a:rPr sz="2000" dirty="0"/>
              <a:t> </a:t>
            </a:r>
            <a:r>
              <a:rPr sz="2000" dirty="0" err="1"/>
              <a:t>métodos</a:t>
            </a:r>
            <a:r>
              <a:rPr sz="2000" dirty="0"/>
              <a:t> para </a:t>
            </a:r>
            <a:r>
              <a:rPr sz="2000" dirty="0" err="1"/>
              <a:t>mitigar</a:t>
            </a:r>
            <a:r>
              <a:rPr sz="2000" dirty="0"/>
              <a:t> </a:t>
            </a:r>
            <a:r>
              <a:rPr sz="2000" dirty="0" err="1"/>
              <a:t>cada</a:t>
            </a:r>
            <a:r>
              <a:rPr sz="2000" dirty="0"/>
              <a:t> uno de </a:t>
            </a:r>
            <a:r>
              <a:rPr sz="2000" dirty="0" err="1"/>
              <a:t>los</a:t>
            </a:r>
            <a:r>
              <a:rPr sz="2000" dirty="0"/>
              <a:t> </a:t>
            </a:r>
            <a:r>
              <a:rPr sz="2000" dirty="0" err="1"/>
              <a:t>problemas</a:t>
            </a:r>
            <a:r>
              <a:rPr sz="2000" dirty="0"/>
              <a:t> </a:t>
            </a:r>
            <a:r>
              <a:rPr sz="2000" dirty="0" err="1"/>
              <a:t>relacionados</a:t>
            </a:r>
            <a:r>
              <a:rPr sz="2000" dirty="0"/>
              <a:t> con la lucha contra </a:t>
            </a:r>
            <a:r>
              <a:rPr sz="2000" dirty="0" err="1"/>
              <a:t>incendios</a:t>
            </a:r>
            <a:r>
              <a:rPr sz="2000" dirty="0"/>
              <a:t> </a:t>
            </a:r>
            <a:r>
              <a:rPr sz="2000" dirty="0" err="1"/>
              <a:t>en</a:t>
            </a:r>
            <a:r>
              <a:rPr sz="2000" dirty="0"/>
              <a:t> </a:t>
            </a:r>
            <a:r>
              <a:rPr sz="2000" dirty="0" err="1"/>
              <a:t>depósitos</a:t>
            </a:r>
            <a:r>
              <a:rPr sz="2000" dirty="0"/>
              <a:t> de </a:t>
            </a:r>
            <a:r>
              <a:rPr sz="2000" dirty="0" err="1"/>
              <a:t>tanques</a:t>
            </a:r>
            <a:r>
              <a:rPr sz="2000" dirty="0"/>
              <a:t> e </a:t>
            </a:r>
            <a:r>
              <a:rPr sz="2000" dirty="0" err="1"/>
              <a:t>instalaciones</a:t>
            </a:r>
            <a:r>
              <a:rPr sz="2000" dirty="0"/>
              <a:t> de </a:t>
            </a:r>
            <a:r>
              <a:rPr sz="2000" dirty="0" err="1"/>
              <a:t>almacenamiento</a:t>
            </a:r>
            <a:r>
              <a:rPr sz="2000" dirty="0"/>
              <a:t> a </a:t>
            </a:r>
            <a:r>
              <a:rPr sz="2000" dirty="0" err="1"/>
              <a:t>granel</a:t>
            </a:r>
            <a:r>
              <a:rPr sz="2000" dirty="0"/>
              <a:t>.</a:t>
            </a:r>
          </a:p>
        </p:txBody>
      </p:sp>
      <p:sp>
        <p:nvSpPr>
          <p:cNvPr id="17" name="TextBox 16">
            <a:extLst>
              <a:ext uri="{FF2B5EF4-FFF2-40B4-BE49-F238E27FC236}">
                <a16:creationId xmlns:a16="http://schemas.microsoft.com/office/drawing/2014/main" id="{B0181A5A-7C68-9E11-A288-1EC9DC068E86}"/>
              </a:ext>
            </a:extLst>
          </p:cNvPr>
          <p:cNvSpPr txBox="1"/>
          <p:nvPr/>
        </p:nvSpPr>
        <p:spPr>
          <a:xfrm>
            <a:off x="4973397" y="3922455"/>
            <a:ext cx="2485280" cy="1015663"/>
          </a:xfrm>
          <a:prstGeom prst="rect">
            <a:avLst/>
          </a:prstGeom>
          <a:noFill/>
        </p:spPr>
        <p:txBody>
          <a:bodyPr wrap="square">
            <a:spAutoFit/>
          </a:bodyPr>
          <a:lstStyle/>
          <a:p>
            <a:pPr marL="57150" indent="0" algn="ctr">
              <a:buNone/>
              <a:defRPr sz="2200">
                <a:solidFill>
                  <a:schemeClr val="bg1"/>
                </a:solidFill>
              </a:defRPr>
            </a:pPr>
            <a:r>
              <a:rPr sz="2000" dirty="0" err="1"/>
              <a:t>Describir</a:t>
            </a:r>
            <a:r>
              <a:rPr sz="2000" dirty="0"/>
              <a:t> </a:t>
            </a:r>
            <a:r>
              <a:rPr sz="2000" dirty="0" err="1"/>
              <a:t>los</a:t>
            </a:r>
            <a:r>
              <a:rPr sz="2000" dirty="0"/>
              <a:t> </a:t>
            </a:r>
            <a:r>
              <a:rPr sz="2000" dirty="0" err="1"/>
              <a:t>componentes</a:t>
            </a:r>
            <a:r>
              <a:rPr sz="2000" dirty="0"/>
              <a:t> de la </a:t>
            </a:r>
            <a:r>
              <a:rPr sz="2000" dirty="0" err="1"/>
              <a:t>planificación</a:t>
            </a:r>
            <a:r>
              <a:rPr sz="2000" dirty="0"/>
              <a:t> previa.</a:t>
            </a:r>
          </a:p>
        </p:txBody>
      </p:sp>
      <p:sp>
        <p:nvSpPr>
          <p:cNvPr id="18" name="Title 18">
            <a:extLst>
              <a:ext uri="{FF2B5EF4-FFF2-40B4-BE49-F238E27FC236}">
                <a16:creationId xmlns:a16="http://schemas.microsoft.com/office/drawing/2014/main" id="{580434E9-F98C-BCA5-0DCD-7F6284D5EC4E}"/>
              </a:ext>
            </a:extLst>
          </p:cNvPr>
          <p:cNvSpPr txBox="1">
            <a:spLocks/>
          </p:cNvSpPr>
          <p:nvPr/>
        </p:nvSpPr>
        <p:spPr bwMode="auto">
          <a:xfrm>
            <a:off x="609600" y="258762"/>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defRPr sz="4000"/>
            </a:pPr>
            <a:r>
              <a:t>Objetivos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F4E4797-E5B7-8FC7-9145-2503502A28A3}"/>
              </a:ext>
            </a:extLst>
          </p:cNvPr>
          <p:cNvPicPr>
            <a:picLocks noGrp="1" noChangeAspect="1"/>
          </p:cNvPicPr>
          <p:nvPr>
            <p:ph type="pic" sz="quarter" idx="10"/>
          </p:nvPr>
        </p:nvPicPr>
        <p:blipFill rotWithShape="1">
          <a:blip r:embed="rId3"/>
          <a:stretch>
            <a:fillRect/>
          </a:stretch>
        </p:blipFill>
        <p:spPr>
          <a:xfrm>
            <a:off x="6800245" y="990600"/>
            <a:ext cx="4858355" cy="4288091"/>
          </a:xfrm>
          <a:prstGeom prst="rect">
            <a:avLst/>
          </a:prstGeom>
        </p:spPr>
      </p:pic>
      <p:sp>
        <p:nvSpPr>
          <p:cNvPr id="11267" name="Rectangle 3">
            <a:extLst>
              <a:ext uri="{FF2B5EF4-FFF2-40B4-BE49-F238E27FC236}">
                <a16:creationId xmlns:a16="http://schemas.microsoft.com/office/drawing/2014/main" id="{46575492-ABFD-4B5F-A54C-1C74ED3F14CF}"/>
              </a:ext>
            </a:extLst>
          </p:cNvPr>
          <p:cNvSpPr>
            <a:spLocks noGrp="1"/>
          </p:cNvSpPr>
          <p:nvPr>
            <p:ph type="body" sz="quarter" idx="11"/>
          </p:nvPr>
        </p:nvSpPr>
        <p:spPr>
          <a:xfrm>
            <a:off x="533399" y="990600"/>
            <a:ext cx="6266845" cy="4692054"/>
          </a:xfrm>
        </p:spPr>
        <p:txBody>
          <a:bodyPr/>
          <a:lstStyle/>
          <a:p>
            <a:pPr marL="0" indent="0" eaLnBrk="1" hangingPunct="1">
              <a:lnSpc>
                <a:spcPct val="90000"/>
              </a:lnSpc>
              <a:buNone/>
              <a:defRPr sz="2800" b="1">
                <a:solidFill>
                  <a:srgbClr val="FFC000"/>
                </a:solidFill>
                <a:latin typeface="Arial" panose="020B0604020202020204" pitchFamily="34" charset="0"/>
                <a:ea typeface="ＭＳ Ｐゴシック" panose="020B0600070205080204" pitchFamily="34" charset="-128"/>
                <a:cs typeface="Arial" panose="020B0604020202020204" pitchFamily="34" charset="0"/>
              </a:defRPr>
            </a:pPr>
            <a:r>
              <a:rPr dirty="0" err="1"/>
              <a:t>Responsabilidad</a:t>
            </a:r>
            <a:r>
              <a:rPr dirty="0"/>
              <a:t> de la </a:t>
            </a:r>
            <a:r>
              <a:rPr dirty="0" err="1"/>
              <a:t>agencia</a:t>
            </a:r>
            <a:endParaRPr dirty="0"/>
          </a:p>
          <a:p>
            <a:pPr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err="1"/>
              <a:t>Establecer</a:t>
            </a:r>
            <a:r>
              <a:rPr sz="2500" dirty="0"/>
              <a:t> planes </a:t>
            </a:r>
            <a:r>
              <a:rPr sz="2500" dirty="0" err="1"/>
              <a:t>previos</a:t>
            </a:r>
            <a:r>
              <a:rPr sz="2500" dirty="0"/>
              <a:t>, </a:t>
            </a:r>
            <a:r>
              <a:rPr sz="2500" dirty="0" err="1"/>
              <a:t>simulacros</a:t>
            </a:r>
            <a:r>
              <a:rPr sz="2500" dirty="0"/>
              <a:t> </a:t>
            </a:r>
            <a:br>
              <a:rPr lang="es-AR" sz="2500" dirty="0"/>
            </a:br>
            <a:r>
              <a:rPr sz="2500" dirty="0"/>
              <a:t>y </a:t>
            </a:r>
            <a:r>
              <a:rPr sz="2500" dirty="0" err="1"/>
              <a:t>recorridos</a:t>
            </a:r>
            <a:r>
              <a:rPr sz="2500" dirty="0"/>
              <a:t> de forma regular</a:t>
            </a:r>
          </a:p>
          <a:p>
            <a:pPr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err="1"/>
              <a:t>Establecer</a:t>
            </a:r>
            <a:r>
              <a:rPr sz="2500" dirty="0"/>
              <a:t> y </a:t>
            </a:r>
            <a:r>
              <a:rPr sz="2500" dirty="0" err="1"/>
              <a:t>mantener</a:t>
            </a:r>
            <a:r>
              <a:rPr sz="2500" dirty="0"/>
              <a:t> </a:t>
            </a:r>
            <a:r>
              <a:rPr sz="2500" dirty="0" err="1"/>
              <a:t>buenas</a:t>
            </a:r>
            <a:r>
              <a:rPr sz="2500" dirty="0"/>
              <a:t> </a:t>
            </a:r>
            <a:r>
              <a:rPr sz="2500" dirty="0" err="1"/>
              <a:t>relaciones</a:t>
            </a:r>
            <a:r>
              <a:rPr sz="2500" dirty="0"/>
              <a:t> y </a:t>
            </a:r>
            <a:r>
              <a:rPr sz="2500" dirty="0" err="1"/>
              <a:t>cooperación</a:t>
            </a:r>
            <a:r>
              <a:rPr sz="2500" dirty="0"/>
              <a:t> con </a:t>
            </a:r>
            <a:r>
              <a:rPr sz="2500" dirty="0" err="1"/>
              <a:t>los</a:t>
            </a:r>
            <a:r>
              <a:rPr sz="2500" dirty="0"/>
              <a:t> </a:t>
            </a:r>
            <a:r>
              <a:rPr sz="2500" dirty="0" err="1"/>
              <a:t>operadores</a:t>
            </a:r>
            <a:r>
              <a:rPr sz="2500" dirty="0"/>
              <a:t> y </a:t>
            </a:r>
            <a:r>
              <a:rPr sz="2500" dirty="0" err="1"/>
              <a:t>el</a:t>
            </a:r>
            <a:r>
              <a:rPr sz="2500" dirty="0"/>
              <a:t> personal de </a:t>
            </a:r>
            <a:br>
              <a:rPr lang="es-AR" sz="2500" dirty="0"/>
            </a:br>
            <a:r>
              <a:rPr sz="2500" dirty="0"/>
              <a:t>las </a:t>
            </a:r>
            <a:r>
              <a:rPr sz="2500" dirty="0" err="1"/>
              <a:t>instalaciones</a:t>
            </a:r>
            <a:endParaRPr sz="2500" dirty="0"/>
          </a:p>
          <a:p>
            <a:pPr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La </a:t>
            </a:r>
            <a:r>
              <a:rPr sz="2500" dirty="0" err="1"/>
              <a:t>planificación</a:t>
            </a:r>
            <a:r>
              <a:rPr sz="2500" dirty="0"/>
              <a:t> previa </a:t>
            </a:r>
            <a:r>
              <a:rPr sz="2500" dirty="0" err="1"/>
              <a:t>debe</a:t>
            </a:r>
            <a:r>
              <a:rPr sz="2500" dirty="0"/>
              <a:t> </a:t>
            </a:r>
            <a:r>
              <a:rPr sz="2500" dirty="0" err="1"/>
              <a:t>identificar</a:t>
            </a:r>
            <a:r>
              <a:rPr sz="2500" dirty="0"/>
              <a:t>:</a:t>
            </a:r>
          </a:p>
          <a:p>
            <a:pPr lvl="1" eaLnBrk="1" hangingPunct="1">
              <a:lnSpc>
                <a:spcPct val="900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err="1"/>
              <a:t>Suministros</a:t>
            </a:r>
            <a:r>
              <a:rPr sz="2300" dirty="0"/>
              <a:t> de </a:t>
            </a:r>
            <a:r>
              <a:rPr sz="2300" dirty="0" err="1"/>
              <a:t>espuma</a:t>
            </a:r>
            <a:endParaRPr sz="2300" dirty="0"/>
          </a:p>
          <a:p>
            <a:pPr lvl="1" eaLnBrk="1" hangingPunct="1">
              <a:lnSpc>
                <a:spcPct val="900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err="1"/>
              <a:t>Equipos</a:t>
            </a:r>
            <a:r>
              <a:rPr sz="2300" dirty="0"/>
              <a:t> </a:t>
            </a:r>
            <a:r>
              <a:rPr sz="2300" dirty="0" err="1"/>
              <a:t>especiales</a:t>
            </a:r>
            <a:endParaRPr sz="2300" dirty="0"/>
          </a:p>
          <a:p>
            <a:pPr lvl="1" eaLnBrk="1" hangingPunct="1">
              <a:lnSpc>
                <a:spcPct val="900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err="1"/>
              <a:t>Aparatos</a:t>
            </a:r>
            <a:endParaRPr sz="2300" dirty="0"/>
          </a:p>
          <a:p>
            <a:pPr lvl="1" eaLnBrk="1" hangingPunct="1">
              <a:lnSpc>
                <a:spcPct val="900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err="1"/>
              <a:t>Servicios</a:t>
            </a:r>
            <a:r>
              <a:rPr sz="2300" dirty="0"/>
              <a:t> de </a:t>
            </a:r>
            <a:r>
              <a:rPr sz="2300" dirty="0" err="1"/>
              <a:t>ayuda</a:t>
            </a:r>
            <a:r>
              <a:rPr sz="2300" dirty="0"/>
              <a:t> </a:t>
            </a:r>
            <a:r>
              <a:rPr sz="2300" dirty="0" err="1"/>
              <a:t>mutua</a:t>
            </a:r>
            <a:r>
              <a:rPr sz="2300" dirty="0"/>
              <a:t> y </a:t>
            </a:r>
            <a:r>
              <a:rPr sz="2300" dirty="0" err="1"/>
              <a:t>por</a:t>
            </a:r>
            <a:r>
              <a:rPr sz="2300" dirty="0"/>
              <a:t> </a:t>
            </a:r>
            <a:r>
              <a:rPr sz="2300" dirty="0" err="1"/>
              <a:t>contrato</a:t>
            </a:r>
            <a:endParaRPr sz="2300" dirty="0"/>
          </a:p>
        </p:txBody>
      </p:sp>
      <p:sp>
        <p:nvSpPr>
          <p:cNvPr id="11266" name="Rectangle 2">
            <a:extLst>
              <a:ext uri="{FF2B5EF4-FFF2-40B4-BE49-F238E27FC236}">
                <a16:creationId xmlns:a16="http://schemas.microsoft.com/office/drawing/2014/main" id="{15D040A4-E488-4570-AA0B-58CBC59FF7AC}"/>
              </a:ext>
            </a:extLst>
          </p:cNvPr>
          <p:cNvSpPr>
            <a:spLocks noGrp="1"/>
          </p:cNvSpPr>
          <p:nvPr>
            <p:ph type="title"/>
          </p:nvPr>
        </p:nvSpPr>
        <p:spPr>
          <a:xfrm>
            <a:off x="457200" y="258762"/>
            <a:ext cx="11277600" cy="579438"/>
          </a:xfrm>
        </p:spPr>
        <p:txBody>
          <a:bodyPr>
            <a:normAutofit fontScale="90000"/>
          </a:bodyPr>
          <a:lstStyle/>
          <a:p>
            <a:pPr algn="ctr" eaLnBrk="1" hangingPunct="1">
              <a:defRPr sz="4400">
                <a:latin typeface="Arial" panose="020B0604020202020204" pitchFamily="34" charset="0"/>
                <a:ea typeface="ＭＳ Ｐゴシック" panose="020B0600070205080204" pitchFamily="34" charset="-128"/>
                <a:cs typeface="Arial" panose="020B0604020202020204" pitchFamily="34" charset="0"/>
              </a:defRPr>
            </a:pPr>
            <a:r>
              <a:t>Introducción</a:t>
            </a:r>
          </a:p>
        </p:txBody>
      </p:sp>
      <p:sp>
        <p:nvSpPr>
          <p:cNvPr id="6" name="TextBox 5">
            <a:extLst>
              <a:ext uri="{FF2B5EF4-FFF2-40B4-BE49-F238E27FC236}">
                <a16:creationId xmlns:a16="http://schemas.microsoft.com/office/drawing/2014/main" id="{B5A82C3C-9856-EFBF-831B-9A11044EEBFD}"/>
              </a:ext>
            </a:extLst>
          </p:cNvPr>
          <p:cNvSpPr txBox="1"/>
          <p:nvPr/>
        </p:nvSpPr>
        <p:spPr>
          <a:xfrm>
            <a:off x="457200" y="5725180"/>
            <a:ext cx="11201400" cy="523220"/>
          </a:xfrm>
          <a:prstGeom prst="rect">
            <a:avLst/>
          </a:prstGeom>
          <a:solidFill>
            <a:srgbClr val="FFC000"/>
          </a:solidFill>
        </p:spPr>
        <p:txBody>
          <a:bodyPr wrap="square">
            <a:spAutoFit/>
          </a:bodyPr>
          <a:lstStyle/>
          <a:p>
            <a:pPr algn="ctr">
              <a:defRPr sz="2800"/>
            </a:pPr>
            <a:r>
              <a:rPr dirty="0"/>
              <a:t>¡La </a:t>
            </a:r>
            <a:r>
              <a:rPr dirty="0" err="1"/>
              <a:t>mejor</a:t>
            </a:r>
            <a:r>
              <a:rPr dirty="0"/>
              <a:t> </a:t>
            </a:r>
            <a:r>
              <a:rPr dirty="0" err="1"/>
              <a:t>defensa</a:t>
            </a:r>
            <a:r>
              <a:rPr dirty="0"/>
              <a:t> es un </a:t>
            </a:r>
            <a:r>
              <a:rPr dirty="0" err="1"/>
              <a:t>enfoque</a:t>
            </a:r>
            <a:r>
              <a:rPr dirty="0"/>
              <a:t> </a:t>
            </a:r>
            <a:r>
              <a:rPr dirty="0" err="1"/>
              <a:t>proactivo</a:t>
            </a:r>
            <a:r>
              <a:rPr dirty="0"/>
              <a:t> y la </a:t>
            </a:r>
            <a:r>
              <a:rPr dirty="0" err="1"/>
              <a:t>prevención</a:t>
            </a:r>
            <a:r>
              <a:rPr dirty="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A5EEFE2-736B-45FD-1DD9-8A8CD9790EEB}"/>
              </a:ext>
            </a:extLst>
          </p:cNvPr>
          <p:cNvPicPr>
            <a:picLocks noGrp="1" noChangeAspect="1"/>
          </p:cNvPicPr>
          <p:nvPr>
            <p:ph type="pic" sz="quarter" idx="10"/>
          </p:nvPr>
        </p:nvPicPr>
        <p:blipFill rotWithShape="1">
          <a:blip r:embed="rId3"/>
          <a:srcRect l="9418" r="45130"/>
          <a:stretch>
            <a:fillRect/>
          </a:stretch>
        </p:blipFill>
        <p:spPr>
          <a:xfrm>
            <a:off x="7315200" y="-21771"/>
            <a:ext cx="4876800" cy="6879771"/>
          </a:xfrm>
          <a:prstGeom prst="rect">
            <a:avLst/>
          </a:prstGeom>
        </p:spPr>
      </p:pic>
      <p:sp>
        <p:nvSpPr>
          <p:cNvPr id="13315" name="Rectangle 3">
            <a:extLst>
              <a:ext uri="{FF2B5EF4-FFF2-40B4-BE49-F238E27FC236}">
                <a16:creationId xmlns:a16="http://schemas.microsoft.com/office/drawing/2014/main" id="{7D55CB55-7FD7-4B8C-AEE3-9929C608C919}"/>
              </a:ext>
            </a:extLst>
          </p:cNvPr>
          <p:cNvSpPr>
            <a:spLocks noGrp="1"/>
          </p:cNvSpPr>
          <p:nvPr>
            <p:ph type="body" sz="quarter" idx="11"/>
          </p:nvPr>
        </p:nvSpPr>
        <p:spPr>
          <a:xfrm>
            <a:off x="457201" y="2174284"/>
            <a:ext cx="6705600" cy="4302716"/>
          </a:xfrm>
        </p:spPr>
        <p:txBody>
          <a:bodyPr/>
          <a:lstStyle/>
          <a:p>
            <a:pPr marL="0" indent="0" eaLnBrk="1" hangingPunct="1">
              <a:lnSpc>
                <a:spcPct val="90000"/>
              </a:lnSpc>
              <a:buFont typeface="Arial" panose="020B0604020202020204" pitchFamily="34" charset="0"/>
              <a:buNone/>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err="1"/>
              <a:t>Consideraciones</a:t>
            </a:r>
            <a:r>
              <a:rPr sz="2400" dirty="0"/>
              <a:t>:</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Se </a:t>
            </a:r>
            <a:r>
              <a:rPr sz="2400" dirty="0" err="1"/>
              <a:t>deben</a:t>
            </a:r>
            <a:r>
              <a:rPr sz="2400" dirty="0"/>
              <a:t> </a:t>
            </a:r>
            <a:r>
              <a:rPr sz="2400" dirty="0" err="1"/>
              <a:t>desarrollar</a:t>
            </a:r>
            <a:r>
              <a:rPr sz="2400" dirty="0"/>
              <a:t> planes </a:t>
            </a:r>
            <a:r>
              <a:rPr sz="2400" dirty="0" err="1"/>
              <a:t>previos</a:t>
            </a:r>
            <a:r>
              <a:rPr sz="2400" dirty="0"/>
              <a:t> con </a:t>
            </a:r>
            <a:r>
              <a:rPr sz="2400" dirty="0" err="1"/>
              <a:t>respuestas</a:t>
            </a:r>
            <a:r>
              <a:rPr sz="2400" dirty="0"/>
              <a:t> </a:t>
            </a:r>
            <a:r>
              <a:rPr sz="2400" dirty="0" err="1"/>
              <a:t>predeterminadas</a:t>
            </a:r>
            <a:r>
              <a:rPr sz="2400" dirty="0"/>
              <a:t> para </a:t>
            </a:r>
            <a:r>
              <a:rPr sz="2400" dirty="0" err="1"/>
              <a:t>incidentes</a:t>
            </a:r>
            <a:r>
              <a:rPr sz="2400" dirty="0"/>
              <a:t> de </a:t>
            </a:r>
            <a:r>
              <a:rPr sz="2400" dirty="0" err="1"/>
              <a:t>emergencia</a:t>
            </a:r>
            <a:endParaRPr sz="2400" dirty="0"/>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Los </a:t>
            </a:r>
            <a:r>
              <a:rPr sz="2400" dirty="0" err="1"/>
              <a:t>caudales</a:t>
            </a:r>
            <a:r>
              <a:rPr sz="2400" dirty="0"/>
              <a:t> de </a:t>
            </a:r>
            <a:r>
              <a:rPr sz="2400" dirty="0" err="1"/>
              <a:t>espuma</a:t>
            </a:r>
            <a:r>
              <a:rPr sz="2400" dirty="0"/>
              <a:t> contra </a:t>
            </a:r>
            <a:r>
              <a:rPr sz="2400" dirty="0" err="1"/>
              <a:t>incendios</a:t>
            </a:r>
            <a:r>
              <a:rPr sz="2400" dirty="0"/>
              <a:t> </a:t>
            </a:r>
            <a:r>
              <a:rPr sz="2400" dirty="0" err="1"/>
              <a:t>deben</a:t>
            </a:r>
            <a:r>
              <a:rPr sz="2400" dirty="0"/>
              <a:t> </a:t>
            </a:r>
            <a:r>
              <a:rPr sz="2400" dirty="0" err="1"/>
              <a:t>establecerse</a:t>
            </a:r>
            <a:r>
              <a:rPr sz="2400" dirty="0"/>
              <a:t> antes de </a:t>
            </a:r>
            <a:r>
              <a:rPr sz="2400" dirty="0" err="1"/>
              <a:t>que</a:t>
            </a:r>
            <a:r>
              <a:rPr sz="2400" dirty="0"/>
              <a:t> </a:t>
            </a:r>
            <a:r>
              <a:rPr sz="2400" dirty="0" err="1"/>
              <a:t>ocurra</a:t>
            </a:r>
            <a:r>
              <a:rPr sz="2400" dirty="0"/>
              <a:t> </a:t>
            </a:r>
            <a:r>
              <a:rPr sz="2400" dirty="0" err="1"/>
              <a:t>el</a:t>
            </a:r>
            <a:r>
              <a:rPr sz="2400" dirty="0"/>
              <a:t> </a:t>
            </a:r>
            <a:r>
              <a:rPr sz="2400" dirty="0" err="1"/>
              <a:t>incidente</a:t>
            </a:r>
            <a:r>
              <a:rPr sz="2400" dirty="0"/>
              <a:t> y </a:t>
            </a:r>
            <a:r>
              <a:rPr sz="2400" dirty="0" err="1"/>
              <a:t>revisarse</a:t>
            </a:r>
            <a:r>
              <a:rPr sz="2400" dirty="0"/>
              <a:t> </a:t>
            </a:r>
            <a:r>
              <a:rPr sz="2400" dirty="0" err="1"/>
              <a:t>periódicamente</a:t>
            </a:r>
            <a:endParaRPr sz="2400" dirty="0"/>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Los </a:t>
            </a:r>
            <a:r>
              <a:rPr sz="2400" dirty="0" err="1"/>
              <a:t>tanques</a:t>
            </a:r>
            <a:r>
              <a:rPr sz="2400" dirty="0"/>
              <a:t> de </a:t>
            </a:r>
            <a:r>
              <a:rPr sz="2400" dirty="0" err="1"/>
              <a:t>almacenamiento</a:t>
            </a:r>
            <a:r>
              <a:rPr sz="2400" dirty="0"/>
              <a:t> </a:t>
            </a:r>
            <a:r>
              <a:rPr sz="2400" dirty="0" err="1"/>
              <a:t>que</a:t>
            </a:r>
            <a:r>
              <a:rPr sz="2400" dirty="0"/>
              <a:t> </a:t>
            </a:r>
            <a:r>
              <a:rPr sz="2400" dirty="0" err="1"/>
              <a:t>contienen</a:t>
            </a:r>
            <a:r>
              <a:rPr sz="2400" dirty="0"/>
              <a:t> combustibles </a:t>
            </a:r>
            <a:r>
              <a:rPr sz="2400" dirty="0" err="1"/>
              <a:t>mezclados</a:t>
            </a:r>
            <a:r>
              <a:rPr sz="2400" dirty="0"/>
              <a:t> con </a:t>
            </a:r>
            <a:r>
              <a:rPr sz="2400" dirty="0" err="1"/>
              <a:t>etanol</a:t>
            </a:r>
            <a:r>
              <a:rPr sz="2400" dirty="0"/>
              <a:t> </a:t>
            </a:r>
            <a:r>
              <a:rPr sz="2400" dirty="0" err="1"/>
              <a:t>deben</a:t>
            </a:r>
            <a:r>
              <a:rPr sz="2400" dirty="0"/>
              <a:t> ser </a:t>
            </a:r>
            <a:r>
              <a:rPr sz="2400" dirty="0" err="1"/>
              <a:t>identificados</a:t>
            </a:r>
            <a:r>
              <a:rPr sz="2400" dirty="0"/>
              <a:t> y </a:t>
            </a:r>
            <a:r>
              <a:rPr sz="2400" dirty="0" err="1"/>
              <a:t>conocidos</a:t>
            </a:r>
            <a:r>
              <a:rPr sz="2400" dirty="0"/>
              <a:t> </a:t>
            </a:r>
            <a:r>
              <a:rPr sz="2400" dirty="0" err="1"/>
              <a:t>por</a:t>
            </a:r>
            <a:r>
              <a:rPr sz="2400" dirty="0"/>
              <a:t> </a:t>
            </a:r>
            <a:r>
              <a:rPr sz="2400" dirty="0" err="1"/>
              <a:t>el</a:t>
            </a:r>
            <a:r>
              <a:rPr sz="2400" dirty="0"/>
              <a:t> personal de la </a:t>
            </a:r>
            <a:r>
              <a:rPr sz="2400" dirty="0" err="1"/>
              <a:t>agencia</a:t>
            </a:r>
            <a:r>
              <a:rPr sz="2400" dirty="0"/>
              <a:t> con </a:t>
            </a:r>
            <a:r>
              <a:rPr sz="2400" dirty="0" err="1"/>
              <a:t>anticipación</a:t>
            </a:r>
            <a:endParaRPr sz="2400" dirty="0"/>
          </a:p>
        </p:txBody>
      </p:sp>
      <p:sp>
        <p:nvSpPr>
          <p:cNvPr id="2" name="Title 1">
            <a:extLst>
              <a:ext uri="{FF2B5EF4-FFF2-40B4-BE49-F238E27FC236}">
                <a16:creationId xmlns:a16="http://schemas.microsoft.com/office/drawing/2014/main" id="{14FFE849-8F61-4D6D-56E2-8530BC3E5597}"/>
              </a:ext>
            </a:extLst>
          </p:cNvPr>
          <p:cNvSpPr>
            <a:spLocks noGrp="1"/>
          </p:cNvSpPr>
          <p:nvPr>
            <p:ph type="title"/>
          </p:nvPr>
        </p:nvSpPr>
        <p:spPr>
          <a:xfrm>
            <a:off x="457201" y="914400"/>
            <a:ext cx="6705600" cy="579438"/>
          </a:xfrm>
        </p:spPr>
        <p:txBody>
          <a:bodyPr>
            <a:noAutofit/>
          </a:bodyPr>
          <a:lstStyle/>
          <a:p>
            <a:pPr>
              <a:lnSpc>
                <a:spcPts val="4400"/>
              </a:lnSpc>
              <a:defRPr sz="4000"/>
            </a:pPr>
            <a:r>
              <a:rPr dirty="0" err="1"/>
              <a:t>Operaciones</a:t>
            </a:r>
            <a:r>
              <a:rPr dirty="0"/>
              <a:t> contra </a:t>
            </a:r>
            <a:r>
              <a:rPr dirty="0" err="1"/>
              <a:t>incendios</a:t>
            </a:r>
            <a:r>
              <a:rPr dirty="0"/>
              <a:t> </a:t>
            </a:r>
            <a:r>
              <a:rPr dirty="0" err="1"/>
              <a:t>en</a:t>
            </a:r>
            <a:r>
              <a:rPr dirty="0"/>
              <a:t> </a:t>
            </a:r>
            <a:r>
              <a:rPr dirty="0" err="1"/>
              <a:t>instalaciones</a:t>
            </a:r>
            <a:r>
              <a:rPr dirty="0"/>
              <a:t> y </a:t>
            </a:r>
            <a:r>
              <a:rPr dirty="0" err="1"/>
              <a:t>almacenes</a:t>
            </a:r>
            <a:r>
              <a:rPr dirty="0"/>
              <a:t> a </a:t>
            </a:r>
            <a:r>
              <a:rPr dirty="0" err="1"/>
              <a:t>granel</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E3F2C85-F00E-BD5C-4D43-F608FBD09C67}"/>
              </a:ext>
            </a:extLst>
          </p:cNvPr>
          <p:cNvPicPr>
            <a:picLocks noGrp="1" noChangeAspect="1"/>
          </p:cNvPicPr>
          <p:nvPr>
            <p:ph type="pic" sz="quarter" idx="10"/>
          </p:nvPr>
        </p:nvPicPr>
        <p:blipFill rotWithShape="1">
          <a:blip r:embed="rId3"/>
          <a:srcRect l="25356"/>
          <a:stretch>
            <a:fillRect/>
          </a:stretch>
        </p:blipFill>
        <p:spPr>
          <a:xfrm>
            <a:off x="0" y="-45720"/>
            <a:ext cx="8299704" cy="6949440"/>
          </a:xfrm>
          <a:prstGeom prst="rect">
            <a:avLst/>
          </a:prstGeom>
        </p:spPr>
      </p:pic>
      <p:pic>
        <p:nvPicPr>
          <p:cNvPr id="2" name="Picture 1">
            <a:extLst>
              <a:ext uri="{FF2B5EF4-FFF2-40B4-BE49-F238E27FC236}">
                <a16:creationId xmlns:a16="http://schemas.microsoft.com/office/drawing/2014/main" id="{54026219-9E4A-A2F8-DCF8-122534B73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13799" y="-45720"/>
            <a:ext cx="8078201" cy="6949440"/>
          </a:xfrm>
          <a:prstGeom prst="rect">
            <a:avLst/>
          </a:prstGeom>
        </p:spPr>
      </p:pic>
      <p:sp>
        <p:nvSpPr>
          <p:cNvPr id="15363" name="Rectangle 3">
            <a:extLst>
              <a:ext uri="{FF2B5EF4-FFF2-40B4-BE49-F238E27FC236}">
                <a16:creationId xmlns:a16="http://schemas.microsoft.com/office/drawing/2014/main" id="{80B4A778-B12D-43CB-81F3-493F3AB1EBAF}"/>
              </a:ext>
            </a:extLst>
          </p:cNvPr>
          <p:cNvSpPr>
            <a:spLocks noGrp="1"/>
          </p:cNvSpPr>
          <p:nvPr>
            <p:ph type="body" sz="quarter" idx="11"/>
          </p:nvPr>
        </p:nvSpPr>
        <p:spPr>
          <a:xfrm>
            <a:off x="6039853" y="2362200"/>
            <a:ext cx="5999747" cy="4241161"/>
          </a:xfrm>
        </p:spPr>
        <p:txBody>
          <a:bodyPr/>
          <a:lstStyle/>
          <a:p>
            <a:pPr marL="0" indent="0" eaLnBrk="1" hangingPunct="1">
              <a:lnSpc>
                <a:spcPts val="2500"/>
              </a:lnSpc>
              <a:buFont typeface="Arial" panose="020B0604020202020204" pitchFamily="34" charset="0"/>
              <a:buNone/>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Consideraciones</a:t>
            </a:r>
            <a:r>
              <a:rPr dirty="0"/>
              <a:t>:</a:t>
            </a:r>
          </a:p>
          <a:p>
            <a:pPr lvl="1" eaLnBrk="1" hangingPunct="1">
              <a:lnSpc>
                <a:spcPts val="25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err="1"/>
              <a:t>Ubicaciones</a:t>
            </a:r>
            <a:r>
              <a:rPr sz="2400" dirty="0"/>
              <a:t> de </a:t>
            </a:r>
            <a:r>
              <a:rPr sz="2400" dirty="0" err="1"/>
              <a:t>conexión</a:t>
            </a:r>
            <a:r>
              <a:rPr sz="2400" dirty="0"/>
              <a:t>, </a:t>
            </a:r>
            <a:r>
              <a:rPr sz="2400" dirty="0" err="1"/>
              <a:t>presiones</a:t>
            </a:r>
            <a:r>
              <a:rPr sz="2400" dirty="0"/>
              <a:t> y </a:t>
            </a:r>
            <a:r>
              <a:rPr sz="2400" dirty="0" err="1"/>
              <a:t>caudales</a:t>
            </a:r>
            <a:r>
              <a:rPr sz="2400" dirty="0"/>
              <a:t> </a:t>
            </a:r>
            <a:r>
              <a:rPr sz="2400" dirty="0" err="1"/>
              <a:t>requeridos</a:t>
            </a:r>
            <a:r>
              <a:rPr sz="2400" dirty="0"/>
              <a:t> </a:t>
            </a:r>
            <a:r>
              <a:rPr sz="2400" dirty="0" err="1"/>
              <a:t>identificados</a:t>
            </a:r>
            <a:r>
              <a:rPr sz="2400" dirty="0"/>
              <a:t> </a:t>
            </a:r>
            <a:r>
              <a:rPr sz="2400" dirty="0" err="1"/>
              <a:t>en</a:t>
            </a:r>
            <a:r>
              <a:rPr sz="2400" dirty="0"/>
              <a:t> </a:t>
            </a:r>
            <a:r>
              <a:rPr sz="2400" dirty="0" err="1"/>
              <a:t>tanques</a:t>
            </a:r>
            <a:r>
              <a:rPr sz="2400" dirty="0"/>
              <a:t> </a:t>
            </a:r>
            <a:r>
              <a:rPr sz="2400" dirty="0" err="1"/>
              <a:t>provistos</a:t>
            </a:r>
            <a:r>
              <a:rPr sz="2400" dirty="0"/>
              <a:t> de </a:t>
            </a:r>
            <a:r>
              <a:rPr sz="2400" dirty="0" err="1"/>
              <a:t>sistemas</a:t>
            </a:r>
            <a:r>
              <a:rPr sz="2400" dirty="0"/>
              <a:t> de </a:t>
            </a:r>
            <a:r>
              <a:rPr sz="2400" dirty="0" err="1"/>
              <a:t>espuma</a:t>
            </a:r>
            <a:r>
              <a:rPr sz="2400" dirty="0"/>
              <a:t> con </a:t>
            </a:r>
            <a:r>
              <a:rPr sz="2400" dirty="0" err="1"/>
              <a:t>tuberías</a:t>
            </a:r>
            <a:r>
              <a:rPr sz="2400" dirty="0"/>
              <a:t> </a:t>
            </a:r>
            <a:r>
              <a:rPr sz="2400" dirty="0" err="1"/>
              <a:t>preinstaladas</a:t>
            </a:r>
            <a:endParaRPr sz="2400" dirty="0"/>
          </a:p>
          <a:p>
            <a:pPr lvl="1" eaLnBrk="1" hangingPunct="1">
              <a:lnSpc>
                <a:spcPts val="25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Los </a:t>
            </a:r>
            <a:r>
              <a:rPr sz="2400" dirty="0" err="1"/>
              <a:t>incendios</a:t>
            </a:r>
            <a:r>
              <a:rPr sz="2400" dirty="0"/>
              <a:t> </a:t>
            </a:r>
            <a:r>
              <a:rPr sz="2400" dirty="0" err="1"/>
              <a:t>en</a:t>
            </a:r>
            <a:r>
              <a:rPr sz="2400" dirty="0"/>
              <a:t> </a:t>
            </a:r>
            <a:r>
              <a:rPr sz="2400" dirty="0" err="1"/>
              <a:t>tanques</a:t>
            </a:r>
            <a:r>
              <a:rPr sz="2400" dirty="0"/>
              <a:t> de </a:t>
            </a:r>
            <a:r>
              <a:rPr sz="2400" dirty="0" err="1"/>
              <a:t>almacenamiento</a:t>
            </a:r>
            <a:r>
              <a:rPr sz="2400" dirty="0"/>
              <a:t> </a:t>
            </a:r>
            <a:r>
              <a:rPr sz="2400" dirty="0" err="1"/>
              <a:t>donde</a:t>
            </a:r>
            <a:r>
              <a:rPr sz="2400" dirty="0"/>
              <a:t> no </a:t>
            </a:r>
            <a:r>
              <a:rPr sz="2400" dirty="0" err="1"/>
              <a:t>existan</a:t>
            </a:r>
            <a:r>
              <a:rPr sz="2400" dirty="0"/>
              <a:t> </a:t>
            </a:r>
            <a:r>
              <a:rPr sz="2400" dirty="0" err="1"/>
              <a:t>sistemas</a:t>
            </a:r>
            <a:r>
              <a:rPr sz="2400" dirty="0"/>
              <a:t> </a:t>
            </a:r>
            <a:r>
              <a:rPr sz="2400" dirty="0" err="1"/>
              <a:t>fijos</a:t>
            </a:r>
            <a:r>
              <a:rPr sz="2400" dirty="0"/>
              <a:t> </a:t>
            </a:r>
            <a:r>
              <a:rPr sz="2400" dirty="0" err="1"/>
              <a:t>disponibles</a:t>
            </a:r>
            <a:r>
              <a:rPr sz="2400" dirty="0"/>
              <a:t> o </a:t>
            </a:r>
            <a:r>
              <a:rPr sz="2400" dirty="0" err="1"/>
              <a:t>utilizables</a:t>
            </a:r>
            <a:r>
              <a:rPr sz="2400" dirty="0"/>
              <a:t>, o </a:t>
            </a:r>
            <a:r>
              <a:rPr sz="2400" dirty="0" err="1"/>
              <a:t>en</a:t>
            </a:r>
            <a:r>
              <a:rPr sz="2400" dirty="0"/>
              <a:t> </a:t>
            </a:r>
            <a:r>
              <a:rPr sz="2400" dirty="0" err="1"/>
              <a:t>casos</a:t>
            </a:r>
            <a:r>
              <a:rPr sz="2400" dirty="0"/>
              <a:t> </a:t>
            </a:r>
            <a:r>
              <a:rPr sz="2400" dirty="0" err="1"/>
              <a:t>donde</a:t>
            </a:r>
            <a:r>
              <a:rPr sz="2400" dirty="0"/>
              <a:t> </a:t>
            </a:r>
            <a:r>
              <a:rPr sz="2400" dirty="0" err="1"/>
              <a:t>los</a:t>
            </a:r>
            <a:r>
              <a:rPr sz="2400" dirty="0"/>
              <a:t> </a:t>
            </a:r>
            <a:r>
              <a:rPr sz="2400" dirty="0" err="1"/>
              <a:t>sistemas</a:t>
            </a:r>
            <a:r>
              <a:rPr sz="2400" dirty="0"/>
              <a:t> </a:t>
            </a:r>
            <a:r>
              <a:rPr sz="2400" dirty="0" err="1"/>
              <a:t>fijos</a:t>
            </a:r>
            <a:r>
              <a:rPr sz="2400" dirty="0"/>
              <a:t> </a:t>
            </a:r>
            <a:r>
              <a:rPr sz="2400" dirty="0" err="1"/>
              <a:t>queden</a:t>
            </a:r>
            <a:r>
              <a:rPr sz="2400" dirty="0"/>
              <a:t> fuera de </a:t>
            </a:r>
            <a:r>
              <a:rPr sz="2400" dirty="0" err="1"/>
              <a:t>servicio</a:t>
            </a:r>
            <a:r>
              <a:rPr sz="2400" dirty="0"/>
              <a:t>, </a:t>
            </a:r>
            <a:r>
              <a:rPr sz="2400" dirty="0" err="1"/>
              <a:t>pueden</a:t>
            </a:r>
            <a:r>
              <a:rPr sz="2400" dirty="0"/>
              <a:t> no ser </a:t>
            </a:r>
            <a:r>
              <a:rPr sz="2400" dirty="0" err="1"/>
              <a:t>extinguidos</a:t>
            </a:r>
            <a:r>
              <a:rPr sz="2400" dirty="0"/>
              <a:t> con </a:t>
            </a:r>
            <a:r>
              <a:rPr sz="2400" dirty="0" err="1"/>
              <a:t>equipos</a:t>
            </a:r>
            <a:r>
              <a:rPr sz="2400" dirty="0"/>
              <a:t> </a:t>
            </a:r>
            <a:r>
              <a:rPr sz="2400" dirty="0" err="1"/>
              <a:t>portátiles</a:t>
            </a:r>
            <a:r>
              <a:rPr sz="2400" dirty="0"/>
              <a:t> o </a:t>
            </a:r>
            <a:r>
              <a:rPr sz="2400" dirty="0" err="1"/>
              <a:t>móviles</a:t>
            </a:r>
            <a:endParaRPr sz="2400" dirty="0"/>
          </a:p>
        </p:txBody>
      </p:sp>
      <p:sp>
        <p:nvSpPr>
          <p:cNvPr id="15362" name="Rectangle 2">
            <a:extLst>
              <a:ext uri="{FF2B5EF4-FFF2-40B4-BE49-F238E27FC236}">
                <a16:creationId xmlns:a16="http://schemas.microsoft.com/office/drawing/2014/main" id="{32034A99-BEF9-469F-9A93-386618E06737}"/>
              </a:ext>
            </a:extLst>
          </p:cNvPr>
          <p:cNvSpPr>
            <a:spLocks noGrp="1"/>
          </p:cNvSpPr>
          <p:nvPr>
            <p:ph type="title"/>
          </p:nvPr>
        </p:nvSpPr>
        <p:spPr>
          <a:xfrm>
            <a:off x="6039853" y="838200"/>
            <a:ext cx="5771147" cy="579438"/>
          </a:xfrm>
        </p:spPr>
        <p:txBody>
          <a:bodyPr>
            <a:noAutofit/>
          </a:bodyPr>
          <a:lstStyle/>
          <a:p>
            <a:pPr eaLnBrk="1" hangingPunct="1">
              <a:lnSpc>
                <a:spcPts val="3900"/>
              </a:lnSpc>
              <a:defRPr sz="4000">
                <a:latin typeface="Arial" panose="020B0604020202020204" pitchFamily="34" charset="0"/>
                <a:ea typeface="ＭＳ Ｐゴシック" panose="020B0600070205080204" pitchFamily="34" charset="-128"/>
                <a:cs typeface="Arial" panose="020B0604020202020204" pitchFamily="34" charset="0"/>
              </a:defRPr>
            </a:pPr>
            <a:r>
              <a:rPr sz="3800" dirty="0" err="1"/>
              <a:t>Operaciones</a:t>
            </a:r>
            <a:r>
              <a:rPr sz="3800" dirty="0"/>
              <a:t> </a:t>
            </a:r>
            <a:br>
              <a:rPr lang="es-AR" sz="3800" dirty="0"/>
            </a:br>
            <a:r>
              <a:rPr sz="3800" dirty="0"/>
              <a:t>contra </a:t>
            </a:r>
            <a:r>
              <a:rPr sz="3800" dirty="0" err="1"/>
              <a:t>incendios</a:t>
            </a:r>
            <a:r>
              <a:rPr sz="3800" dirty="0"/>
              <a:t> </a:t>
            </a:r>
            <a:br>
              <a:rPr lang="es-AR" sz="3800" dirty="0"/>
            </a:br>
            <a:r>
              <a:rPr sz="3800" dirty="0" err="1"/>
              <a:t>en</a:t>
            </a:r>
            <a:r>
              <a:rPr sz="3800" dirty="0"/>
              <a:t> </a:t>
            </a:r>
            <a:r>
              <a:rPr sz="3800" dirty="0" err="1"/>
              <a:t>instalaciones</a:t>
            </a:r>
            <a:r>
              <a:rPr sz="3800" dirty="0"/>
              <a:t> </a:t>
            </a:r>
            <a:br>
              <a:rPr lang="es-AR" sz="3800" dirty="0"/>
            </a:br>
            <a:r>
              <a:rPr sz="3800" dirty="0"/>
              <a:t>y </a:t>
            </a:r>
            <a:r>
              <a:rPr sz="3800" dirty="0" err="1"/>
              <a:t>almacenes</a:t>
            </a:r>
            <a:r>
              <a:rPr sz="3800" dirty="0"/>
              <a:t> a </a:t>
            </a:r>
            <a:r>
              <a:rPr sz="3800" dirty="0" err="1"/>
              <a:t>granel</a:t>
            </a:r>
            <a:endParaRPr sz="3800" dirty="0"/>
          </a:p>
        </p:txBody>
      </p:sp>
      <p:pic>
        <p:nvPicPr>
          <p:cNvPr id="3" name="Picture 2">
            <a:extLst>
              <a:ext uri="{FF2B5EF4-FFF2-40B4-BE49-F238E27FC236}">
                <a16:creationId xmlns:a16="http://schemas.microsoft.com/office/drawing/2014/main" id="{21CC1892-533D-6E0D-F27A-FE16EDCA3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8D8F8DD-9531-5590-888F-E9689C97E4BE}"/>
              </a:ext>
            </a:extLst>
          </p:cNvPr>
          <p:cNvPicPr>
            <a:picLocks noGrp="1" noChangeAspect="1"/>
          </p:cNvPicPr>
          <p:nvPr>
            <p:ph type="pic" sz="quarter" idx="4294967295"/>
          </p:nvPr>
        </p:nvPicPr>
        <p:blipFill rotWithShape="1">
          <a:blip r:embed="rId3"/>
          <a:srcRect l="1468" t="88" r="33237" b="-88"/>
          <a:stretch>
            <a:fillRect/>
          </a:stretch>
        </p:blipFill>
        <p:spPr>
          <a:xfrm>
            <a:off x="5410200" y="-22225"/>
            <a:ext cx="6781800" cy="6880225"/>
          </a:xfrm>
          <a:prstGeom prst="rect">
            <a:avLst/>
          </a:prstGeom>
        </p:spPr>
      </p:pic>
      <p:pic>
        <p:nvPicPr>
          <p:cNvPr id="3" name="Picture 2">
            <a:extLst>
              <a:ext uri="{FF2B5EF4-FFF2-40B4-BE49-F238E27FC236}">
                <a16:creationId xmlns:a16="http://schemas.microsoft.com/office/drawing/2014/main" id="{1F9FE8CD-6EFB-BF58-9ACE-5D6202EFF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8" y="-45720"/>
            <a:ext cx="8670902" cy="6949440"/>
          </a:xfrm>
          <a:prstGeom prst="rect">
            <a:avLst/>
          </a:prstGeom>
        </p:spPr>
      </p:pic>
      <p:sp>
        <p:nvSpPr>
          <p:cNvPr id="10243" name="Content Placeholder 2">
            <a:extLst>
              <a:ext uri="{FF2B5EF4-FFF2-40B4-BE49-F238E27FC236}">
                <a16:creationId xmlns:a16="http://schemas.microsoft.com/office/drawing/2014/main" id="{A2505B01-20FF-4D96-9D8D-2D669F3E5FBC}"/>
              </a:ext>
            </a:extLst>
          </p:cNvPr>
          <p:cNvSpPr>
            <a:spLocks noGrp="1"/>
          </p:cNvSpPr>
          <p:nvPr>
            <p:ph type="body" sz="quarter" idx="11"/>
          </p:nvPr>
        </p:nvSpPr>
        <p:spPr>
          <a:xfrm>
            <a:off x="457200" y="1676400"/>
            <a:ext cx="6613502" cy="4647426"/>
          </a:xfrm>
        </p:spPr>
        <p:txBody>
          <a:bodyPr/>
          <a:lstStyle/>
          <a:p>
            <a:pPr>
              <a:lnSpc>
                <a:spcPts val="2700"/>
              </a:lnSpc>
              <a:defRPr sz="2800">
                <a:solidFill>
                  <a:schemeClr val="bg1"/>
                </a:solidFill>
                <a:latin typeface="Arial" charset="0"/>
                <a:ea typeface="ＭＳ Ｐゴシック" pitchFamily="34" charset="-128"/>
                <a:cs typeface="Arial" charset="0"/>
              </a:defRPr>
            </a:pPr>
            <a:r>
              <a:rPr sz="2600" dirty="0"/>
              <a:t>Los pasos </a:t>
            </a:r>
            <a:r>
              <a:rPr sz="2600" dirty="0" err="1"/>
              <a:t>que</a:t>
            </a:r>
            <a:r>
              <a:rPr sz="2600" dirty="0"/>
              <a:t> </a:t>
            </a:r>
            <a:r>
              <a:rPr sz="2600" dirty="0" err="1"/>
              <a:t>intervienen</a:t>
            </a:r>
            <a:r>
              <a:rPr sz="2600" dirty="0"/>
              <a:t> </a:t>
            </a:r>
            <a:r>
              <a:rPr sz="2600" dirty="0" err="1"/>
              <a:t>en</a:t>
            </a:r>
            <a:r>
              <a:rPr sz="2600" dirty="0"/>
              <a:t> </a:t>
            </a:r>
            <a:r>
              <a:rPr sz="2600" dirty="0" err="1"/>
              <a:t>el</a:t>
            </a:r>
            <a:r>
              <a:rPr sz="2600" dirty="0"/>
              <a:t> </a:t>
            </a:r>
            <a:br>
              <a:rPr lang="es-AR" sz="2600" dirty="0"/>
            </a:br>
            <a:r>
              <a:rPr sz="2600" dirty="0" err="1"/>
              <a:t>proceso</a:t>
            </a:r>
            <a:r>
              <a:rPr sz="2600" dirty="0"/>
              <a:t> de </a:t>
            </a:r>
            <a:r>
              <a:rPr sz="2600" dirty="0" err="1"/>
              <a:t>planificación</a:t>
            </a:r>
            <a:r>
              <a:rPr sz="2600" dirty="0"/>
              <a:t> previa </a:t>
            </a:r>
            <a:r>
              <a:rPr sz="2600" dirty="0" err="1"/>
              <a:t>incluyen</a:t>
            </a:r>
            <a:r>
              <a:rPr sz="2600" dirty="0"/>
              <a:t>:</a:t>
            </a:r>
          </a:p>
          <a:p>
            <a:pPr lvl="1">
              <a:lnSpc>
                <a:spcPts val="2700"/>
              </a:lnSpc>
              <a:buFont typeface="Arial" charset="0"/>
              <a:buChar char="–"/>
              <a:defRPr sz="2600">
                <a:solidFill>
                  <a:schemeClr val="bg1"/>
                </a:solidFill>
                <a:latin typeface="Arial" charset="0"/>
                <a:ea typeface="ＭＳ Ｐゴシック" pitchFamily="34" charset="-128"/>
                <a:cs typeface="Arial" charset="0"/>
              </a:defRPr>
            </a:pPr>
            <a:r>
              <a:rPr sz="2600" dirty="0" err="1"/>
              <a:t>Recopilación</a:t>
            </a:r>
            <a:r>
              <a:rPr sz="2600" dirty="0"/>
              <a:t> de </a:t>
            </a:r>
            <a:r>
              <a:rPr sz="2600" dirty="0" err="1"/>
              <a:t>información</a:t>
            </a:r>
            <a:endParaRPr sz="2600" dirty="0"/>
          </a:p>
          <a:p>
            <a:pPr lvl="1">
              <a:lnSpc>
                <a:spcPts val="2700"/>
              </a:lnSpc>
              <a:buFont typeface="Arial" charset="0"/>
              <a:buChar char="–"/>
              <a:defRPr sz="2600">
                <a:solidFill>
                  <a:schemeClr val="bg1"/>
                </a:solidFill>
                <a:latin typeface="Arial" charset="0"/>
                <a:ea typeface="ＭＳ Ｐゴシック" pitchFamily="34" charset="-128"/>
                <a:cs typeface="Arial" charset="0"/>
              </a:defRPr>
            </a:pPr>
            <a:r>
              <a:rPr sz="2600" dirty="0" err="1"/>
              <a:t>Análisis</a:t>
            </a:r>
            <a:r>
              <a:rPr sz="2600" dirty="0"/>
              <a:t> de </a:t>
            </a:r>
            <a:r>
              <a:rPr sz="2600" dirty="0" err="1"/>
              <a:t>información</a:t>
            </a:r>
            <a:endParaRPr sz="2600" dirty="0"/>
          </a:p>
          <a:p>
            <a:pPr lvl="1">
              <a:lnSpc>
                <a:spcPts val="2700"/>
              </a:lnSpc>
              <a:buFont typeface="Arial" charset="0"/>
              <a:buChar char="–"/>
              <a:defRPr sz="2600">
                <a:solidFill>
                  <a:schemeClr val="bg1"/>
                </a:solidFill>
                <a:latin typeface="Arial" charset="0"/>
                <a:ea typeface="ＭＳ Ｐゴシック" pitchFamily="34" charset="-128"/>
                <a:cs typeface="Arial" charset="0"/>
              </a:defRPr>
            </a:pPr>
            <a:r>
              <a:rPr sz="2600" dirty="0" err="1"/>
              <a:t>Distribución</a:t>
            </a:r>
            <a:r>
              <a:rPr sz="2600" dirty="0"/>
              <a:t> de </a:t>
            </a:r>
            <a:r>
              <a:rPr sz="2600" dirty="0" err="1"/>
              <a:t>información</a:t>
            </a:r>
            <a:endParaRPr sz="2600" dirty="0"/>
          </a:p>
          <a:p>
            <a:pPr>
              <a:lnSpc>
                <a:spcPts val="2700"/>
              </a:lnSpc>
              <a:defRPr sz="2600">
                <a:solidFill>
                  <a:srgbClr val="FFC000"/>
                </a:solidFill>
                <a:latin typeface="Arial" charset="0"/>
                <a:ea typeface="ＭＳ Ｐゴシック" pitchFamily="34" charset="-128"/>
                <a:cs typeface="Arial" charset="0"/>
              </a:defRPr>
            </a:pPr>
            <a:r>
              <a:rPr sz="2600" dirty="0" err="1"/>
              <a:t>Nuevamente</a:t>
            </a:r>
            <a:r>
              <a:rPr sz="2600" dirty="0"/>
              <a:t>, </a:t>
            </a:r>
            <a:r>
              <a:rPr sz="2600" dirty="0" err="1"/>
              <a:t>considere</a:t>
            </a:r>
            <a:r>
              <a:rPr sz="2600" dirty="0"/>
              <a:t> </a:t>
            </a:r>
            <a:r>
              <a:rPr sz="2600" dirty="0" err="1"/>
              <a:t>el</a:t>
            </a:r>
            <a:r>
              <a:rPr sz="2600" dirty="0"/>
              <a:t> </a:t>
            </a:r>
            <a:r>
              <a:rPr sz="2600" dirty="0" err="1"/>
              <a:t>enfoque</a:t>
            </a:r>
            <a:r>
              <a:rPr sz="2600" dirty="0"/>
              <a:t> </a:t>
            </a:r>
            <a:r>
              <a:rPr sz="2600" dirty="0" err="1"/>
              <a:t>consorciado</a:t>
            </a:r>
            <a:r>
              <a:rPr sz="2600" dirty="0"/>
              <a:t> para </a:t>
            </a:r>
            <a:r>
              <a:rPr sz="2600" dirty="0" err="1"/>
              <a:t>el</a:t>
            </a:r>
            <a:r>
              <a:rPr sz="2600" dirty="0"/>
              <a:t> </a:t>
            </a:r>
            <a:r>
              <a:rPr sz="2600" dirty="0" err="1"/>
              <a:t>almacenamiento</a:t>
            </a:r>
            <a:r>
              <a:rPr sz="2600" dirty="0"/>
              <a:t> </a:t>
            </a:r>
            <a:br>
              <a:rPr lang="es-AR" sz="2600" dirty="0"/>
            </a:br>
            <a:r>
              <a:rPr sz="2600" dirty="0"/>
              <a:t>y </a:t>
            </a:r>
            <a:r>
              <a:rPr sz="2600" dirty="0" err="1"/>
              <a:t>disponibilidad</a:t>
            </a:r>
            <a:r>
              <a:rPr sz="2600" dirty="0"/>
              <a:t> a </a:t>
            </a:r>
            <a:r>
              <a:rPr sz="2600" dirty="0" err="1"/>
              <a:t>granel</a:t>
            </a:r>
            <a:r>
              <a:rPr sz="2600" dirty="0"/>
              <a:t> de AR-AFFF </a:t>
            </a:r>
            <a:br>
              <a:rPr lang="es-AR" sz="2600" dirty="0"/>
            </a:br>
            <a:r>
              <a:rPr sz="2600" dirty="0"/>
              <a:t>o AR-SFFF</a:t>
            </a:r>
          </a:p>
          <a:p>
            <a:pPr>
              <a:lnSpc>
                <a:spcPts val="2700"/>
              </a:lnSpc>
              <a:defRPr sz="2600">
                <a:solidFill>
                  <a:srgbClr val="FFC000"/>
                </a:solidFill>
                <a:latin typeface="Arial" charset="0"/>
                <a:ea typeface="ＭＳ Ｐゴシック" pitchFamily="34" charset="-128"/>
                <a:cs typeface="Arial" charset="0"/>
              </a:defRPr>
            </a:pPr>
            <a:r>
              <a:rPr sz="2600" dirty="0" err="1"/>
              <a:t>Asegure</a:t>
            </a:r>
            <a:r>
              <a:rPr sz="2600" dirty="0"/>
              <a:t> un plan </a:t>
            </a:r>
            <a:r>
              <a:rPr sz="2600" dirty="0" err="1"/>
              <a:t>adecuado</a:t>
            </a:r>
            <a:r>
              <a:rPr sz="2600" dirty="0"/>
              <a:t> de </a:t>
            </a:r>
            <a:br>
              <a:rPr lang="es-AR" sz="2600" dirty="0"/>
            </a:br>
            <a:r>
              <a:rPr sz="2600" dirty="0" err="1"/>
              <a:t>gestión</a:t>
            </a:r>
            <a:r>
              <a:rPr sz="2600" dirty="0"/>
              <a:t> de </a:t>
            </a:r>
            <a:r>
              <a:rPr sz="2600" dirty="0" err="1"/>
              <a:t>recursos</a:t>
            </a:r>
            <a:r>
              <a:rPr sz="2600" dirty="0"/>
              <a:t> de </a:t>
            </a:r>
            <a:r>
              <a:rPr sz="2600" dirty="0" err="1"/>
              <a:t>espuma</a:t>
            </a:r>
            <a:r>
              <a:rPr sz="2600" dirty="0"/>
              <a:t> </a:t>
            </a:r>
            <a:br>
              <a:rPr lang="es-AR" sz="2600" dirty="0"/>
            </a:br>
            <a:r>
              <a:rPr sz="2600" dirty="0"/>
              <a:t>y la </a:t>
            </a:r>
            <a:r>
              <a:rPr sz="2600" dirty="0" err="1"/>
              <a:t>rotación</a:t>
            </a:r>
            <a:r>
              <a:rPr sz="2600" dirty="0"/>
              <a:t> de </a:t>
            </a:r>
            <a:r>
              <a:rPr sz="2600" dirty="0" err="1"/>
              <a:t>inventario</a:t>
            </a:r>
            <a:r>
              <a:rPr sz="2600" dirty="0"/>
              <a:t> de </a:t>
            </a:r>
            <a:r>
              <a:rPr sz="2600" dirty="0" err="1"/>
              <a:t>espuma</a:t>
            </a:r>
            <a:endParaRPr sz="2600" dirty="0">
              <a:solidFill>
                <a:schemeClr val="bg1"/>
              </a:solidFill>
              <a:ea typeface="ＭＳ Ｐゴシック" pitchFamily="34" charset="-128"/>
            </a:endParaRPr>
          </a:p>
        </p:txBody>
      </p:sp>
      <p:sp>
        <p:nvSpPr>
          <p:cNvPr id="5" name="Title 4">
            <a:extLst>
              <a:ext uri="{FF2B5EF4-FFF2-40B4-BE49-F238E27FC236}">
                <a16:creationId xmlns:a16="http://schemas.microsoft.com/office/drawing/2014/main" id="{1BECE919-7E02-E2EE-B3AC-64534578BCD3}"/>
              </a:ext>
            </a:extLst>
          </p:cNvPr>
          <p:cNvSpPr>
            <a:spLocks noGrp="1"/>
          </p:cNvSpPr>
          <p:nvPr>
            <p:ph type="title"/>
          </p:nvPr>
        </p:nvSpPr>
        <p:spPr>
          <a:xfrm>
            <a:off x="457200" y="639762"/>
            <a:ext cx="5562600" cy="579438"/>
          </a:xfrm>
        </p:spPr>
        <p:txBody>
          <a:bodyPr>
            <a:noAutofit/>
          </a:bodyPr>
          <a:lstStyle/>
          <a:p>
            <a:pPr>
              <a:lnSpc>
                <a:spcPts val="4400"/>
              </a:lnSpc>
              <a:defRPr sz="4000"/>
            </a:pPr>
            <a:r>
              <a:rPr dirty="0" err="1"/>
              <a:t>como</a:t>
            </a:r>
            <a:r>
              <a:rPr dirty="0"/>
              <a:t> </a:t>
            </a:r>
            <a:r>
              <a:rPr dirty="0" err="1"/>
              <a:t>parte</a:t>
            </a:r>
            <a:r>
              <a:rPr dirty="0"/>
              <a:t> de la </a:t>
            </a:r>
            <a:r>
              <a:rPr dirty="0" err="1"/>
              <a:t>planificación</a:t>
            </a:r>
            <a:r>
              <a:rPr dirty="0"/>
              <a:t> previa</a:t>
            </a:r>
          </a:p>
        </p:txBody>
      </p:sp>
      <p:pic>
        <p:nvPicPr>
          <p:cNvPr id="2" name="Picture 1">
            <a:extLst>
              <a:ext uri="{FF2B5EF4-FFF2-40B4-BE49-F238E27FC236}">
                <a16:creationId xmlns:a16="http://schemas.microsoft.com/office/drawing/2014/main" id="{9DEE076D-7C76-7E7B-B510-42C50E6BF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671" y="6443280"/>
            <a:ext cx="1438729" cy="3106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346B09-ABEA-512E-4E21-8DF62CF6DF59}"/>
              </a:ext>
            </a:extLst>
          </p:cNvPr>
          <p:cNvPicPr>
            <a:picLocks noChangeAspect="1"/>
          </p:cNvPicPr>
          <p:nvPr/>
        </p:nvPicPr>
        <p:blipFill>
          <a:blip r:embed="rId3">
            <a:extLst>
              <a:ext uri="{28A0092B-C50C-407E-A947-70E740481C1C}">
                <a14:useLocalDpi xmlns:a14="http://schemas.microsoft.com/office/drawing/2010/main" val="0"/>
              </a:ext>
            </a:extLst>
          </a:blip>
          <a:srcRect r="11210"/>
          <a:stretch>
            <a:fillRect/>
          </a:stretch>
        </p:blipFill>
        <p:spPr>
          <a:xfrm>
            <a:off x="1328122" y="0"/>
            <a:ext cx="10863878" cy="6154445"/>
          </a:xfrm>
          <a:prstGeom prst="rect">
            <a:avLst/>
          </a:prstGeom>
        </p:spPr>
      </p:pic>
      <p:pic>
        <p:nvPicPr>
          <p:cNvPr id="3" name="Picture 2">
            <a:extLst>
              <a:ext uri="{FF2B5EF4-FFF2-40B4-BE49-F238E27FC236}">
                <a16:creationId xmlns:a16="http://schemas.microsoft.com/office/drawing/2014/main" id="{4D1C2781-7D76-03C6-5952-AEBFB7A9FB23}"/>
              </a:ext>
            </a:extLst>
          </p:cNvPr>
          <p:cNvPicPr>
            <a:picLocks noChangeAspect="1"/>
          </p:cNvPicPr>
          <p:nvPr/>
        </p:nvPicPr>
        <p:blipFill>
          <a:blip r:embed="rId4">
            <a:extLst>
              <a:ext uri="{28A0092B-C50C-407E-A947-70E740481C1C}">
                <a14:useLocalDpi xmlns:a14="http://schemas.microsoft.com/office/drawing/2010/main" val="0"/>
              </a:ext>
            </a:extLst>
          </a:blip>
          <a:srcRect t="11279" r="21404" b="3191"/>
          <a:stretch>
            <a:fillRect/>
          </a:stretch>
        </p:blipFill>
        <p:spPr>
          <a:xfrm>
            <a:off x="0" y="0"/>
            <a:ext cx="12192000" cy="6934200"/>
          </a:xfrm>
          <a:prstGeom prst="rect">
            <a:avLst/>
          </a:prstGeom>
        </p:spPr>
      </p:pic>
      <p:sp>
        <p:nvSpPr>
          <p:cNvPr id="4" name="Rectangle 3">
            <a:extLst>
              <a:ext uri="{FF2B5EF4-FFF2-40B4-BE49-F238E27FC236}">
                <a16:creationId xmlns:a16="http://schemas.microsoft.com/office/drawing/2014/main" id="{01C046D3-EC8F-653D-9EB7-791742A419CF}"/>
              </a:ext>
            </a:extLst>
          </p:cNvPr>
          <p:cNvSpPr txBox="1">
            <a:spLocks/>
          </p:cNvSpPr>
          <p:nvPr/>
        </p:nvSpPr>
        <p:spPr bwMode="auto">
          <a:xfrm>
            <a:off x="381000" y="1417638"/>
            <a:ext cx="76962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err="1"/>
              <a:t>Estarán</a:t>
            </a:r>
            <a:r>
              <a:rPr sz="2500" dirty="0"/>
              <a:t> </a:t>
            </a:r>
            <a:r>
              <a:rPr sz="2500" dirty="0" err="1"/>
              <a:t>mejor</a:t>
            </a:r>
            <a:r>
              <a:rPr sz="2500" dirty="0"/>
              <a:t> </a:t>
            </a:r>
            <a:r>
              <a:rPr sz="2500" dirty="0" err="1"/>
              <a:t>preparados</a:t>
            </a:r>
            <a:r>
              <a:rPr sz="2500" dirty="0"/>
              <a:t> </a:t>
            </a:r>
            <a:br>
              <a:rPr lang="es-AR" sz="2500" dirty="0"/>
            </a:br>
            <a:r>
              <a:rPr sz="2500" dirty="0"/>
              <a:t>para responder </a:t>
            </a:r>
            <a:r>
              <a:rPr sz="2500" dirty="0" err="1"/>
              <a:t>si</a:t>
            </a:r>
            <a:r>
              <a:rPr sz="2500" dirty="0"/>
              <a:t> se </a:t>
            </a:r>
            <a:r>
              <a:rPr sz="2500" dirty="0" err="1"/>
              <a:t>preparan</a:t>
            </a:r>
            <a:r>
              <a:rPr sz="2500" dirty="0"/>
              <a:t> </a:t>
            </a:r>
            <a:br>
              <a:rPr lang="es-AR" sz="2500" dirty="0"/>
            </a:br>
            <a:r>
              <a:rPr sz="2500" dirty="0"/>
              <a:t>con </a:t>
            </a:r>
            <a:r>
              <a:rPr sz="2500" dirty="0" err="1"/>
              <a:t>antelación</a:t>
            </a:r>
            <a:endParaRPr sz="2500" dirty="0"/>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Plan de </a:t>
            </a:r>
            <a:r>
              <a:rPr sz="2500" dirty="0" err="1"/>
              <a:t>incidentes</a:t>
            </a:r>
            <a:r>
              <a:rPr sz="2500" dirty="0"/>
              <a:t> </a:t>
            </a:r>
            <a:r>
              <a:rPr sz="2500" dirty="0" err="1"/>
              <a:t>establecido</a:t>
            </a:r>
            <a:r>
              <a:rPr sz="2500" dirty="0"/>
              <a:t> </a:t>
            </a:r>
            <a:br>
              <a:rPr lang="es-AR" sz="2500" dirty="0"/>
            </a:br>
            <a:r>
              <a:rPr sz="2500" dirty="0"/>
              <a:t>y </a:t>
            </a:r>
            <a:r>
              <a:rPr sz="2500" dirty="0" err="1"/>
              <a:t>mantener</a:t>
            </a:r>
            <a:r>
              <a:rPr sz="2500" dirty="0"/>
              <a:t> </a:t>
            </a:r>
            <a:r>
              <a:rPr sz="2500" dirty="0" err="1"/>
              <a:t>buenas</a:t>
            </a:r>
            <a:r>
              <a:rPr sz="2500" dirty="0"/>
              <a:t> </a:t>
            </a:r>
            <a:r>
              <a:rPr sz="2500" dirty="0" err="1"/>
              <a:t>relaciones</a:t>
            </a:r>
            <a:r>
              <a:rPr sz="2500" dirty="0"/>
              <a:t> con </a:t>
            </a:r>
            <a:br>
              <a:rPr lang="es-AR" sz="2500" dirty="0"/>
            </a:br>
            <a:r>
              <a:rPr sz="2500" dirty="0"/>
              <a:t>las </a:t>
            </a:r>
            <a:r>
              <a:rPr sz="2500" dirty="0" err="1"/>
              <a:t>agencias</a:t>
            </a:r>
            <a:r>
              <a:rPr sz="2500" dirty="0"/>
              <a:t> </a:t>
            </a:r>
            <a:r>
              <a:rPr sz="2500" dirty="0" err="1"/>
              <a:t>que</a:t>
            </a:r>
            <a:r>
              <a:rPr sz="2500" dirty="0"/>
              <a:t> </a:t>
            </a:r>
            <a:r>
              <a:rPr sz="2500" dirty="0" err="1"/>
              <a:t>puedan</a:t>
            </a:r>
            <a:r>
              <a:rPr sz="2500" dirty="0"/>
              <a:t> </a:t>
            </a:r>
            <a:r>
              <a:rPr sz="2500" dirty="0" err="1"/>
              <a:t>ofrecer</a:t>
            </a:r>
            <a:r>
              <a:rPr sz="2500" dirty="0"/>
              <a:t> </a:t>
            </a:r>
            <a:r>
              <a:rPr sz="2500" dirty="0" err="1"/>
              <a:t>apoyo</a:t>
            </a:r>
            <a:r>
              <a:rPr sz="2500" dirty="0"/>
              <a:t> </a:t>
            </a:r>
            <a:br>
              <a:rPr lang="es-AR" sz="2500" dirty="0"/>
            </a:br>
            <a:r>
              <a:rPr sz="2500" dirty="0" err="1"/>
              <a:t>en</a:t>
            </a:r>
            <a:r>
              <a:rPr sz="2500" dirty="0"/>
              <a:t> </a:t>
            </a:r>
            <a:r>
              <a:rPr sz="2500" dirty="0" err="1"/>
              <a:t>tiempos</a:t>
            </a:r>
            <a:r>
              <a:rPr sz="2500" dirty="0"/>
              <a:t> de crisis</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Los </a:t>
            </a:r>
            <a:r>
              <a:rPr sz="2500" dirty="0" err="1"/>
              <a:t>simulacros</a:t>
            </a:r>
            <a:r>
              <a:rPr sz="2500" dirty="0"/>
              <a:t>/</a:t>
            </a:r>
            <a:r>
              <a:rPr sz="2500" dirty="0" err="1"/>
              <a:t>recorridos</a:t>
            </a:r>
            <a:r>
              <a:rPr sz="2500" dirty="0"/>
              <a:t> son </a:t>
            </a:r>
            <a:r>
              <a:rPr sz="2500" dirty="0" err="1"/>
              <a:t>esenciales</a:t>
            </a:r>
            <a:r>
              <a:rPr sz="2500" dirty="0"/>
              <a:t> </a:t>
            </a:r>
            <a:br>
              <a:rPr lang="es-AR" sz="2500" dirty="0"/>
            </a:br>
            <a:r>
              <a:rPr sz="2500" dirty="0"/>
              <a:t>y </a:t>
            </a:r>
            <a:r>
              <a:rPr sz="2500" dirty="0" err="1"/>
              <a:t>deben</a:t>
            </a:r>
            <a:r>
              <a:rPr sz="2500" dirty="0"/>
              <a:t> </a:t>
            </a:r>
            <a:r>
              <a:rPr sz="2500" dirty="0" err="1"/>
              <a:t>realizarse</a:t>
            </a:r>
            <a:r>
              <a:rPr sz="2500" dirty="0"/>
              <a:t> con </a:t>
            </a:r>
            <a:r>
              <a:rPr sz="2500" dirty="0" err="1"/>
              <a:t>regularidad</a:t>
            </a:r>
            <a:endParaRPr sz="2500" dirty="0"/>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A </a:t>
            </a:r>
            <a:r>
              <a:rPr sz="2500" dirty="0" err="1"/>
              <a:t>veces</a:t>
            </a:r>
            <a:r>
              <a:rPr sz="2500" dirty="0"/>
              <a:t>, lo </a:t>
            </a:r>
            <a:r>
              <a:rPr sz="2500" dirty="0" err="1"/>
              <a:t>único</a:t>
            </a:r>
            <a:r>
              <a:rPr sz="2500" dirty="0"/>
              <a:t> </a:t>
            </a:r>
            <a:r>
              <a:rPr sz="2500" dirty="0" err="1"/>
              <a:t>que</a:t>
            </a:r>
            <a:r>
              <a:rPr sz="2500" dirty="0"/>
              <a:t> se </a:t>
            </a:r>
            <a:r>
              <a:rPr sz="2500" dirty="0" err="1"/>
              <a:t>puede</a:t>
            </a:r>
            <a:r>
              <a:rPr sz="2500" dirty="0"/>
              <a:t> </a:t>
            </a:r>
            <a:r>
              <a:rPr sz="2500" dirty="0" err="1"/>
              <a:t>hacer</a:t>
            </a:r>
            <a:r>
              <a:rPr sz="2500" dirty="0"/>
              <a:t> de forma </a:t>
            </a:r>
            <a:r>
              <a:rPr sz="2500" dirty="0" err="1"/>
              <a:t>segura</a:t>
            </a:r>
            <a:r>
              <a:rPr sz="2500" dirty="0"/>
              <a:t> es </a:t>
            </a:r>
            <a:r>
              <a:rPr sz="2500" dirty="0" err="1"/>
              <a:t>contener</a:t>
            </a:r>
            <a:r>
              <a:rPr sz="2500" dirty="0"/>
              <a:t> </a:t>
            </a:r>
            <a:r>
              <a:rPr sz="2500" dirty="0" err="1"/>
              <a:t>el</a:t>
            </a:r>
            <a:r>
              <a:rPr sz="2500" dirty="0"/>
              <a:t> </a:t>
            </a:r>
            <a:r>
              <a:rPr sz="2500" dirty="0" err="1"/>
              <a:t>incidente</a:t>
            </a:r>
            <a:r>
              <a:rPr sz="2500" dirty="0"/>
              <a:t> y </a:t>
            </a:r>
            <a:r>
              <a:rPr sz="2500" dirty="0" err="1"/>
              <a:t>dejar</a:t>
            </a:r>
            <a:r>
              <a:rPr sz="2500" dirty="0"/>
              <a:t> </a:t>
            </a:r>
            <a:r>
              <a:rPr sz="2500" dirty="0" err="1"/>
              <a:t>que</a:t>
            </a:r>
            <a:r>
              <a:rPr sz="2500" dirty="0"/>
              <a:t> </a:t>
            </a:r>
            <a:r>
              <a:rPr sz="2500" dirty="0" err="1"/>
              <a:t>el</a:t>
            </a:r>
            <a:r>
              <a:rPr sz="2500" dirty="0"/>
              <a:t> </a:t>
            </a:r>
            <a:r>
              <a:rPr sz="2500" dirty="0" err="1"/>
              <a:t>fuego</a:t>
            </a:r>
            <a:r>
              <a:rPr sz="2500" dirty="0"/>
              <a:t> </a:t>
            </a:r>
            <a:r>
              <a:rPr sz="2500" dirty="0" err="1"/>
              <a:t>siga</a:t>
            </a:r>
            <a:r>
              <a:rPr sz="2500" dirty="0"/>
              <a:t> </a:t>
            </a:r>
            <a:r>
              <a:rPr sz="2500" dirty="0" err="1"/>
              <a:t>su</a:t>
            </a:r>
            <a:r>
              <a:rPr sz="2500" dirty="0"/>
              <a:t> </a:t>
            </a:r>
            <a:r>
              <a:rPr sz="2500" dirty="0" err="1"/>
              <a:t>curso</a:t>
            </a:r>
            <a:endParaRPr sz="2500" dirty="0"/>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Saber </a:t>
            </a:r>
            <a:r>
              <a:rPr sz="2500" dirty="0" err="1"/>
              <a:t>cuándo</a:t>
            </a:r>
            <a:r>
              <a:rPr sz="2500" dirty="0"/>
              <a:t> </a:t>
            </a:r>
            <a:r>
              <a:rPr sz="2500" dirty="0" err="1"/>
              <a:t>permitir</a:t>
            </a:r>
            <a:r>
              <a:rPr sz="2500" dirty="0"/>
              <a:t> </a:t>
            </a:r>
            <a:r>
              <a:rPr sz="2500" dirty="0" err="1"/>
              <a:t>que</a:t>
            </a:r>
            <a:r>
              <a:rPr sz="2500" dirty="0"/>
              <a:t> </a:t>
            </a:r>
            <a:r>
              <a:rPr sz="2500" dirty="0" err="1"/>
              <a:t>esto</a:t>
            </a:r>
            <a:r>
              <a:rPr sz="2500" dirty="0"/>
              <a:t> </a:t>
            </a:r>
            <a:r>
              <a:rPr sz="2500" dirty="0" err="1"/>
              <a:t>suceda</a:t>
            </a:r>
            <a:r>
              <a:rPr sz="2500" dirty="0"/>
              <a:t> </a:t>
            </a:r>
            <a:br>
              <a:rPr lang="es-AR" sz="2500" dirty="0"/>
            </a:br>
            <a:r>
              <a:rPr sz="2500" dirty="0"/>
              <a:t>es un </a:t>
            </a:r>
            <a:r>
              <a:rPr sz="2500" dirty="0" err="1"/>
              <a:t>componente</a:t>
            </a:r>
            <a:r>
              <a:rPr sz="2500" dirty="0"/>
              <a:t> </a:t>
            </a:r>
            <a:r>
              <a:rPr sz="2500" dirty="0" err="1"/>
              <a:t>importante</a:t>
            </a:r>
            <a:r>
              <a:rPr sz="2500" dirty="0"/>
              <a:t> de la </a:t>
            </a:r>
            <a:r>
              <a:rPr sz="2500" dirty="0" err="1"/>
              <a:t>seguridad</a:t>
            </a:r>
            <a:endParaRPr sz="2500" dirty="0"/>
          </a:p>
        </p:txBody>
      </p:sp>
      <p:sp>
        <p:nvSpPr>
          <p:cNvPr id="2" name="Title 1">
            <a:extLst>
              <a:ext uri="{FF2B5EF4-FFF2-40B4-BE49-F238E27FC236}">
                <a16:creationId xmlns:a16="http://schemas.microsoft.com/office/drawing/2014/main" id="{D18A0ADA-C602-CA51-7364-74BA532075A1}"/>
              </a:ext>
            </a:extLst>
          </p:cNvPr>
          <p:cNvSpPr>
            <a:spLocks noGrp="1"/>
          </p:cNvSpPr>
          <p:nvPr>
            <p:ph type="title"/>
          </p:nvPr>
        </p:nvSpPr>
        <p:spPr>
          <a:xfrm>
            <a:off x="457200" y="609600"/>
            <a:ext cx="11277600" cy="579438"/>
          </a:xfrm>
        </p:spPr>
        <p:txBody>
          <a:bodyPr>
            <a:noAutofit/>
          </a:bodyPr>
          <a:lstStyle/>
          <a:p>
            <a:pPr>
              <a:defRPr sz="4000"/>
            </a:pPr>
            <a:r>
              <a:t>Resumen</a:t>
            </a:r>
          </a:p>
        </p:txBody>
      </p:sp>
      <p:pic>
        <p:nvPicPr>
          <p:cNvPr id="5" name="Picture 4">
            <a:extLst>
              <a:ext uri="{FF2B5EF4-FFF2-40B4-BE49-F238E27FC236}">
                <a16:creationId xmlns:a16="http://schemas.microsoft.com/office/drawing/2014/main" id="{67900ABC-9BCE-BB9A-E9A0-209BA6BF1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455597A4-5B89-CBB0-90C4-C054C426AF0A}"/>
              </a:ext>
            </a:extLst>
          </p:cNvPr>
          <p:cNvPicPr>
            <a:picLocks noChangeAspect="1"/>
          </p:cNvPicPr>
          <p:nvPr/>
        </p:nvPicPr>
        <p:blipFill rotWithShape="1">
          <a:blip r:embed="rId3">
            <a:extLst>
              <a:ext uri="{28A0092B-C50C-407E-A947-70E740481C1C}">
                <a14:useLocalDpi xmlns:a14="http://schemas.microsoft.com/office/drawing/2010/main" val="0"/>
              </a:ext>
            </a:extLst>
          </a:blip>
          <a:srcRect l="31276" r="6172"/>
          <a:stretch>
            <a:fillRect/>
          </a:stretch>
        </p:blipFill>
        <p:spPr>
          <a:xfrm>
            <a:off x="0" y="0"/>
            <a:ext cx="12192000" cy="6934200"/>
          </a:xfrm>
          <a:prstGeom prst="rect">
            <a:avLst/>
          </a:prstGeom>
        </p:spPr>
      </p:pic>
      <p:sp>
        <p:nvSpPr>
          <p:cNvPr id="3" name="Rectangle 2">
            <a:extLst>
              <a:ext uri="{FF2B5EF4-FFF2-40B4-BE49-F238E27FC236}">
                <a16:creationId xmlns:a16="http://schemas.microsoft.com/office/drawing/2014/main" id="{3F569CE1-C71C-760C-80FA-DCB08D1AD878}"/>
              </a:ext>
            </a:extLst>
          </p:cNvPr>
          <p:cNvSpPr/>
          <p:nvPr/>
        </p:nvSpPr>
        <p:spPr>
          <a:xfrm>
            <a:off x="0" y="762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4" name="Title 1">
            <a:extLst>
              <a:ext uri="{FF2B5EF4-FFF2-40B4-BE49-F238E27FC236}">
                <a16:creationId xmlns:a16="http://schemas.microsoft.com/office/drawing/2014/main" id="{3F1C2BD4-50E6-5C85-4F39-CCDD506AAA5D}"/>
              </a:ext>
            </a:extLst>
          </p:cNvPr>
          <p:cNvSpPr txBox="1">
            <a:spLocks/>
          </p:cNvSpPr>
          <p:nvPr/>
        </p:nvSpPr>
        <p:spPr bwMode="auto">
          <a:xfrm>
            <a:off x="609600" y="533400"/>
            <a:ext cx="655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sz="4000"/>
            </a:pPr>
            <a:r>
              <a:rPr dirty="0" err="1"/>
              <a:t>Actividad</a:t>
            </a:r>
            <a:r>
              <a:rPr dirty="0"/>
              <a:t> 8.1: </a:t>
            </a:r>
          </a:p>
          <a:p>
            <a:pPr algn="l">
              <a:defRPr sz="4000"/>
            </a:pPr>
            <a:r>
              <a:rPr dirty="0" err="1"/>
              <a:t>Procedimientos</a:t>
            </a:r>
            <a:r>
              <a:rPr dirty="0"/>
              <a:t> de </a:t>
            </a:r>
            <a:r>
              <a:rPr dirty="0" err="1"/>
              <a:t>emergencia</a:t>
            </a:r>
            <a:r>
              <a:rPr dirty="0"/>
              <a:t> </a:t>
            </a:r>
            <a:r>
              <a:rPr dirty="0" err="1"/>
              <a:t>relacionados</a:t>
            </a:r>
            <a:r>
              <a:rPr dirty="0"/>
              <a:t> con </a:t>
            </a:r>
            <a:r>
              <a:rPr dirty="0" err="1"/>
              <a:t>el</a:t>
            </a:r>
            <a:r>
              <a:rPr dirty="0"/>
              <a:t> </a:t>
            </a:r>
            <a:r>
              <a:rPr dirty="0" err="1"/>
              <a:t>etanol</a:t>
            </a:r>
            <a:endParaRPr dirty="0"/>
          </a:p>
        </p:txBody>
      </p:sp>
      <p:sp>
        <p:nvSpPr>
          <p:cNvPr id="5" name="Rectangle 3">
            <a:extLst>
              <a:ext uri="{FF2B5EF4-FFF2-40B4-BE49-F238E27FC236}">
                <a16:creationId xmlns:a16="http://schemas.microsoft.com/office/drawing/2014/main" id="{05C55EEB-6BBA-230D-4068-522033FAFF33}"/>
              </a:ext>
            </a:extLst>
          </p:cNvPr>
          <p:cNvSpPr txBox="1">
            <a:spLocks/>
          </p:cNvSpPr>
          <p:nvPr/>
        </p:nvSpPr>
        <p:spPr bwMode="auto">
          <a:xfrm>
            <a:off x="609600" y="3146655"/>
            <a:ext cx="6096000" cy="272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Font typeface="Arial" panose="020B0604020202020204" pitchFamily="34" charset="0"/>
              <a:buNone/>
              <a:defRPr sz="2800" b="1">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dirty="0" err="1"/>
              <a:t>Objetivo</a:t>
            </a:r>
            <a:r>
              <a:rPr dirty="0"/>
              <a:t>:</a:t>
            </a:r>
          </a:p>
          <a:p>
            <a:pPr marL="0" indent="0" eaLnBrk="1" hangingPunct="1">
              <a:lnSpc>
                <a:spcPct val="90000"/>
              </a:lnSpc>
              <a:buFont typeface="Arial" panose="020B0604020202020204" pitchFamily="34" charset="0"/>
              <a:buNone/>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Permitir</a:t>
            </a:r>
            <a:r>
              <a:rPr dirty="0"/>
              <a:t> </a:t>
            </a:r>
            <a:r>
              <a:rPr dirty="0" err="1"/>
              <a:t>que</a:t>
            </a:r>
            <a:r>
              <a:rPr dirty="0"/>
              <a:t> </a:t>
            </a:r>
            <a:r>
              <a:rPr dirty="0" err="1"/>
              <a:t>los</a:t>
            </a:r>
            <a:r>
              <a:rPr dirty="0"/>
              <a:t> </a:t>
            </a:r>
            <a:r>
              <a:rPr dirty="0" err="1"/>
              <a:t>participantes</a:t>
            </a:r>
            <a:r>
              <a:rPr dirty="0"/>
              <a:t> </a:t>
            </a:r>
            <a:r>
              <a:rPr dirty="0" err="1"/>
              <a:t>apliquen</a:t>
            </a:r>
            <a:r>
              <a:rPr dirty="0"/>
              <a:t> </a:t>
            </a:r>
            <a:r>
              <a:rPr dirty="0" err="1"/>
              <a:t>toda</a:t>
            </a:r>
            <a:r>
              <a:rPr dirty="0"/>
              <a:t> la </a:t>
            </a:r>
            <a:r>
              <a:rPr dirty="0" err="1"/>
              <a:t>información</a:t>
            </a:r>
            <a:r>
              <a:rPr dirty="0"/>
              <a:t> </a:t>
            </a:r>
            <a:r>
              <a:rPr dirty="0" err="1"/>
              <a:t>discutida</a:t>
            </a:r>
            <a:r>
              <a:rPr dirty="0"/>
              <a:t> </a:t>
            </a:r>
            <a:r>
              <a:rPr dirty="0" err="1"/>
              <a:t>en</a:t>
            </a:r>
            <a:r>
              <a:rPr dirty="0"/>
              <a:t> </a:t>
            </a:r>
            <a:r>
              <a:rPr dirty="0" err="1"/>
              <a:t>el</a:t>
            </a:r>
            <a:r>
              <a:rPr dirty="0"/>
              <a:t> </a:t>
            </a:r>
            <a:r>
              <a:rPr dirty="0" err="1"/>
              <a:t>curso</a:t>
            </a:r>
            <a:r>
              <a:rPr dirty="0"/>
              <a:t> para </a:t>
            </a:r>
            <a:r>
              <a:rPr dirty="0" err="1"/>
              <a:t>determinar</a:t>
            </a:r>
            <a:r>
              <a:rPr dirty="0"/>
              <a:t> </a:t>
            </a:r>
            <a:r>
              <a:rPr dirty="0" err="1"/>
              <a:t>los</a:t>
            </a:r>
            <a:r>
              <a:rPr dirty="0"/>
              <a:t> </a:t>
            </a:r>
            <a:r>
              <a:rPr dirty="0" err="1"/>
              <a:t>procedimientos</a:t>
            </a:r>
            <a:r>
              <a:rPr dirty="0"/>
              <a:t> </a:t>
            </a:r>
            <a:r>
              <a:rPr dirty="0" err="1"/>
              <a:t>adecuados</a:t>
            </a:r>
            <a:r>
              <a:rPr dirty="0"/>
              <a:t> </a:t>
            </a:r>
            <a:r>
              <a:rPr dirty="0" err="1"/>
              <a:t>en</a:t>
            </a:r>
            <a:r>
              <a:rPr dirty="0"/>
              <a:t> </a:t>
            </a:r>
            <a:r>
              <a:rPr dirty="0" err="1"/>
              <a:t>emergencias</a:t>
            </a:r>
            <a:r>
              <a:rPr dirty="0"/>
              <a:t> con </a:t>
            </a:r>
            <a:r>
              <a:rPr dirty="0" err="1"/>
              <a:t>etanol</a:t>
            </a:r>
            <a:r>
              <a:rPr dirty="0"/>
              <a:t>, tanto </a:t>
            </a:r>
            <a:r>
              <a:rPr dirty="0" err="1"/>
              <a:t>en</a:t>
            </a:r>
            <a:r>
              <a:rPr dirty="0"/>
              <a:t> </a:t>
            </a:r>
            <a:r>
              <a:rPr dirty="0" err="1"/>
              <a:t>situaciones</a:t>
            </a:r>
            <a:r>
              <a:rPr dirty="0"/>
              <a:t> de </a:t>
            </a:r>
            <a:r>
              <a:rPr dirty="0" err="1"/>
              <a:t>incendio</a:t>
            </a:r>
            <a:r>
              <a:rPr dirty="0"/>
              <a:t> </a:t>
            </a:r>
            <a:r>
              <a:rPr dirty="0" err="1"/>
              <a:t>como</a:t>
            </a:r>
            <a:r>
              <a:rPr dirty="0"/>
              <a:t> sin </a:t>
            </a:r>
            <a:r>
              <a:rPr dirty="0" err="1"/>
              <a:t>incendio</a:t>
            </a:r>
            <a:endParaRPr dirty="0"/>
          </a:p>
        </p:txBody>
      </p:sp>
      <p:pic>
        <p:nvPicPr>
          <p:cNvPr id="6" name="Picture 5">
            <a:extLst>
              <a:ext uri="{FF2B5EF4-FFF2-40B4-BE49-F238E27FC236}">
                <a16:creationId xmlns:a16="http://schemas.microsoft.com/office/drawing/2014/main" id="{DF44EE65-916F-FF4F-4394-0035EEABE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C5591690-029D-9C26-9BA7-41EB599251CD}"/>
              </a:ext>
            </a:extLst>
          </p:cNvPr>
          <p:cNvPicPr>
            <a:picLocks noChangeAspect="1"/>
          </p:cNvPicPr>
          <p:nvPr/>
        </p:nvPicPr>
        <p:blipFill rotWithShape="1">
          <a:blip r:embed="rId3">
            <a:extLst>
              <a:ext uri="{28A0092B-C50C-407E-A947-70E740481C1C}">
                <a14:useLocalDpi xmlns:a14="http://schemas.microsoft.com/office/drawing/2010/main" val="0"/>
              </a:ext>
            </a:extLst>
          </a:blip>
          <a:srcRect l="31276" r="6172"/>
          <a:stretch>
            <a:fillRect/>
          </a:stretch>
        </p:blipFill>
        <p:spPr>
          <a:xfrm>
            <a:off x="0" y="0"/>
            <a:ext cx="12192000" cy="6934200"/>
          </a:xfrm>
          <a:prstGeom prst="rect">
            <a:avLst/>
          </a:prstGeom>
        </p:spPr>
      </p:pic>
      <p:sp>
        <p:nvSpPr>
          <p:cNvPr id="3" name="Rectangle 2">
            <a:extLst>
              <a:ext uri="{FF2B5EF4-FFF2-40B4-BE49-F238E27FC236}">
                <a16:creationId xmlns:a16="http://schemas.microsoft.com/office/drawing/2014/main" id="{50BC553B-5275-5BF5-E04F-7CA3DAAACE55}"/>
              </a:ext>
            </a:extLst>
          </p:cNvPr>
          <p:cNvSpPr/>
          <p:nvPr/>
        </p:nvSpPr>
        <p:spPr>
          <a:xfrm>
            <a:off x="0" y="7620"/>
            <a:ext cx="10984949" cy="6934200"/>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4" name="Title 1">
            <a:extLst>
              <a:ext uri="{FF2B5EF4-FFF2-40B4-BE49-F238E27FC236}">
                <a16:creationId xmlns:a16="http://schemas.microsoft.com/office/drawing/2014/main" id="{486595C9-1E64-BE9E-60AC-E5ADE539EDAF}"/>
              </a:ext>
            </a:extLst>
          </p:cNvPr>
          <p:cNvSpPr txBox="1">
            <a:spLocks/>
          </p:cNvSpPr>
          <p:nvPr/>
        </p:nvSpPr>
        <p:spPr bwMode="auto">
          <a:xfrm>
            <a:off x="609600" y="533400"/>
            <a:ext cx="6248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sz="4000"/>
            </a:pPr>
            <a:r>
              <a:rPr dirty="0" err="1"/>
              <a:t>Actividad</a:t>
            </a:r>
            <a:r>
              <a:rPr dirty="0"/>
              <a:t> 8.2: </a:t>
            </a:r>
            <a:r>
              <a:rPr dirty="0" err="1"/>
              <a:t>Procedimientos</a:t>
            </a:r>
            <a:r>
              <a:rPr dirty="0"/>
              <a:t> </a:t>
            </a:r>
            <a:r>
              <a:rPr dirty="0" err="1"/>
              <a:t>en</a:t>
            </a:r>
            <a:r>
              <a:rPr dirty="0"/>
              <a:t> </a:t>
            </a:r>
            <a:r>
              <a:rPr dirty="0" err="1"/>
              <a:t>caso</a:t>
            </a:r>
            <a:r>
              <a:rPr dirty="0"/>
              <a:t> de </a:t>
            </a:r>
            <a:r>
              <a:rPr dirty="0" err="1"/>
              <a:t>incidentes</a:t>
            </a:r>
            <a:r>
              <a:rPr dirty="0"/>
              <a:t> con </a:t>
            </a:r>
            <a:r>
              <a:rPr dirty="0" err="1"/>
              <a:t>etanol</a:t>
            </a:r>
            <a:endParaRPr dirty="0"/>
          </a:p>
        </p:txBody>
      </p:sp>
      <p:sp>
        <p:nvSpPr>
          <p:cNvPr id="5" name="Rectangle 3">
            <a:extLst>
              <a:ext uri="{FF2B5EF4-FFF2-40B4-BE49-F238E27FC236}">
                <a16:creationId xmlns:a16="http://schemas.microsoft.com/office/drawing/2014/main" id="{0100C50C-3B52-F6E8-95C2-36005DB97A7D}"/>
              </a:ext>
            </a:extLst>
          </p:cNvPr>
          <p:cNvSpPr txBox="1">
            <a:spLocks/>
          </p:cNvSpPr>
          <p:nvPr/>
        </p:nvSpPr>
        <p:spPr bwMode="auto">
          <a:xfrm>
            <a:off x="609600" y="2537055"/>
            <a:ext cx="5562600" cy="272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Font typeface="Arial" panose="020B0604020202020204" pitchFamily="34" charset="0"/>
              <a:buNone/>
              <a:defRPr sz="2800" b="1">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dirty="0" err="1"/>
              <a:t>Objetivo</a:t>
            </a:r>
            <a:r>
              <a:rPr dirty="0"/>
              <a:t>:</a:t>
            </a:r>
          </a:p>
          <a:p>
            <a:pPr marL="0" indent="0" eaLnBrk="1" hangingPunct="1">
              <a:lnSpc>
                <a:spcPct val="90000"/>
              </a:lnSpc>
              <a:buFont typeface="Arial" panose="020B0604020202020204" pitchFamily="34" charset="0"/>
              <a:buNone/>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Para </a:t>
            </a:r>
            <a:r>
              <a:rPr dirty="0" err="1"/>
              <a:t>permitir</a:t>
            </a:r>
            <a:r>
              <a:rPr dirty="0"/>
              <a:t> </a:t>
            </a:r>
            <a:r>
              <a:rPr dirty="0" err="1"/>
              <a:t>que</a:t>
            </a:r>
            <a:r>
              <a:rPr dirty="0"/>
              <a:t> </a:t>
            </a:r>
            <a:r>
              <a:rPr dirty="0" err="1"/>
              <a:t>los</a:t>
            </a:r>
            <a:r>
              <a:rPr dirty="0"/>
              <a:t> </a:t>
            </a:r>
            <a:r>
              <a:rPr dirty="0" err="1"/>
              <a:t>participantes</a:t>
            </a:r>
            <a:r>
              <a:rPr dirty="0"/>
              <a:t> </a:t>
            </a:r>
            <a:r>
              <a:rPr dirty="0" err="1"/>
              <a:t>demuestren</a:t>
            </a:r>
            <a:r>
              <a:rPr dirty="0"/>
              <a:t> </a:t>
            </a:r>
            <a:r>
              <a:rPr dirty="0" err="1"/>
              <a:t>su</a:t>
            </a:r>
            <a:r>
              <a:rPr dirty="0"/>
              <a:t> </a:t>
            </a:r>
            <a:r>
              <a:rPr dirty="0" err="1"/>
              <a:t>comprensión</a:t>
            </a:r>
            <a:r>
              <a:rPr dirty="0"/>
              <a:t> de las </a:t>
            </a:r>
            <a:r>
              <a:rPr dirty="0" err="1"/>
              <a:t>capacidades</a:t>
            </a:r>
            <a:r>
              <a:rPr dirty="0"/>
              <a:t> y </a:t>
            </a:r>
            <a:r>
              <a:rPr dirty="0" err="1"/>
              <a:t>limitaciones</a:t>
            </a:r>
            <a:r>
              <a:rPr dirty="0"/>
              <a:t> de la </a:t>
            </a:r>
            <a:r>
              <a:rPr dirty="0" err="1"/>
              <a:t>espuma</a:t>
            </a:r>
            <a:r>
              <a:rPr dirty="0"/>
              <a:t> </a:t>
            </a:r>
            <a:r>
              <a:rPr dirty="0" err="1"/>
              <a:t>extintora</a:t>
            </a:r>
            <a:r>
              <a:rPr dirty="0"/>
              <a:t> para </a:t>
            </a:r>
            <a:r>
              <a:rPr dirty="0" err="1"/>
              <a:t>combatir</a:t>
            </a:r>
            <a:r>
              <a:rPr dirty="0"/>
              <a:t> </a:t>
            </a:r>
            <a:r>
              <a:rPr dirty="0" err="1"/>
              <a:t>emergencias</a:t>
            </a:r>
            <a:r>
              <a:rPr dirty="0"/>
              <a:t> de </a:t>
            </a:r>
            <a:r>
              <a:rPr dirty="0" err="1"/>
              <a:t>incendios</a:t>
            </a:r>
            <a:r>
              <a:rPr dirty="0"/>
              <a:t> de </a:t>
            </a:r>
            <a:r>
              <a:rPr dirty="0" err="1"/>
              <a:t>solventes</a:t>
            </a:r>
            <a:r>
              <a:rPr dirty="0"/>
              <a:t> </a:t>
            </a:r>
            <a:r>
              <a:rPr dirty="0" err="1"/>
              <a:t>polares</a:t>
            </a:r>
            <a:r>
              <a:rPr dirty="0"/>
              <a:t>.</a:t>
            </a:r>
          </a:p>
        </p:txBody>
      </p:sp>
      <p:pic>
        <p:nvPicPr>
          <p:cNvPr id="6" name="Picture 5">
            <a:extLst>
              <a:ext uri="{FF2B5EF4-FFF2-40B4-BE49-F238E27FC236}">
                <a16:creationId xmlns:a16="http://schemas.microsoft.com/office/drawing/2014/main" id="{6678EEB8-34E8-E3D5-53C6-7C1E9E694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theme/theme1.xml><?xml version="1.0" encoding="utf-8"?>
<a:theme xmlns:a="http://schemas.openxmlformats.org/drawingml/2006/main" name="2025 Update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79f892f-2c11-43a9-b10f-e0092ef5799b" xsi:nil="true"/>
    <lcf76f155ced4ddcb4097134ff3c332f xmlns="9659d145-d520-4658-b925-eca3bc946a0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8" ma:contentTypeDescription="Create a new document." ma:contentTypeScope="" ma:versionID="eea2116b0342fe1b5484d61114b09d98">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f0be449b6ff9bf7eed0a2765a5cb7753"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7e2319-715b-419f-ad38-fa0d6611b6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30296f-bffd-40b7-a96f-a16ecbf4646a}" ma:internalName="TaxCatchAll" ma:showField="CatchAllData" ma:web="679f892f-2c11-43a9-b10f-e0092ef579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11B417-3179-43E2-9A6B-9AF3C299FE9D}">
  <ds:schemaRefs>
    <ds:schemaRef ds:uri="http://schemas.microsoft.com/sharepoint/v3/contenttype/forms"/>
  </ds:schemaRefs>
</ds:datastoreItem>
</file>

<file path=customXml/itemProps2.xml><?xml version="1.0" encoding="utf-8"?>
<ds:datastoreItem xmlns:ds="http://schemas.openxmlformats.org/officeDocument/2006/customXml" ds:itemID="{2CB043DD-BCE7-4CE9-BBE7-ED2A94D9E5C2}">
  <ds:schemaRefs>
    <ds:schemaRef ds:uri="http://schemas.microsoft.com/office/2006/metadata/properties"/>
    <ds:schemaRef ds:uri="http://schemas.microsoft.com/office/infopath/2007/PartnerControls"/>
    <ds:schemaRef ds:uri="679f892f-2c11-43a9-b10f-e0092ef5799b"/>
    <ds:schemaRef ds:uri="9659d145-d520-4658-b925-eca3bc946a0b"/>
  </ds:schemaRefs>
</ds:datastoreItem>
</file>

<file path=customXml/itemProps3.xml><?xml version="1.0" encoding="utf-8"?>
<ds:datastoreItem xmlns:ds="http://schemas.openxmlformats.org/officeDocument/2006/customXml" ds:itemID="{5C451297-3AF2-4453-A0E1-1AD4C377EB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27675</TotalTime>
  <Words>2743</Words>
  <Application>Microsoft Office PowerPoint</Application>
  <PresentationFormat>Panorámica</PresentationFormat>
  <Paragraphs>168</Paragraphs>
  <Slides>9</Slides>
  <Notes>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ＭＳ Ｐゴシック</vt:lpstr>
      <vt:lpstr>Arial</vt:lpstr>
      <vt:lpstr>Calibri</vt:lpstr>
      <vt:lpstr>2025 Updated Background</vt:lpstr>
      <vt:lpstr>Presentación de PowerPoint</vt:lpstr>
      <vt:lpstr>Presentación de PowerPoint</vt:lpstr>
      <vt:lpstr>Introducción</vt:lpstr>
      <vt:lpstr>Operaciones contra incendios en instalaciones y almacenes a granel</vt:lpstr>
      <vt:lpstr>Operaciones  contra incendios  en instalaciones  y almacenes a granel</vt:lpstr>
      <vt:lpstr>como parte de la planificación previa</vt:lpstr>
      <vt:lpstr>Resumen</vt:lpstr>
      <vt:lpstr>Presentación de PowerPoint</vt:lpstr>
      <vt:lpstr>Presentación de PowerPoint</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Juan Manuel Acosta</cp:lastModifiedBy>
  <cp:revision>154</cp:revision>
  <cp:lastPrinted>2020-03-04T15:34:46Z</cp:lastPrinted>
  <dcterms:modified xsi:type="dcterms:W3CDTF">2026-03-25T14:39:48Z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