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05" r:id="rId4"/>
    <p:sldMasterId id="2147483648" r:id="rId5"/>
  </p:sldMasterIdLst>
  <p:notesMasterIdLst>
    <p:notesMasterId r:id="rId31"/>
  </p:notesMasterIdLst>
  <p:handoutMasterIdLst>
    <p:handoutMasterId r:id="rId32"/>
  </p:handoutMasterIdLst>
  <p:sldIdLst>
    <p:sldId id="331" r:id="rId6"/>
    <p:sldId id="307" r:id="rId7"/>
    <p:sldId id="308" r:id="rId8"/>
    <p:sldId id="365" r:id="rId9"/>
    <p:sldId id="309" r:id="rId10"/>
    <p:sldId id="370" r:id="rId11"/>
    <p:sldId id="387" r:id="rId12"/>
    <p:sldId id="558" r:id="rId13"/>
    <p:sldId id="381" r:id="rId14"/>
    <p:sldId id="393" r:id="rId15"/>
    <p:sldId id="382" r:id="rId16"/>
    <p:sldId id="559" r:id="rId17"/>
    <p:sldId id="391" r:id="rId18"/>
    <p:sldId id="375" r:id="rId19"/>
    <p:sldId id="367" r:id="rId20"/>
    <p:sldId id="394" r:id="rId21"/>
    <p:sldId id="366" r:id="rId22"/>
    <p:sldId id="557" r:id="rId23"/>
    <p:sldId id="342" r:id="rId24"/>
    <p:sldId id="374" r:id="rId25"/>
    <p:sldId id="376" r:id="rId26"/>
    <p:sldId id="395" r:id="rId27"/>
    <p:sldId id="385" r:id="rId28"/>
    <p:sldId id="337" r:id="rId29"/>
    <p:sldId id="336" r:id="rId30"/>
  </p:sldIdLst>
  <p:sldSz cx="12192000" cy="6858000"/>
  <p:notesSz cx="7010400" cy="9296400"/>
  <p:defaultTextStyle>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00317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80145" autoAdjust="0"/>
  </p:normalViewPr>
  <p:slideViewPr>
    <p:cSldViewPr>
      <p:cViewPr varScale="1">
        <p:scale>
          <a:sx n="69" d="100"/>
          <a:sy n="69" d="100"/>
        </p:scale>
        <p:origin x="1205" y="288"/>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44"/>
    </p:cViewPr>
  </p:sorterViewPr>
  <p:notesViewPr>
    <p:cSldViewPr>
      <p:cViewPr>
        <p:scale>
          <a:sx n="66" d="100"/>
          <a:sy n="66" d="100"/>
        </p:scale>
        <p:origin x="3029" y="-3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7BFC989C-9026-4FDF-A8BA-5762B3585EB1}"/>
    <pc:docChg chg="undo redo custSel addSld delSld modSld sldOrd modMainMaster">
      <pc:chgData name="Missy Ruff" userId="2fedf697-c7c4-47e5-81d4-5bd69038a8f8" providerId="ADAL" clId="{7BFC989C-9026-4FDF-A8BA-5762B3585EB1}" dt="2026-03-09T17:21:50.343" v="4441" actId="20577"/>
      <pc:docMkLst>
        <pc:docMk/>
      </pc:docMkLst>
      <pc:sldChg chg="addSp delSp modSp mod modClrScheme chgLayout modNotesTx">
        <pc:chgData name="Missy Ruff" userId="2fedf697-c7c4-47e5-81d4-5bd69038a8f8" providerId="ADAL" clId="{7BFC989C-9026-4FDF-A8BA-5762B3585EB1}" dt="2026-03-09T17:21:50.343" v="4441" actId="20577"/>
        <pc:sldMkLst>
          <pc:docMk/>
          <pc:sldMk cId="0" sldId="307"/>
        </pc:sldMkLst>
        <pc:spChg chg="mod">
          <ac:chgData name="Missy Ruff" userId="2fedf697-c7c4-47e5-81d4-5bd69038a8f8" providerId="ADAL" clId="{7BFC989C-9026-4FDF-A8BA-5762B3585EB1}" dt="2026-03-06T20:00:40.468" v="3355" actId="1036"/>
          <ac:spMkLst>
            <pc:docMk/>
            <pc:sldMk cId="0" sldId="307"/>
            <ac:spMk id="4" creationId="{A5DEC168-E976-7DBF-5418-8E2A591C767C}"/>
          </ac:spMkLst>
        </pc:spChg>
        <pc:spChg chg="mod">
          <ac:chgData name="Missy Ruff" userId="2fedf697-c7c4-47e5-81d4-5bd69038a8f8" providerId="ADAL" clId="{7BFC989C-9026-4FDF-A8BA-5762B3585EB1}" dt="2026-03-06T20:00:57.338" v="3358" actId="1036"/>
          <ac:spMkLst>
            <pc:docMk/>
            <pc:sldMk cId="0" sldId="307"/>
            <ac:spMk id="23" creationId="{208C9029-AD0F-0D5D-A561-1770FB88621A}"/>
          </ac:spMkLst>
        </pc:spChg>
        <pc:spChg chg="mod">
          <ac:chgData name="Missy Ruff" userId="2fedf697-c7c4-47e5-81d4-5bd69038a8f8" providerId="ADAL" clId="{7BFC989C-9026-4FDF-A8BA-5762B3585EB1}" dt="2026-03-06T20:00:57.338" v="3358" actId="1036"/>
          <ac:spMkLst>
            <pc:docMk/>
            <pc:sldMk cId="0" sldId="307"/>
            <ac:spMk id="24" creationId="{F327A9BC-61C1-90E8-E7BF-CBA326E3B1C8}"/>
          </ac:spMkLst>
        </pc:spChg>
        <pc:spChg chg="mod">
          <ac:chgData name="Missy Ruff" userId="2fedf697-c7c4-47e5-81d4-5bd69038a8f8" providerId="ADAL" clId="{7BFC989C-9026-4FDF-A8BA-5762B3585EB1}" dt="2026-03-06T20:00:57.338" v="3358" actId="1036"/>
          <ac:spMkLst>
            <pc:docMk/>
            <pc:sldMk cId="0" sldId="307"/>
            <ac:spMk id="25" creationId="{E12C17FD-36E9-ED4C-1B34-78A52466D717}"/>
          </ac:spMkLst>
        </pc:spChg>
        <pc:spChg chg="mod">
          <ac:chgData name="Missy Ruff" userId="2fedf697-c7c4-47e5-81d4-5bd69038a8f8" providerId="ADAL" clId="{7BFC989C-9026-4FDF-A8BA-5762B3585EB1}" dt="2026-03-06T20:00:57.338" v="3358" actId="1036"/>
          <ac:spMkLst>
            <pc:docMk/>
            <pc:sldMk cId="0" sldId="307"/>
            <ac:spMk id="26" creationId="{5243532D-E4E4-DA9D-BE9F-F91FDA85D77D}"/>
          </ac:spMkLst>
        </pc:spChg>
        <pc:spChg chg="mod">
          <ac:chgData name="Missy Ruff" userId="2fedf697-c7c4-47e5-81d4-5bd69038a8f8" providerId="ADAL" clId="{7BFC989C-9026-4FDF-A8BA-5762B3585EB1}" dt="2026-03-06T20:00:57.338" v="3358" actId="1036"/>
          <ac:spMkLst>
            <pc:docMk/>
            <pc:sldMk cId="0" sldId="307"/>
            <ac:spMk id="27" creationId="{5F948681-E453-E7B2-7339-73A8A603FCFA}"/>
          </ac:spMkLst>
        </pc:spChg>
        <pc:spChg chg="mod">
          <ac:chgData name="Missy Ruff" userId="2fedf697-c7c4-47e5-81d4-5bd69038a8f8" providerId="ADAL" clId="{7BFC989C-9026-4FDF-A8BA-5762B3585EB1}" dt="2026-03-06T20:00:16.800" v="3330" actId="1076"/>
          <ac:spMkLst>
            <pc:docMk/>
            <pc:sldMk cId="0" sldId="307"/>
            <ac:spMk id="29" creationId="{3BA3463F-C083-E902-CCF5-0D83DEF8BAFD}"/>
          </ac:spMkLst>
        </pc:spChg>
        <pc:grpChg chg="mod">
          <ac:chgData name="Missy Ruff" userId="2fedf697-c7c4-47e5-81d4-5bd69038a8f8" providerId="ADAL" clId="{7BFC989C-9026-4FDF-A8BA-5762B3585EB1}" dt="2026-03-06T20:00:57.338" v="3358" actId="1036"/>
          <ac:grpSpMkLst>
            <pc:docMk/>
            <pc:sldMk cId="0" sldId="307"/>
            <ac:grpSpMk id="8" creationId="{B20CF696-96F4-2006-0324-C51A5ED6978D}"/>
          </ac:grpSpMkLst>
        </pc:grpChg>
        <pc:grpChg chg="mod">
          <ac:chgData name="Missy Ruff" userId="2fedf697-c7c4-47e5-81d4-5bd69038a8f8" providerId="ADAL" clId="{7BFC989C-9026-4FDF-A8BA-5762B3585EB1}" dt="2026-03-06T20:00:57.338" v="3358" actId="1036"/>
          <ac:grpSpMkLst>
            <pc:docMk/>
            <pc:sldMk cId="0" sldId="307"/>
            <ac:grpSpMk id="11" creationId="{5CB99C3E-E13A-EE09-6BD0-6C3F3B05A3CD}"/>
          </ac:grpSpMkLst>
        </pc:grpChg>
        <pc:grpChg chg="mod">
          <ac:chgData name="Missy Ruff" userId="2fedf697-c7c4-47e5-81d4-5bd69038a8f8" providerId="ADAL" clId="{7BFC989C-9026-4FDF-A8BA-5762B3585EB1}" dt="2026-03-06T20:00:57.338" v="3358" actId="1036"/>
          <ac:grpSpMkLst>
            <pc:docMk/>
            <pc:sldMk cId="0" sldId="307"/>
            <ac:grpSpMk id="14" creationId="{A83DA7AB-16E7-6CBA-DB15-64FBA4470AF7}"/>
          </ac:grpSpMkLst>
        </pc:grpChg>
        <pc:grpChg chg="mod">
          <ac:chgData name="Missy Ruff" userId="2fedf697-c7c4-47e5-81d4-5bd69038a8f8" providerId="ADAL" clId="{7BFC989C-9026-4FDF-A8BA-5762B3585EB1}" dt="2026-03-06T20:00:57.338" v="3358" actId="1036"/>
          <ac:grpSpMkLst>
            <pc:docMk/>
            <pc:sldMk cId="0" sldId="307"/>
            <ac:grpSpMk id="32" creationId="{0B1609F1-6CE8-5697-9DAC-451629A493F3}"/>
          </ac:grpSpMkLst>
        </pc:grpChg>
        <pc:grpChg chg="mod">
          <ac:chgData name="Missy Ruff" userId="2fedf697-c7c4-47e5-81d4-5bd69038a8f8" providerId="ADAL" clId="{7BFC989C-9026-4FDF-A8BA-5762B3585EB1}" dt="2026-03-06T20:00:57.338" v="3358" actId="1036"/>
          <ac:grpSpMkLst>
            <pc:docMk/>
            <pc:sldMk cId="0" sldId="307"/>
            <ac:grpSpMk id="36" creationId="{F1B31144-D031-A355-E420-0DD4727096EF}"/>
          </ac:grpSpMkLst>
        </pc:grpChg>
      </pc:sldChg>
      <pc:sldChg chg="modSp mod">
        <pc:chgData name="Missy Ruff" userId="2fedf697-c7c4-47e5-81d4-5bd69038a8f8" providerId="ADAL" clId="{7BFC989C-9026-4FDF-A8BA-5762B3585EB1}" dt="2026-03-06T20:32:38.525" v="3526" actId="1035"/>
        <pc:sldMkLst>
          <pc:docMk/>
          <pc:sldMk cId="0" sldId="308"/>
        </pc:sldMkLst>
        <pc:spChg chg="mod">
          <ac:chgData name="Missy Ruff" userId="2fedf697-c7c4-47e5-81d4-5bd69038a8f8" providerId="ADAL" clId="{7BFC989C-9026-4FDF-A8BA-5762B3585EB1}" dt="2026-03-06T20:31:58.749" v="3520" actId="14100"/>
          <ac:spMkLst>
            <pc:docMk/>
            <pc:sldMk cId="0" sldId="308"/>
            <ac:spMk id="2" creationId="{85A59183-02EB-DFD1-D4FE-01F202C1B860}"/>
          </ac:spMkLst>
        </pc:spChg>
        <pc:spChg chg="mod">
          <ac:chgData name="Missy Ruff" userId="2fedf697-c7c4-47e5-81d4-5bd69038a8f8" providerId="ADAL" clId="{7BFC989C-9026-4FDF-A8BA-5762B3585EB1}" dt="2026-03-06T20:32:38.525" v="3526" actId="1035"/>
          <ac:spMkLst>
            <pc:docMk/>
            <pc:sldMk cId="0" sldId="308"/>
            <ac:spMk id="5" creationId="{A4BDE72C-4E10-17E6-01DD-56BF9678A413}"/>
          </ac:spMkLst>
        </pc:spChg>
        <pc:spChg chg="mod">
          <ac:chgData name="Missy Ruff" userId="2fedf697-c7c4-47e5-81d4-5bd69038a8f8" providerId="ADAL" clId="{7BFC989C-9026-4FDF-A8BA-5762B3585EB1}" dt="2026-03-06T20:32:14.799" v="3524" actId="1036"/>
          <ac:spMkLst>
            <pc:docMk/>
            <pc:sldMk cId="0" sldId="308"/>
            <ac:spMk id="12291" creationId="{1AC72575-C52C-4539-93BA-9E8C6BF8D6EA}"/>
          </ac:spMkLst>
        </pc:spChg>
      </pc:sldChg>
      <pc:sldChg chg="modSp mod">
        <pc:chgData name="Missy Ruff" userId="2fedf697-c7c4-47e5-81d4-5bd69038a8f8" providerId="ADAL" clId="{7BFC989C-9026-4FDF-A8BA-5762B3585EB1}" dt="2026-03-06T20:15:55.818" v="3479" actId="1036"/>
        <pc:sldMkLst>
          <pc:docMk/>
          <pc:sldMk cId="0" sldId="309"/>
        </pc:sldMkLst>
        <pc:spChg chg="mod">
          <ac:chgData name="Missy Ruff" userId="2fedf697-c7c4-47e5-81d4-5bd69038a8f8" providerId="ADAL" clId="{7BFC989C-9026-4FDF-A8BA-5762B3585EB1}" dt="2026-03-06T20:15:55.818" v="3479" actId="1036"/>
          <ac:spMkLst>
            <pc:docMk/>
            <pc:sldMk cId="0" sldId="309"/>
            <ac:spMk id="2" creationId="{D90FDA4D-EDBA-E5AE-DAA3-5472912F6A72}"/>
          </ac:spMkLst>
        </pc:spChg>
        <pc:spChg chg="mod">
          <ac:chgData name="Missy Ruff" userId="2fedf697-c7c4-47e5-81d4-5bd69038a8f8" providerId="ADAL" clId="{7BFC989C-9026-4FDF-A8BA-5762B3585EB1}" dt="2026-03-06T20:15:55.818" v="3479" actId="1036"/>
          <ac:spMkLst>
            <pc:docMk/>
            <pc:sldMk cId="0" sldId="309"/>
            <ac:spMk id="16386" creationId="{84C9347D-D44E-4ECB-8C5E-B0044C9383FD}"/>
          </ac:spMkLst>
        </pc:spChg>
      </pc:sldChg>
      <pc:sldChg chg="addSp modSp mod">
        <pc:chgData name="Missy Ruff" userId="2fedf697-c7c4-47e5-81d4-5bd69038a8f8" providerId="ADAL" clId="{7BFC989C-9026-4FDF-A8BA-5762B3585EB1}" dt="2026-03-06T21:31:05.049" v="4429"/>
        <pc:sldMkLst>
          <pc:docMk/>
          <pc:sldMk cId="0" sldId="336"/>
        </pc:sldMkLst>
        <pc:spChg chg="mod">
          <ac:chgData name="Missy Ruff" userId="2fedf697-c7c4-47e5-81d4-5bd69038a8f8" providerId="ADAL" clId="{7BFC989C-9026-4FDF-A8BA-5762B3585EB1}" dt="2026-03-06T21:15:23.299" v="3732" actId="1038"/>
          <ac:spMkLst>
            <pc:docMk/>
            <pc:sldMk cId="0" sldId="336"/>
            <ac:spMk id="4" creationId="{970CB991-CE80-8204-955D-4ABAE13AD596}"/>
          </ac:spMkLst>
        </pc:spChg>
        <pc:spChg chg="mod">
          <ac:chgData name="Missy Ruff" userId="2fedf697-c7c4-47e5-81d4-5bd69038a8f8" providerId="ADAL" clId="{7BFC989C-9026-4FDF-A8BA-5762B3585EB1}" dt="2026-03-06T21:15:26.593" v="3733" actId="1038"/>
          <ac:spMkLst>
            <pc:docMk/>
            <pc:sldMk cId="0" sldId="336"/>
            <ac:spMk id="5" creationId="{A9859025-F0E2-5B62-A7B9-1BD13393E135}"/>
          </ac:spMkLst>
        </pc:spChg>
        <pc:picChg chg="add mod">
          <ac:chgData name="Missy Ruff" userId="2fedf697-c7c4-47e5-81d4-5bd69038a8f8" providerId="ADAL" clId="{7BFC989C-9026-4FDF-A8BA-5762B3585EB1}" dt="2026-03-06T21:31:05.049" v="4429"/>
          <ac:picMkLst>
            <pc:docMk/>
            <pc:sldMk cId="0" sldId="336"/>
            <ac:picMk id="6" creationId="{D8181BA5-82E3-6FF9-246A-127BF424C302}"/>
          </ac:picMkLst>
        </pc:picChg>
      </pc:sldChg>
      <pc:sldChg chg="addSp modSp mod">
        <pc:chgData name="Missy Ruff" userId="2fedf697-c7c4-47e5-81d4-5bd69038a8f8" providerId="ADAL" clId="{7BFC989C-9026-4FDF-A8BA-5762B3585EB1}" dt="2026-03-06T21:31:01.462" v="4428"/>
        <pc:sldMkLst>
          <pc:docMk/>
          <pc:sldMk cId="0" sldId="337"/>
        </pc:sldMkLst>
        <pc:spChg chg="mod">
          <ac:chgData name="Missy Ruff" userId="2fedf697-c7c4-47e5-81d4-5bd69038a8f8" providerId="ADAL" clId="{7BFC989C-9026-4FDF-A8BA-5762B3585EB1}" dt="2026-03-06T20:50:28.214" v="3719" actId="1036"/>
          <ac:spMkLst>
            <pc:docMk/>
            <pc:sldMk cId="0" sldId="337"/>
            <ac:spMk id="5" creationId="{9E13E630-7340-013C-AB1C-6260E6FD1A67}"/>
          </ac:spMkLst>
        </pc:spChg>
        <pc:spChg chg="mod">
          <ac:chgData name="Missy Ruff" userId="2fedf697-c7c4-47e5-81d4-5bd69038a8f8" providerId="ADAL" clId="{7BFC989C-9026-4FDF-A8BA-5762B3585EB1}" dt="2026-03-06T20:50:28.214" v="3719" actId="1036"/>
          <ac:spMkLst>
            <pc:docMk/>
            <pc:sldMk cId="0" sldId="337"/>
            <ac:spMk id="6" creationId="{270ED800-B501-3760-74E5-6E11EB9105B1}"/>
          </ac:spMkLst>
        </pc:spChg>
        <pc:picChg chg="add mod">
          <ac:chgData name="Missy Ruff" userId="2fedf697-c7c4-47e5-81d4-5bd69038a8f8" providerId="ADAL" clId="{7BFC989C-9026-4FDF-A8BA-5762B3585EB1}" dt="2026-03-06T21:31:01.462" v="4428"/>
          <ac:picMkLst>
            <pc:docMk/>
            <pc:sldMk cId="0" sldId="337"/>
            <ac:picMk id="2" creationId="{6B1E9C27-9E5D-0C56-2F5E-D94EFF74651A}"/>
          </ac:picMkLst>
        </pc:picChg>
        <pc:picChg chg="mod modCrop">
          <ac:chgData name="Missy Ruff" userId="2fedf697-c7c4-47e5-81d4-5bd69038a8f8" providerId="ADAL" clId="{7BFC989C-9026-4FDF-A8BA-5762B3585EB1}" dt="2026-03-06T20:50:19.526" v="3717" actId="732"/>
          <ac:picMkLst>
            <pc:docMk/>
            <pc:sldMk cId="0" sldId="337"/>
            <ac:picMk id="9" creationId="{65EEFBE3-3051-F789-98C7-1B843BA9BD45}"/>
          </ac:picMkLst>
        </pc:picChg>
      </pc:sldChg>
      <pc:sldChg chg="modSp mod">
        <pc:chgData name="Missy Ruff" userId="2fedf697-c7c4-47e5-81d4-5bd69038a8f8" providerId="ADAL" clId="{7BFC989C-9026-4FDF-A8BA-5762B3585EB1}" dt="2026-03-06T20:19:27.951" v="3517" actId="255"/>
        <pc:sldMkLst>
          <pc:docMk/>
          <pc:sldMk cId="0" sldId="342"/>
        </pc:sldMkLst>
        <pc:spChg chg="mod">
          <ac:chgData name="Missy Ruff" userId="2fedf697-c7c4-47e5-81d4-5bd69038a8f8" providerId="ADAL" clId="{7BFC989C-9026-4FDF-A8BA-5762B3585EB1}" dt="2026-03-06T20:19:27.951" v="3517" actId="255"/>
          <ac:spMkLst>
            <pc:docMk/>
            <pc:sldMk cId="0" sldId="342"/>
            <ac:spMk id="2" creationId="{B5A54529-B31F-0DA9-8C8B-75408CBDED88}"/>
          </ac:spMkLst>
        </pc:spChg>
      </pc:sldChg>
      <pc:sldChg chg="modSp mod">
        <pc:chgData name="Missy Ruff" userId="2fedf697-c7c4-47e5-81d4-5bd69038a8f8" providerId="ADAL" clId="{7BFC989C-9026-4FDF-A8BA-5762B3585EB1}" dt="2026-03-06T20:02:11.059" v="3364" actId="255"/>
        <pc:sldMkLst>
          <pc:docMk/>
          <pc:sldMk cId="0" sldId="365"/>
        </pc:sldMkLst>
        <pc:spChg chg="mod">
          <ac:chgData name="Missy Ruff" userId="2fedf697-c7c4-47e5-81d4-5bd69038a8f8" providerId="ADAL" clId="{7BFC989C-9026-4FDF-A8BA-5762B3585EB1}" dt="2026-03-06T20:02:11.059" v="3364" actId="255"/>
          <ac:spMkLst>
            <pc:docMk/>
            <pc:sldMk cId="0" sldId="365"/>
            <ac:spMk id="14338" creationId="{79241EA8-6B9D-445D-86AA-1CFA2027A238}"/>
          </ac:spMkLst>
        </pc:spChg>
      </pc:sldChg>
      <pc:sldChg chg="addSp modSp mod">
        <pc:chgData name="Missy Ruff" userId="2fedf697-c7c4-47e5-81d4-5bd69038a8f8" providerId="ADAL" clId="{7BFC989C-9026-4FDF-A8BA-5762B3585EB1}" dt="2026-03-06T21:30:43.957" v="4427" actId="1037"/>
        <pc:sldMkLst>
          <pc:docMk/>
          <pc:sldMk cId="0" sldId="366"/>
        </pc:sldMkLst>
        <pc:spChg chg="mod">
          <ac:chgData name="Missy Ruff" userId="2fedf697-c7c4-47e5-81d4-5bd69038a8f8" providerId="ADAL" clId="{7BFC989C-9026-4FDF-A8BA-5762B3585EB1}" dt="2026-03-06T20:13:40.701" v="3444" actId="255"/>
          <ac:spMkLst>
            <pc:docMk/>
            <pc:sldMk cId="0" sldId="366"/>
            <ac:spMk id="2" creationId="{65722C3C-4284-8904-2CEC-1DCB8748BC36}"/>
          </ac:spMkLst>
        </pc:spChg>
        <pc:picChg chg="add mod">
          <ac:chgData name="Missy Ruff" userId="2fedf697-c7c4-47e5-81d4-5bd69038a8f8" providerId="ADAL" clId="{7BFC989C-9026-4FDF-A8BA-5762B3585EB1}" dt="2026-03-06T21:30:43.957" v="4427" actId="1037"/>
          <ac:picMkLst>
            <pc:docMk/>
            <pc:sldMk cId="0" sldId="366"/>
            <ac:picMk id="3" creationId="{24FA9301-AB59-870B-207E-3B141E99B54A}"/>
          </ac:picMkLst>
        </pc:picChg>
      </pc:sldChg>
      <pc:sldChg chg="addSp modSp mod">
        <pc:chgData name="Missy Ruff" userId="2fedf697-c7c4-47e5-81d4-5bd69038a8f8" providerId="ADAL" clId="{7BFC989C-9026-4FDF-A8BA-5762B3585EB1}" dt="2026-03-06T21:30:23.797" v="4289"/>
        <pc:sldMkLst>
          <pc:docMk/>
          <pc:sldMk cId="0" sldId="367"/>
        </pc:sldMkLst>
        <pc:spChg chg="mod">
          <ac:chgData name="Missy Ruff" userId="2fedf697-c7c4-47e5-81d4-5bd69038a8f8" providerId="ADAL" clId="{7BFC989C-9026-4FDF-A8BA-5762B3585EB1}" dt="2026-03-06T20:40:14.377" v="3626" actId="1037"/>
          <ac:spMkLst>
            <pc:docMk/>
            <pc:sldMk cId="0" sldId="367"/>
            <ac:spMk id="6" creationId="{A728C30F-0041-4852-75AA-D51012D357B8}"/>
          </ac:spMkLst>
        </pc:spChg>
        <pc:spChg chg="mod">
          <ac:chgData name="Missy Ruff" userId="2fedf697-c7c4-47e5-81d4-5bd69038a8f8" providerId="ADAL" clId="{7BFC989C-9026-4FDF-A8BA-5762B3585EB1}" dt="2026-03-06T20:40:14.377" v="3626" actId="1037"/>
          <ac:spMkLst>
            <pc:docMk/>
            <pc:sldMk cId="0" sldId="367"/>
            <ac:spMk id="36866" creationId="{3EC54F83-B14F-4007-B57C-1BAE18CAB3A6}"/>
          </ac:spMkLst>
        </pc:spChg>
        <pc:grpChg chg="mod">
          <ac:chgData name="Missy Ruff" userId="2fedf697-c7c4-47e5-81d4-5bd69038a8f8" providerId="ADAL" clId="{7BFC989C-9026-4FDF-A8BA-5762B3585EB1}" dt="2026-03-06T20:38:09.189" v="3602" actId="14100"/>
          <ac:grpSpMkLst>
            <pc:docMk/>
            <pc:sldMk cId="0" sldId="367"/>
            <ac:grpSpMk id="2" creationId="{7849470A-8DAC-6ACA-C35A-CED41780D2EF}"/>
          </ac:grpSpMkLst>
        </pc:grpChg>
        <pc:picChg chg="add mod">
          <ac:chgData name="Missy Ruff" userId="2fedf697-c7c4-47e5-81d4-5bd69038a8f8" providerId="ADAL" clId="{7BFC989C-9026-4FDF-A8BA-5762B3585EB1}" dt="2026-03-06T21:30:23.797" v="4289"/>
          <ac:picMkLst>
            <pc:docMk/>
            <pc:sldMk cId="0" sldId="367"/>
            <ac:picMk id="7" creationId="{11B741E0-0A28-DA5E-2629-F76DA2DACDC3}"/>
          </ac:picMkLst>
        </pc:picChg>
      </pc:sldChg>
      <pc:sldChg chg="modSp mod">
        <pc:chgData name="Missy Ruff" userId="2fedf697-c7c4-47e5-81d4-5bd69038a8f8" providerId="ADAL" clId="{7BFC989C-9026-4FDF-A8BA-5762B3585EB1}" dt="2026-03-06T20:33:16.089" v="3531" actId="1035"/>
        <pc:sldMkLst>
          <pc:docMk/>
          <pc:sldMk cId="0" sldId="370"/>
        </pc:sldMkLst>
        <pc:spChg chg="mod">
          <ac:chgData name="Missy Ruff" userId="2fedf697-c7c4-47e5-81d4-5bd69038a8f8" providerId="ADAL" clId="{7BFC989C-9026-4FDF-A8BA-5762B3585EB1}" dt="2026-03-06T20:33:16.089" v="3531" actId="1035"/>
          <ac:spMkLst>
            <pc:docMk/>
            <pc:sldMk cId="0" sldId="370"/>
            <ac:spMk id="3" creationId="{88CD45A2-CE59-09D7-F14F-117E6A242D7D}"/>
          </ac:spMkLst>
        </pc:spChg>
        <pc:spChg chg="mod">
          <ac:chgData name="Missy Ruff" userId="2fedf697-c7c4-47e5-81d4-5bd69038a8f8" providerId="ADAL" clId="{7BFC989C-9026-4FDF-A8BA-5762B3585EB1}" dt="2026-03-06T20:33:07.969" v="3529" actId="1036"/>
          <ac:spMkLst>
            <pc:docMk/>
            <pc:sldMk cId="0" sldId="370"/>
            <ac:spMk id="18434" creationId="{7E630004-2B15-4A8B-BB0E-9256C7EC6A65}"/>
          </ac:spMkLst>
        </pc:spChg>
      </pc:sldChg>
      <pc:sldChg chg="modSp mod">
        <pc:chgData name="Missy Ruff" userId="2fedf697-c7c4-47e5-81d4-5bd69038a8f8" providerId="ADAL" clId="{7BFC989C-9026-4FDF-A8BA-5762B3585EB1}" dt="2026-03-06T20:47:46.355" v="3704" actId="14100"/>
        <pc:sldMkLst>
          <pc:docMk/>
          <pc:sldMk cId="0" sldId="374"/>
        </pc:sldMkLst>
        <pc:spChg chg="mod">
          <ac:chgData name="Missy Ruff" userId="2fedf697-c7c4-47e5-81d4-5bd69038a8f8" providerId="ADAL" clId="{7BFC989C-9026-4FDF-A8BA-5762B3585EB1}" dt="2026-03-06T20:19:44.431" v="3518" actId="255"/>
          <ac:spMkLst>
            <pc:docMk/>
            <pc:sldMk cId="0" sldId="374"/>
            <ac:spMk id="2" creationId="{3DE00870-F16C-BEE2-E861-E9946CDBF188}"/>
          </ac:spMkLst>
        </pc:spChg>
        <pc:spChg chg="mod">
          <ac:chgData name="Missy Ruff" userId="2fedf697-c7c4-47e5-81d4-5bd69038a8f8" providerId="ADAL" clId="{7BFC989C-9026-4FDF-A8BA-5762B3585EB1}" dt="2026-03-06T20:47:46.355" v="3704" actId="14100"/>
          <ac:spMkLst>
            <pc:docMk/>
            <pc:sldMk cId="0" sldId="374"/>
            <ac:spMk id="5" creationId="{0D2231F7-3773-8D7B-3F85-D18EA278F961}"/>
          </ac:spMkLst>
        </pc:spChg>
        <pc:spChg chg="mod">
          <ac:chgData name="Missy Ruff" userId="2fedf697-c7c4-47e5-81d4-5bd69038a8f8" providerId="ADAL" clId="{7BFC989C-9026-4FDF-A8BA-5762B3585EB1}" dt="2026-03-06T20:47:33.611" v="3702" actId="255"/>
          <ac:spMkLst>
            <pc:docMk/>
            <pc:sldMk cId="0" sldId="374"/>
            <ac:spMk id="7" creationId="{4A0D7F6A-EF4F-EF9E-72F0-113EC93DAC0E}"/>
          </ac:spMkLst>
        </pc:spChg>
        <pc:spChg chg="mod">
          <ac:chgData name="Missy Ruff" userId="2fedf697-c7c4-47e5-81d4-5bd69038a8f8" providerId="ADAL" clId="{7BFC989C-9026-4FDF-A8BA-5762B3585EB1}" dt="2026-03-06T20:47:21.721" v="3700" actId="255"/>
          <ac:spMkLst>
            <pc:docMk/>
            <pc:sldMk cId="0" sldId="374"/>
            <ac:spMk id="47107" creationId="{EF2AE005-6DB0-4A1C-8288-09BA818AE30F}"/>
          </ac:spMkLst>
        </pc:spChg>
        <pc:picChg chg="mod">
          <ac:chgData name="Missy Ruff" userId="2fedf697-c7c4-47e5-81d4-5bd69038a8f8" providerId="ADAL" clId="{7BFC989C-9026-4FDF-A8BA-5762B3585EB1}" dt="2026-03-06T20:46:48.639" v="3696" actId="1035"/>
          <ac:picMkLst>
            <pc:docMk/>
            <pc:sldMk cId="0" sldId="374"/>
            <ac:picMk id="3" creationId="{8F8987AC-0030-CD81-D7E0-7894EA36C9B8}"/>
          </ac:picMkLst>
        </pc:picChg>
        <pc:picChg chg="mod">
          <ac:chgData name="Missy Ruff" userId="2fedf697-c7c4-47e5-81d4-5bd69038a8f8" providerId="ADAL" clId="{7BFC989C-9026-4FDF-A8BA-5762B3585EB1}" dt="2026-03-06T20:46:48.639" v="3696" actId="1035"/>
          <ac:picMkLst>
            <pc:docMk/>
            <pc:sldMk cId="0" sldId="374"/>
            <ac:picMk id="6" creationId="{591FE3F2-5477-B39A-A7B1-F4DCF230B1CB}"/>
          </ac:picMkLst>
        </pc:picChg>
        <pc:picChg chg="mod">
          <ac:chgData name="Missy Ruff" userId="2fedf697-c7c4-47e5-81d4-5bd69038a8f8" providerId="ADAL" clId="{7BFC989C-9026-4FDF-A8BA-5762B3585EB1}" dt="2026-03-06T20:46:48.639" v="3696" actId="1035"/>
          <ac:picMkLst>
            <pc:docMk/>
            <pc:sldMk cId="0" sldId="374"/>
            <ac:picMk id="12" creationId="{3A591DF6-2243-F44A-8F92-784BB8141F42}"/>
          </ac:picMkLst>
        </pc:picChg>
        <pc:picChg chg="mod">
          <ac:chgData name="Missy Ruff" userId="2fedf697-c7c4-47e5-81d4-5bd69038a8f8" providerId="ADAL" clId="{7BFC989C-9026-4FDF-A8BA-5762B3585EB1}" dt="2026-03-06T20:46:48.639" v="3696" actId="1035"/>
          <ac:picMkLst>
            <pc:docMk/>
            <pc:sldMk cId="0" sldId="374"/>
            <ac:picMk id="13" creationId="{09EE780E-3BB7-A376-D9C2-33F3DF0EAAF3}"/>
          </ac:picMkLst>
        </pc:picChg>
      </pc:sldChg>
      <pc:sldChg chg="addSp modSp mod">
        <pc:chgData name="Missy Ruff" userId="2fedf697-c7c4-47e5-81d4-5bd69038a8f8" providerId="ADAL" clId="{7BFC989C-9026-4FDF-A8BA-5762B3585EB1}" dt="2026-03-06T21:30:19.740" v="4288" actId="1038"/>
        <pc:sldMkLst>
          <pc:docMk/>
          <pc:sldMk cId="0" sldId="375"/>
        </pc:sldMkLst>
        <pc:spChg chg="mod">
          <ac:chgData name="Missy Ruff" userId="2fedf697-c7c4-47e5-81d4-5bd69038a8f8" providerId="ADAL" clId="{7BFC989C-9026-4FDF-A8BA-5762B3585EB1}" dt="2026-03-06T20:17:11.856" v="3496" actId="1036"/>
          <ac:spMkLst>
            <pc:docMk/>
            <pc:sldMk cId="0" sldId="375"/>
            <ac:spMk id="2" creationId="{C7174B38-ED85-0A8A-E0F2-C1EEDC5D3D04}"/>
          </ac:spMkLst>
        </pc:spChg>
        <pc:spChg chg="mod">
          <ac:chgData name="Missy Ruff" userId="2fedf697-c7c4-47e5-81d4-5bd69038a8f8" providerId="ADAL" clId="{7BFC989C-9026-4FDF-A8BA-5762B3585EB1}" dt="2026-03-06T20:17:11.856" v="3496" actId="1036"/>
          <ac:spMkLst>
            <pc:docMk/>
            <pc:sldMk cId="0" sldId="375"/>
            <ac:spMk id="34820" creationId="{658F63FF-EBE8-42EC-8E1E-33F36080AC09}"/>
          </ac:spMkLst>
        </pc:spChg>
        <pc:picChg chg="add mod">
          <ac:chgData name="Missy Ruff" userId="2fedf697-c7c4-47e5-81d4-5bd69038a8f8" providerId="ADAL" clId="{7BFC989C-9026-4FDF-A8BA-5762B3585EB1}" dt="2026-03-06T21:30:19.740" v="4288" actId="1038"/>
          <ac:picMkLst>
            <pc:docMk/>
            <pc:sldMk cId="0" sldId="375"/>
            <ac:picMk id="14" creationId="{DCD0720F-8AB7-4F00-62CE-3C5BCDF240CD}"/>
          </ac:picMkLst>
        </pc:picChg>
        <pc:cxnChg chg="mod">
          <ac:chgData name="Missy Ruff" userId="2fedf697-c7c4-47e5-81d4-5bd69038a8f8" providerId="ADAL" clId="{7BFC989C-9026-4FDF-A8BA-5762B3585EB1}" dt="2026-03-06T20:17:25.392" v="3499" actId="14100"/>
          <ac:cxnSpMkLst>
            <pc:docMk/>
            <pc:sldMk cId="0" sldId="375"/>
            <ac:cxnSpMk id="3" creationId="{494BDD1E-2E63-47E7-B71C-413E200C24A7}"/>
          </ac:cxnSpMkLst>
        </pc:cxnChg>
        <pc:cxnChg chg="mod">
          <ac:chgData name="Missy Ruff" userId="2fedf697-c7c4-47e5-81d4-5bd69038a8f8" providerId="ADAL" clId="{7BFC989C-9026-4FDF-A8BA-5762B3585EB1}" dt="2026-03-06T20:17:20.012" v="3498" actId="14100"/>
          <ac:cxnSpMkLst>
            <pc:docMk/>
            <pc:sldMk cId="0" sldId="375"/>
            <ac:cxnSpMk id="5" creationId="{D533EF21-025F-4E88-9CC2-91821C060C2F}"/>
          </ac:cxnSpMkLst>
        </pc:cxnChg>
      </pc:sldChg>
      <pc:sldChg chg="modSp">
        <pc:chgData name="Missy Ruff" userId="2fedf697-c7c4-47e5-81d4-5bd69038a8f8" providerId="ADAL" clId="{7BFC989C-9026-4FDF-A8BA-5762B3585EB1}" dt="2026-03-06T20:48:00.179" v="3705" actId="255"/>
        <pc:sldMkLst>
          <pc:docMk/>
          <pc:sldMk cId="0" sldId="376"/>
        </pc:sldMkLst>
        <pc:spChg chg="mod">
          <ac:chgData name="Missy Ruff" userId="2fedf697-c7c4-47e5-81d4-5bd69038a8f8" providerId="ADAL" clId="{7BFC989C-9026-4FDF-A8BA-5762B3585EB1}" dt="2026-03-06T20:48:00.179" v="3705" actId="255"/>
          <ac:spMkLst>
            <pc:docMk/>
            <pc:sldMk cId="0" sldId="376"/>
            <ac:spMk id="2" creationId="{CA75498F-7B79-1B2F-589C-27F719621196}"/>
          </ac:spMkLst>
        </pc:spChg>
      </pc:sldChg>
      <pc:sldChg chg="addSp modSp mod">
        <pc:chgData name="Missy Ruff" userId="2fedf697-c7c4-47e5-81d4-5bd69038a8f8" providerId="ADAL" clId="{7BFC989C-9026-4FDF-A8BA-5762B3585EB1}" dt="2026-03-06T21:29:21.355" v="3870" actId="1037"/>
        <pc:sldMkLst>
          <pc:docMk/>
          <pc:sldMk cId="0" sldId="381"/>
        </pc:sldMkLst>
        <pc:spChg chg="mod">
          <ac:chgData name="Missy Ruff" userId="2fedf697-c7c4-47e5-81d4-5bd69038a8f8" providerId="ADAL" clId="{7BFC989C-9026-4FDF-A8BA-5762B3585EB1}" dt="2026-03-06T20:34:30.261" v="3546" actId="1035"/>
          <ac:spMkLst>
            <pc:docMk/>
            <pc:sldMk cId="0" sldId="381"/>
            <ac:spMk id="6" creationId="{695D3AD1-4275-7CEB-A71A-731126D7D65A}"/>
          </ac:spMkLst>
        </pc:spChg>
        <pc:spChg chg="mod">
          <ac:chgData name="Missy Ruff" userId="2fedf697-c7c4-47e5-81d4-5bd69038a8f8" providerId="ADAL" clId="{7BFC989C-9026-4FDF-A8BA-5762B3585EB1}" dt="2026-03-06T20:34:30.261" v="3546" actId="1035"/>
          <ac:spMkLst>
            <pc:docMk/>
            <pc:sldMk cId="0" sldId="381"/>
            <ac:spMk id="16387" creationId="{8224CDA4-3455-4243-8590-629FD9085F3C}"/>
          </ac:spMkLst>
        </pc:spChg>
        <pc:picChg chg="add mod">
          <ac:chgData name="Missy Ruff" userId="2fedf697-c7c4-47e5-81d4-5bd69038a8f8" providerId="ADAL" clId="{7BFC989C-9026-4FDF-A8BA-5762B3585EB1}" dt="2026-03-06T21:29:21.355" v="3870" actId="1037"/>
          <ac:picMkLst>
            <pc:docMk/>
            <pc:sldMk cId="0" sldId="381"/>
            <ac:picMk id="2" creationId="{38D697C5-9AC7-145B-52F0-C7104EB90A09}"/>
          </ac:picMkLst>
        </pc:picChg>
      </pc:sldChg>
      <pc:sldChg chg="addSp modSp mod">
        <pc:chgData name="Missy Ruff" userId="2fedf697-c7c4-47e5-81d4-5bd69038a8f8" providerId="ADAL" clId="{7BFC989C-9026-4FDF-A8BA-5762B3585EB1}" dt="2026-03-06T21:29:34.925" v="4009" actId="1038"/>
        <pc:sldMkLst>
          <pc:docMk/>
          <pc:sldMk cId="0" sldId="382"/>
        </pc:sldMkLst>
        <pc:spChg chg="mod">
          <ac:chgData name="Missy Ruff" userId="2fedf697-c7c4-47e5-81d4-5bd69038a8f8" providerId="ADAL" clId="{7BFC989C-9026-4FDF-A8BA-5762B3585EB1}" dt="2026-03-06T20:14:57.699" v="3461" actId="1035"/>
          <ac:spMkLst>
            <pc:docMk/>
            <pc:sldMk cId="0" sldId="382"/>
            <ac:spMk id="3" creationId="{CD284D44-6129-611D-D8E4-C394FE69817C}"/>
          </ac:spMkLst>
        </pc:spChg>
        <pc:picChg chg="add mod">
          <ac:chgData name="Missy Ruff" userId="2fedf697-c7c4-47e5-81d4-5bd69038a8f8" providerId="ADAL" clId="{7BFC989C-9026-4FDF-A8BA-5762B3585EB1}" dt="2026-03-06T21:29:34.925" v="4009" actId="1038"/>
          <ac:picMkLst>
            <pc:docMk/>
            <pc:sldMk cId="0" sldId="382"/>
            <ac:picMk id="6" creationId="{B9B042D6-7944-AA58-BC34-6BFCA5C4B48B}"/>
          </ac:picMkLst>
        </pc:picChg>
      </pc:sldChg>
      <pc:sldChg chg="modSp mod">
        <pc:chgData name="Missy Ruff" userId="2fedf697-c7c4-47e5-81d4-5bd69038a8f8" providerId="ADAL" clId="{7BFC989C-9026-4FDF-A8BA-5762B3585EB1}" dt="2026-03-06T20:49:16.375" v="3712" actId="14100"/>
        <pc:sldMkLst>
          <pc:docMk/>
          <pc:sldMk cId="0" sldId="385"/>
        </pc:sldMkLst>
        <pc:spChg chg="mod">
          <ac:chgData name="Missy Ruff" userId="2fedf697-c7c4-47e5-81d4-5bd69038a8f8" providerId="ADAL" clId="{7BFC989C-9026-4FDF-A8BA-5762B3585EB1}" dt="2026-03-06T20:48:57.114" v="3709" actId="1036"/>
          <ac:spMkLst>
            <pc:docMk/>
            <pc:sldMk cId="0" sldId="385"/>
            <ac:spMk id="4" creationId="{FBF67654-E9D1-62FB-6EE3-BFE7E7459141}"/>
          </ac:spMkLst>
        </pc:spChg>
        <pc:picChg chg="mod">
          <ac:chgData name="Missy Ruff" userId="2fedf697-c7c4-47e5-81d4-5bd69038a8f8" providerId="ADAL" clId="{7BFC989C-9026-4FDF-A8BA-5762B3585EB1}" dt="2026-03-06T20:49:16.375" v="3712" actId="14100"/>
          <ac:picMkLst>
            <pc:docMk/>
            <pc:sldMk cId="0" sldId="385"/>
            <ac:picMk id="2" creationId="{6285EDC4-D29F-C7EC-0D55-D2937A765003}"/>
          </ac:picMkLst>
        </pc:picChg>
      </pc:sldChg>
      <pc:sldChg chg="modSp mod">
        <pc:chgData name="Missy Ruff" userId="2fedf697-c7c4-47e5-81d4-5bd69038a8f8" providerId="ADAL" clId="{7BFC989C-9026-4FDF-A8BA-5762B3585EB1}" dt="2026-03-06T20:03:23.525" v="3379" actId="255"/>
        <pc:sldMkLst>
          <pc:docMk/>
          <pc:sldMk cId="0" sldId="387"/>
        </pc:sldMkLst>
        <pc:spChg chg="mod">
          <ac:chgData name="Missy Ruff" userId="2fedf697-c7c4-47e5-81d4-5bd69038a8f8" providerId="ADAL" clId="{7BFC989C-9026-4FDF-A8BA-5762B3585EB1}" dt="2026-03-06T20:03:23.525" v="3379" actId="255"/>
          <ac:spMkLst>
            <pc:docMk/>
            <pc:sldMk cId="0" sldId="387"/>
            <ac:spMk id="5" creationId="{223C2063-2D9B-7BE5-1137-6F8004ED0C61}"/>
          </ac:spMkLst>
        </pc:spChg>
      </pc:sldChg>
      <pc:sldChg chg="addSp modSp mod">
        <pc:chgData name="Missy Ruff" userId="2fedf697-c7c4-47e5-81d4-5bd69038a8f8" providerId="ADAL" clId="{7BFC989C-9026-4FDF-A8BA-5762B3585EB1}" dt="2026-03-06T21:30:07.735" v="4149" actId="1038"/>
        <pc:sldMkLst>
          <pc:docMk/>
          <pc:sldMk cId="0" sldId="391"/>
        </pc:sldMkLst>
        <pc:spChg chg="mod">
          <ac:chgData name="Missy Ruff" userId="2fedf697-c7c4-47e5-81d4-5bd69038a8f8" providerId="ADAL" clId="{7BFC989C-9026-4FDF-A8BA-5762B3585EB1}" dt="2026-03-06T20:37:40.171" v="3600" actId="1036"/>
          <ac:spMkLst>
            <pc:docMk/>
            <pc:sldMk cId="0" sldId="391"/>
            <ac:spMk id="2" creationId="{35C802B7-D1D4-83F9-FB7D-B7EB62C13BEB}"/>
          </ac:spMkLst>
        </pc:spChg>
        <pc:spChg chg="mod">
          <ac:chgData name="Missy Ruff" userId="2fedf697-c7c4-47e5-81d4-5bd69038a8f8" providerId="ADAL" clId="{7BFC989C-9026-4FDF-A8BA-5762B3585EB1}" dt="2026-03-06T20:37:40.171" v="3600" actId="1036"/>
          <ac:spMkLst>
            <pc:docMk/>
            <pc:sldMk cId="0" sldId="391"/>
            <ac:spMk id="32770" creationId="{B67DB7D9-7EB9-4AD4-8B1A-D5AF6B955683}"/>
          </ac:spMkLst>
        </pc:spChg>
        <pc:grpChg chg="mod">
          <ac:chgData name="Missy Ruff" userId="2fedf697-c7c4-47e5-81d4-5bd69038a8f8" providerId="ADAL" clId="{7BFC989C-9026-4FDF-A8BA-5762B3585EB1}" dt="2026-03-06T20:37:25.957" v="3596" actId="14100"/>
          <ac:grpSpMkLst>
            <pc:docMk/>
            <pc:sldMk cId="0" sldId="391"/>
            <ac:grpSpMk id="7" creationId="{22C14BBC-BC79-6F7A-2CCA-0322FB7B10A5}"/>
          </ac:grpSpMkLst>
        </pc:grpChg>
        <pc:picChg chg="add mod">
          <ac:chgData name="Missy Ruff" userId="2fedf697-c7c4-47e5-81d4-5bd69038a8f8" providerId="ADAL" clId="{7BFC989C-9026-4FDF-A8BA-5762B3585EB1}" dt="2026-03-06T21:30:07.735" v="4149" actId="1038"/>
          <ac:picMkLst>
            <pc:docMk/>
            <pc:sldMk cId="0" sldId="391"/>
            <ac:picMk id="3" creationId="{A3170169-9196-EA84-2430-BD7315E222C5}"/>
          </ac:picMkLst>
        </pc:picChg>
      </pc:sldChg>
      <pc:sldChg chg="modSp mod">
        <pc:chgData name="Missy Ruff" userId="2fedf697-c7c4-47e5-81d4-5bd69038a8f8" providerId="ADAL" clId="{7BFC989C-9026-4FDF-A8BA-5762B3585EB1}" dt="2026-03-06T20:06:33.749" v="3384" actId="255"/>
        <pc:sldMkLst>
          <pc:docMk/>
          <pc:sldMk cId="0" sldId="393"/>
        </pc:sldMkLst>
        <pc:spChg chg="mod">
          <ac:chgData name="Missy Ruff" userId="2fedf697-c7c4-47e5-81d4-5bd69038a8f8" providerId="ADAL" clId="{7BFC989C-9026-4FDF-A8BA-5762B3585EB1}" dt="2026-03-06T20:03:56.438" v="3383" actId="255"/>
          <ac:spMkLst>
            <pc:docMk/>
            <pc:sldMk cId="0" sldId="393"/>
            <ac:spMk id="2" creationId="{DD28272C-6728-7A39-C03E-4C3CAFC1379B}"/>
          </ac:spMkLst>
        </pc:spChg>
        <pc:spChg chg="mod">
          <ac:chgData name="Missy Ruff" userId="2fedf697-c7c4-47e5-81d4-5bd69038a8f8" providerId="ADAL" clId="{7BFC989C-9026-4FDF-A8BA-5762B3585EB1}" dt="2026-03-06T20:06:33.749" v="3384" actId="255"/>
          <ac:spMkLst>
            <pc:docMk/>
            <pc:sldMk cId="0" sldId="393"/>
            <ac:spMk id="16388" creationId="{BFF96653-AA47-48FD-A770-80A51414DD9F}"/>
          </ac:spMkLst>
        </pc:spChg>
      </pc:sldChg>
      <pc:sldChg chg="addSp modSp mod">
        <pc:chgData name="Missy Ruff" userId="2fedf697-c7c4-47e5-81d4-5bd69038a8f8" providerId="ADAL" clId="{7BFC989C-9026-4FDF-A8BA-5762B3585EB1}" dt="2026-03-06T21:30:27.091" v="4290"/>
        <pc:sldMkLst>
          <pc:docMk/>
          <pc:sldMk cId="0" sldId="394"/>
        </pc:sldMkLst>
        <pc:spChg chg="mod">
          <ac:chgData name="Missy Ruff" userId="2fedf697-c7c4-47e5-81d4-5bd69038a8f8" providerId="ADAL" clId="{7BFC989C-9026-4FDF-A8BA-5762B3585EB1}" dt="2026-03-06T20:12:22.274" v="3443" actId="14100"/>
          <ac:spMkLst>
            <pc:docMk/>
            <pc:sldMk cId="0" sldId="394"/>
            <ac:spMk id="2" creationId="{E16A615A-AC28-A61B-D51E-B240A68F6FF6}"/>
          </ac:spMkLst>
        </pc:spChg>
        <pc:spChg chg="mod">
          <ac:chgData name="Missy Ruff" userId="2fedf697-c7c4-47e5-81d4-5bd69038a8f8" providerId="ADAL" clId="{7BFC989C-9026-4FDF-A8BA-5762B3585EB1}" dt="2026-03-06T20:12:09.374" v="3441" actId="1036"/>
          <ac:spMkLst>
            <pc:docMk/>
            <pc:sldMk cId="0" sldId="394"/>
            <ac:spMk id="3" creationId="{7F25D63E-4AB8-4CA3-88CC-39B0B01EE42C}"/>
          </ac:spMkLst>
        </pc:spChg>
        <pc:picChg chg="add mod">
          <ac:chgData name="Missy Ruff" userId="2fedf697-c7c4-47e5-81d4-5bd69038a8f8" providerId="ADAL" clId="{7BFC989C-9026-4FDF-A8BA-5762B3585EB1}" dt="2026-03-06T21:30:27.091" v="4290"/>
          <ac:picMkLst>
            <pc:docMk/>
            <pc:sldMk cId="0" sldId="394"/>
            <ac:picMk id="4" creationId="{E2333BC0-BAFA-B6C4-C783-721B259D3CF5}"/>
          </ac:picMkLst>
        </pc:picChg>
      </pc:sldChg>
      <pc:sldChg chg="modSp mod">
        <pc:chgData name="Missy Ruff" userId="2fedf697-c7c4-47e5-81d4-5bd69038a8f8" providerId="ADAL" clId="{7BFC989C-9026-4FDF-A8BA-5762B3585EB1}" dt="2026-03-06T20:48:20.172" v="3706" actId="255"/>
        <pc:sldMkLst>
          <pc:docMk/>
          <pc:sldMk cId="846835029" sldId="395"/>
        </pc:sldMkLst>
        <pc:spChg chg="mod">
          <ac:chgData name="Missy Ruff" userId="2fedf697-c7c4-47e5-81d4-5bd69038a8f8" providerId="ADAL" clId="{7BFC989C-9026-4FDF-A8BA-5762B3585EB1}" dt="2026-03-06T20:48:20.172" v="3706" actId="255"/>
          <ac:spMkLst>
            <pc:docMk/>
            <pc:sldMk cId="846835029" sldId="395"/>
            <ac:spMk id="7" creationId="{F94EB238-5F2A-C60D-32BE-B2C7655B6078}"/>
          </ac:spMkLst>
        </pc:spChg>
      </pc:sldChg>
      <pc:sldChg chg="modSp mod">
        <pc:chgData name="Missy Ruff" userId="2fedf697-c7c4-47e5-81d4-5bd69038a8f8" providerId="ADAL" clId="{7BFC989C-9026-4FDF-A8BA-5762B3585EB1}" dt="2026-03-06T20:40:45.258" v="3627" actId="1036"/>
        <pc:sldMkLst>
          <pc:docMk/>
          <pc:sldMk cId="3518094463" sldId="557"/>
        </pc:sldMkLst>
        <pc:spChg chg="mod">
          <ac:chgData name="Missy Ruff" userId="2fedf697-c7c4-47e5-81d4-5bd69038a8f8" providerId="ADAL" clId="{7BFC989C-9026-4FDF-A8BA-5762B3585EB1}" dt="2026-03-06T20:40:45.258" v="3627" actId="1036"/>
          <ac:spMkLst>
            <pc:docMk/>
            <pc:sldMk cId="3518094463" sldId="557"/>
            <ac:spMk id="3" creationId="{5F9DE738-8429-1FE8-B41A-1E9804044BEC}"/>
          </ac:spMkLst>
        </pc:spChg>
        <pc:spChg chg="mod">
          <ac:chgData name="Missy Ruff" userId="2fedf697-c7c4-47e5-81d4-5bd69038a8f8" providerId="ADAL" clId="{7BFC989C-9026-4FDF-A8BA-5762B3585EB1}" dt="2026-03-06T20:40:45.258" v="3627" actId="1036"/>
          <ac:spMkLst>
            <pc:docMk/>
            <pc:sldMk cId="3518094463" sldId="557"/>
            <ac:spMk id="13" creationId="{506F8F01-91F4-E613-0C35-2482CB6B7B59}"/>
          </ac:spMkLst>
        </pc:spChg>
      </pc:sldChg>
      <pc:sldChg chg="modSp mod">
        <pc:chgData name="Missy Ruff" userId="2fedf697-c7c4-47e5-81d4-5bd69038a8f8" providerId="ADAL" clId="{7BFC989C-9026-4FDF-A8BA-5762B3585EB1}" dt="2026-03-06T20:03:31.733" v="3380" actId="255"/>
        <pc:sldMkLst>
          <pc:docMk/>
          <pc:sldMk cId="0" sldId="558"/>
        </pc:sldMkLst>
        <pc:spChg chg="mod">
          <ac:chgData name="Missy Ruff" userId="2fedf697-c7c4-47e5-81d4-5bd69038a8f8" providerId="ADAL" clId="{7BFC989C-9026-4FDF-A8BA-5762B3585EB1}" dt="2026-03-06T20:03:31.733" v="3380" actId="255"/>
          <ac:spMkLst>
            <pc:docMk/>
            <pc:sldMk cId="0" sldId="558"/>
            <ac:spMk id="7" creationId="{DF5344DE-5CD3-E1D2-32EC-9733C1CE1922}"/>
          </ac:spMkLst>
        </pc:spChg>
      </pc:sldChg>
      <pc:sldChg chg="modSp mod">
        <pc:chgData name="Missy Ruff" userId="2fedf697-c7c4-47e5-81d4-5bd69038a8f8" providerId="ADAL" clId="{7BFC989C-9026-4FDF-A8BA-5762B3585EB1}" dt="2026-03-06T21:29:52.076" v="4010" actId="732"/>
        <pc:sldMkLst>
          <pc:docMk/>
          <pc:sldMk cId="592840997" sldId="559"/>
        </pc:sldMkLst>
        <pc:spChg chg="mod">
          <ac:chgData name="Missy Ruff" userId="2fedf697-c7c4-47e5-81d4-5bd69038a8f8" providerId="ADAL" clId="{7BFC989C-9026-4FDF-A8BA-5762B3585EB1}" dt="2026-03-06T20:07:15.731" v="3390" actId="255"/>
          <ac:spMkLst>
            <pc:docMk/>
            <pc:sldMk cId="592840997" sldId="559"/>
            <ac:spMk id="4" creationId="{3E69632F-E14B-C645-FDD8-AFB311CB7E7F}"/>
          </ac:spMkLst>
        </pc:spChg>
        <pc:spChg chg="mod">
          <ac:chgData name="Missy Ruff" userId="2fedf697-c7c4-47e5-81d4-5bd69038a8f8" providerId="ADAL" clId="{7BFC989C-9026-4FDF-A8BA-5762B3585EB1}" dt="2026-03-06T20:37:01.721" v="3595" actId="1037"/>
          <ac:spMkLst>
            <pc:docMk/>
            <pc:sldMk cId="592840997" sldId="559"/>
            <ac:spMk id="5" creationId="{CEE941CE-DAF2-A704-18C4-FBAAFF242942}"/>
          </ac:spMkLst>
        </pc:spChg>
        <pc:spChg chg="mod">
          <ac:chgData name="Missy Ruff" userId="2fedf697-c7c4-47e5-81d4-5bd69038a8f8" providerId="ADAL" clId="{7BFC989C-9026-4FDF-A8BA-5762B3585EB1}" dt="2026-03-06T20:36:56.142" v="3594" actId="14100"/>
          <ac:spMkLst>
            <pc:docMk/>
            <pc:sldMk cId="592840997" sldId="559"/>
            <ac:spMk id="30723" creationId="{75E9D363-1022-BF86-C4ED-808E303A99E6}"/>
          </ac:spMkLst>
        </pc:spChg>
        <pc:picChg chg="mod modCrop">
          <ac:chgData name="Missy Ruff" userId="2fedf697-c7c4-47e5-81d4-5bd69038a8f8" providerId="ADAL" clId="{7BFC989C-9026-4FDF-A8BA-5762B3585EB1}" dt="2026-03-06T21:29:52.076" v="4010" actId="732"/>
          <ac:picMkLst>
            <pc:docMk/>
            <pc:sldMk cId="592840997" sldId="559"/>
            <ac:picMk id="3" creationId="{5D96DEFA-88D8-EB8E-E2CE-4F4154A2512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64FD8C-67CF-4915-A634-5EBF11080AA1}"/>
              </a:ext>
            </a:extLst>
          </p:cNvPr>
          <p:cNvSpPr>
            <a:spLocks noGrp="1"/>
          </p:cNvSpPr>
          <p:nvPr>
            <p:ph type="hdr" sz="quarter"/>
          </p:nvPr>
        </p:nvSpPr>
        <p:spPr>
          <a:xfrm>
            <a:off x="0" y="0"/>
            <a:ext cx="3038475" cy="465138"/>
          </a:xfrm>
          <a:prstGeom prst="rect">
            <a:avLst/>
          </a:prstGeom>
        </p:spPr>
        <p:txBody>
          <a:bodyPr vert="horz" lIns="91431" tIns="45716" rIns="91431" bIns="45716" rtlCol="0"/>
          <a:lstStyle>
            <a:lvl1pPr algn="l" eaLnBrk="1" hangingPunct="1">
              <a:defRPr sz="1200">
                <a:latin typeface="Arial" charset="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41E0F854-CCD3-4885-9BCE-6F6C353DCF3F}"/>
              </a:ext>
            </a:extLst>
          </p:cNvPr>
          <p:cNvSpPr>
            <a:spLocks noGrp="1"/>
          </p:cNvSpPr>
          <p:nvPr>
            <p:ph type="dt" sz="quarter" idx="1"/>
          </p:nvPr>
        </p:nvSpPr>
        <p:spPr>
          <a:xfrm>
            <a:off x="3970338" y="0"/>
            <a:ext cx="3038475" cy="465138"/>
          </a:xfrm>
          <a:prstGeom prst="rect">
            <a:avLst/>
          </a:prstGeom>
        </p:spPr>
        <p:txBody>
          <a:bodyPr vert="horz" wrap="square" lIns="91431" tIns="45716" rIns="91431" bIns="45716" numCol="1" anchor="t" anchorCtr="0" compatLnSpc="1">
            <a:prstTxWarp prst="textNoShape">
              <a:avLst/>
            </a:prstTxWarp>
          </a:bodyPr>
          <a:lstStyle>
            <a:lvl1pPr algn="r" eaLnBrk="1" hangingPunct="1">
              <a:defRPr sz="1200">
                <a:latin typeface="Arial" charset="0"/>
                <a:cs typeface="+mn-cs"/>
              </a:defRPr>
            </a:lvl1pPr>
          </a:lstStyle>
          <a:p>
            <a:pPr>
              <a:defRPr/>
            </a:pPr>
            <a:fld id="{AF3A9B03-EC5F-48EB-993B-A35FDB71C743}" type="datetimeFigureOut">
              <a:rPr lang="en-US"/>
              <a:pPr>
                <a:defRPr/>
              </a:pPr>
              <a:t>4/8/2026</a:t>
            </a:fld>
            <a:endParaRPr lang="en-US"/>
          </a:p>
        </p:txBody>
      </p:sp>
      <p:sp>
        <p:nvSpPr>
          <p:cNvPr id="4" name="Footer Placeholder 3">
            <a:extLst>
              <a:ext uri="{FF2B5EF4-FFF2-40B4-BE49-F238E27FC236}">
                <a16:creationId xmlns:a16="http://schemas.microsoft.com/office/drawing/2014/main" id="{C01AAAEF-D4CB-4D6A-B023-F60C40D8EFAA}"/>
              </a:ext>
            </a:extLst>
          </p:cNvPr>
          <p:cNvSpPr>
            <a:spLocks noGrp="1"/>
          </p:cNvSpPr>
          <p:nvPr>
            <p:ph type="ftr" sz="quarter" idx="2"/>
          </p:nvPr>
        </p:nvSpPr>
        <p:spPr>
          <a:xfrm>
            <a:off x="0" y="8829675"/>
            <a:ext cx="3038475" cy="465138"/>
          </a:xfrm>
          <a:prstGeom prst="rect">
            <a:avLst/>
          </a:prstGeom>
        </p:spPr>
        <p:txBody>
          <a:bodyPr vert="horz" lIns="91431" tIns="45716" rIns="91431" bIns="45716" rtlCol="0" anchor="b"/>
          <a:lstStyle>
            <a:lvl1pPr algn="l" eaLnBrk="1" hangingPunct="1">
              <a:defRPr sz="1200">
                <a:latin typeface="Arial" charset="0"/>
                <a:ea typeface="ＭＳ Ｐゴシック"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F9A0ED3B-4919-44C3-B7F7-1AB50C575E31}"/>
              </a:ext>
            </a:extLst>
          </p:cNvPr>
          <p:cNvSpPr>
            <a:spLocks noGrp="1"/>
          </p:cNvSpPr>
          <p:nvPr>
            <p:ph type="sldNum" sz="quarter" idx="3"/>
          </p:nvPr>
        </p:nvSpPr>
        <p:spPr>
          <a:xfrm>
            <a:off x="3970338" y="8829675"/>
            <a:ext cx="3038475" cy="465138"/>
          </a:xfrm>
          <a:prstGeom prst="rect">
            <a:avLst/>
          </a:prstGeom>
        </p:spPr>
        <p:txBody>
          <a:bodyPr vert="horz" wrap="square" lIns="91431" tIns="45716" rIns="91431" bIns="45716"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118A030D-0393-4975-B5C6-C2B7734EAD5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A6EDBB-0E86-4A7E-BC54-DD109B5A9F92}"/>
              </a:ext>
            </a:extLst>
          </p:cNvPr>
          <p:cNvSpPr>
            <a:spLocks noGrp="1"/>
          </p:cNvSpPr>
          <p:nvPr>
            <p:ph type="hdr" sz="quarter"/>
          </p:nvPr>
        </p:nvSpPr>
        <p:spPr>
          <a:xfrm>
            <a:off x="0" y="0"/>
            <a:ext cx="3038475" cy="465138"/>
          </a:xfrm>
          <a:prstGeom prst="rect">
            <a:avLst/>
          </a:prstGeom>
        </p:spPr>
        <p:txBody>
          <a:bodyPr vert="horz" lIns="91431" tIns="45716" rIns="91431" bIns="45716"/>
          <a:lstStyle>
            <a:lvl1pPr algn="l" eaLnBrk="1" fontAlgn="auto" hangingPunct="1">
              <a:spcBef>
                <a:spcPts val="0"/>
              </a:spcBef>
              <a:spcAft>
                <a:spcPts val="0"/>
              </a:spcAft>
              <a:defRPr sz="1200">
                <a:latin typeface="+mn-lt"/>
                <a:ea typeface="+mn-ea"/>
                <a:cs typeface="+mn-cs"/>
              </a:defRPr>
            </a:lvl1pPr>
          </a:lstStyle>
          <a:p>
            <a:endParaRPr/>
          </a:p>
        </p:txBody>
      </p:sp>
      <p:sp>
        <p:nvSpPr>
          <p:cNvPr id="3" name="Date Placeholder 2">
            <a:extLst>
              <a:ext uri="{FF2B5EF4-FFF2-40B4-BE49-F238E27FC236}">
                <a16:creationId xmlns:a16="http://schemas.microsoft.com/office/drawing/2014/main" id="{61E0A401-C911-4A64-94F2-9C1183748A20}"/>
              </a:ext>
            </a:extLst>
          </p:cNvPr>
          <p:cNvSpPr>
            <a:spLocks noGrp="1"/>
          </p:cNvSpPr>
          <p:nvPr>
            <p:ph type="dt" idx="1"/>
          </p:nvPr>
        </p:nvSpPr>
        <p:spPr>
          <a:xfrm>
            <a:off x="3970338" y="0"/>
            <a:ext cx="3038475" cy="465138"/>
          </a:xfrm>
          <a:prstGeom prst="rect">
            <a:avLst/>
          </a:prstGeom>
        </p:spPr>
        <p:txBody>
          <a:bodyPr vert="horz" wrap="square" lIns="91431" tIns="45716" rIns="91431" bIns="45716" numCol="1" anchor="t" anchorCtr="0" compatLnSpc="1">
            <a:prstTxWarp prst="textNoShape">
              <a:avLst/>
            </a:prstTxWarp>
          </a:bodyPr>
          <a:lstStyle>
            <a:lvl1pPr algn="r" eaLnBrk="1" hangingPunct="1">
              <a:defRPr sz="1200">
                <a:latin typeface="Calibri" pitchFamily="34" charset="0"/>
                <a:cs typeface="Arial" charset="0"/>
              </a:defRPr>
            </a:lvl1pPr>
          </a:lstStyle>
          <a:p>
            <a:fld id="{AED2703C-B2AD-4908-9505-F69599603C7B}" type="datetimeFigureOut">
              <a:rPr lang="en-US"/>
              <a:t>4/8/2026</a:t>
            </a:fld>
            <a:endParaRPr lang="en-US"/>
          </a:p>
        </p:txBody>
      </p:sp>
      <p:sp>
        <p:nvSpPr>
          <p:cNvPr id="4" name="Slide Image Placeholder 3">
            <a:extLst>
              <a:ext uri="{FF2B5EF4-FFF2-40B4-BE49-F238E27FC236}">
                <a16:creationId xmlns:a16="http://schemas.microsoft.com/office/drawing/2014/main" id="{96FF3BD4-C72F-4F37-B223-37F1FE490BF9}"/>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31" tIns="45716" rIns="91431" bIns="45716" anchor="ctr"/>
          <a:lstStyle/>
          <a:p>
            <a:pPr lvl="0"/>
            <a:endParaRPr/>
          </a:p>
        </p:txBody>
      </p:sp>
      <p:sp>
        <p:nvSpPr>
          <p:cNvPr id="5" name="Notes Placeholder 4">
            <a:extLst>
              <a:ext uri="{FF2B5EF4-FFF2-40B4-BE49-F238E27FC236}">
                <a16:creationId xmlns:a16="http://schemas.microsoft.com/office/drawing/2014/main" id="{69379DCD-62D6-488F-8448-1CE1162924E1}"/>
              </a:ext>
            </a:extLst>
          </p:cNvPr>
          <p:cNvSpPr>
            <a:spLocks noGrp="1"/>
          </p:cNvSpPr>
          <p:nvPr>
            <p:ph type="body" sz="quarter" idx="3"/>
          </p:nvPr>
        </p:nvSpPr>
        <p:spPr>
          <a:xfrm>
            <a:off x="701675" y="4416425"/>
            <a:ext cx="5607050" cy="4183063"/>
          </a:xfrm>
          <a:prstGeom prst="rect">
            <a:avLst/>
          </a:prstGeom>
        </p:spPr>
        <p:txBody>
          <a:bodyPr vert="horz" lIns="91431" tIns="45716" rIns="91431" bIns="45716">
            <a:normAutofit/>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6" name="Footer Placeholder 5">
            <a:extLst>
              <a:ext uri="{FF2B5EF4-FFF2-40B4-BE49-F238E27FC236}">
                <a16:creationId xmlns:a16="http://schemas.microsoft.com/office/drawing/2014/main" id="{9DAF8FA7-538B-4F97-9479-2FCDA61D86E3}"/>
              </a:ext>
            </a:extLst>
          </p:cNvPr>
          <p:cNvSpPr>
            <a:spLocks noGrp="1"/>
          </p:cNvSpPr>
          <p:nvPr>
            <p:ph type="ftr" sz="quarter" idx="4"/>
          </p:nvPr>
        </p:nvSpPr>
        <p:spPr>
          <a:xfrm>
            <a:off x="0" y="8829675"/>
            <a:ext cx="3038475" cy="465138"/>
          </a:xfrm>
          <a:prstGeom prst="rect">
            <a:avLst/>
          </a:prstGeom>
        </p:spPr>
        <p:txBody>
          <a:bodyPr vert="horz" lIns="91431" tIns="45716" rIns="91431" bIns="45716" anchor="b"/>
          <a:lstStyle>
            <a:lvl1pPr algn="l" eaLnBrk="1" fontAlgn="auto" hangingPunct="1">
              <a:spcBef>
                <a:spcPts val="0"/>
              </a:spcBef>
              <a:spcAft>
                <a:spcPts val="0"/>
              </a:spcAft>
              <a:defRPr sz="1200">
                <a:latin typeface="+mn-lt"/>
                <a:ea typeface="+mn-ea"/>
                <a:cs typeface="+mn-cs"/>
              </a:defRPr>
            </a:lvl1pPr>
          </a:lstStyle>
          <a:p>
            <a:endParaRPr/>
          </a:p>
        </p:txBody>
      </p:sp>
      <p:sp>
        <p:nvSpPr>
          <p:cNvPr id="7" name="Slide Number Placeholder 6">
            <a:extLst>
              <a:ext uri="{FF2B5EF4-FFF2-40B4-BE49-F238E27FC236}">
                <a16:creationId xmlns:a16="http://schemas.microsoft.com/office/drawing/2014/main" id="{C85DFE59-1C91-4CE8-9DA6-ED03F208D290}"/>
              </a:ext>
            </a:extLst>
          </p:cNvPr>
          <p:cNvSpPr>
            <a:spLocks noGrp="1"/>
          </p:cNvSpPr>
          <p:nvPr>
            <p:ph type="sldNum" sz="quarter" idx="5"/>
          </p:nvPr>
        </p:nvSpPr>
        <p:spPr>
          <a:xfrm>
            <a:off x="3970338" y="8829675"/>
            <a:ext cx="3038475" cy="465138"/>
          </a:xfrm>
          <a:prstGeom prst="rect">
            <a:avLst/>
          </a:prstGeom>
        </p:spPr>
        <p:txBody>
          <a:bodyPr vert="horz" wrap="square" lIns="91431" tIns="45716" rIns="91431" bIns="45716"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BD03F6F3-082B-4648-9F56-FB5EF03ACB78}"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askrail.u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transcaer.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000">
                <a:latin typeface="Arial" pitchFamily="34" charset="0"/>
                <a:cs typeface="Arial" pitchFamily="34" charset="0"/>
              </a:defRPr>
            </a:pPr>
            <a:r>
              <a:rPr b="1"/>
              <a:t>Tiempo del módulo</a:t>
            </a:r>
            <a:r>
              <a:t>: 30 minutos/ 40 minutos</a:t>
            </a:r>
          </a:p>
          <a:p>
            <a:endParaRPr sz="1000">
              <a:latin typeface="Arial" pitchFamily="34" charset="0"/>
              <a:cs typeface="Arial" pitchFamily="34" charset="0"/>
            </a:endParaRPr>
          </a:p>
          <a:p>
            <a:pPr>
              <a:defRPr sz="1000">
                <a:latin typeface="Arial" pitchFamily="34" charset="0"/>
                <a:cs typeface="Arial" pitchFamily="34" charset="0"/>
              </a:defRPr>
            </a:pPr>
            <a:r>
              <a:rPr b="1"/>
              <a:t>Materiales</a:t>
            </a:r>
            <a:r>
              <a:t>:</a:t>
            </a:r>
          </a:p>
          <a:p>
            <a:pPr marL="171450" indent="-171450">
              <a:buFont typeface="Arial" pitchFamily="34" charset="0"/>
              <a:buChar char="•"/>
              <a:defRPr sz="1000">
                <a:latin typeface="Arial" pitchFamily="34" charset="0"/>
                <a:cs typeface="Arial" pitchFamily="34" charset="0"/>
              </a:defRPr>
            </a:pPr>
            <a:r>
              <a:rPr i="1"/>
              <a:t>Consideraciones sobre respuesta a emergencias</a:t>
            </a:r>
            <a:r>
              <a:t> video – (Mostrar el segmento de video de 0:00 a 4:31)</a:t>
            </a:r>
          </a:p>
          <a:p>
            <a:pPr marL="171450" indent="-171450">
              <a:buFont typeface="Arial" pitchFamily="34" charset="0"/>
              <a:buChar char="•"/>
              <a:defRPr sz="1000">
                <a:latin typeface="Arial" pitchFamily="34" charset="0"/>
                <a:cs typeface="Arial" pitchFamily="34" charset="0"/>
              </a:defRPr>
            </a:pPr>
            <a:r>
              <a:rPr i="1"/>
              <a:t>Respuesta a incidentes con etanol </a:t>
            </a:r>
            <a:r>
              <a:t>video – (Duración total 19:20)</a:t>
            </a:r>
          </a:p>
          <a:p>
            <a:endParaRPr/>
          </a:p>
        </p:txBody>
      </p:sp>
      <p:sp>
        <p:nvSpPr>
          <p:cNvPr id="4" name="Slide Number Placeholder 3"/>
          <p:cNvSpPr>
            <a:spLocks noGrp="1"/>
          </p:cNvSpPr>
          <p:nvPr>
            <p:ph type="sldNum" sz="quarter" idx="5"/>
          </p:nvPr>
        </p:nvSpPr>
        <p:spPr/>
        <p:txBody>
          <a:bodyPr/>
          <a:lstStyle/>
          <a:p>
            <a:fld id="{67F84BA3-916F-4452-A4BA-BB59DCCB300E}" type="slidenum">
              <a:rPr lang="en-US" altLang="en-US" smtClean="0"/>
              <a:t>1</a:t>
            </a:fld>
            <a:endParaRPr lang="en-US" altLang="en-US"/>
          </a:p>
        </p:txBody>
      </p:sp>
    </p:spTree>
    <p:extLst>
      <p:ext uri="{BB962C8B-B14F-4D97-AF65-F5344CB8AC3E}">
        <p14:creationId xmlns:p14="http://schemas.microsoft.com/office/powerpoint/2010/main" val="2696741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1C66BE9-1A93-49F9-AF81-BB5E57055C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6066EC3-60DF-4FAF-B0D7-3BF813C051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El Departamento de Transporte de los EE. UU. a través de la Administración de Seguridad y Salud Ocupacional (OSHA) ha implementado requisitos de etiquetado para sustancias químicas peligrosas como parte de la actualización de la Norma de Comunicación de Riesgos, 29 CFR 1910.1200, alineándola con el Sistema Globalmente Armonizado de Clasificación y Etiquetado de Productos Químicos (GHS) de las Naciones Unidas. Su implementación afecta a los fabricantes de productos químicos, importadores, distribuidores y empleadores.</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La clasificación de la NFPA va de 0, que es el menos peligroso, a 4, que es el más peligroso. Por otro lado, el sistema de clasificación de OSHA está numerado del 1 al 4, donde el 1 representa el peligro más grave y el 4 el menos grave en relación con la exposición de los socorristas y la comunidad.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El DOT no ha adoptado el GHS, por lo que siguen vigentes los requisitos actuales del DOT para la colocación de etiquetas en envases y embalajes.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Los servicios de emergencia deben tener en cuenta que el sistema de marcado numérico no armonizado de la OSHA es exactamente lo opuesto al sistema de marcado estándar NFPA 704, lo que puede causar confusión en el lugar de un incidente.  Los servicios de emergencia que lleguen a un incidente con materiales peligrosos deben inspeccionar visualmente la escena desde una distancia segura, determinar qué tipo de sistema de identificación de materiales peligrosos es visible, interpretar correctamente el sistema de marcado e iniciar el plan de acción apropiado.</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2" name="Slide Number Placeholder 3">
            <a:extLst>
              <a:ext uri="{FF2B5EF4-FFF2-40B4-BE49-F238E27FC236}">
                <a16:creationId xmlns:a16="http://schemas.microsoft.com/office/drawing/2014/main" id="{1FD8DB07-8919-442E-861C-FB6BF5AAD5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B54AA67-5DE9-4983-AF3F-1868EED5E9D1}"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C7DB3D0-CE46-4953-9B3E-ACC3F5BC0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6E405C5A-0459-40C7-A383-4BB409E4F7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Los servicios de emergencia deben estar al tanto de las zonas o rutas por donde transitan habitualmente los cargamentos de etanol y combustibles mezclados con etanol. Para facilitar la familiarización con los patrones de transporte de mercancías, las compañías ferroviarias proporcionan información sobre el flujo de tráfico a los organismos de respuesta a emergencias debidamente acreditados.</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El Departamento de Transporte de los EE. UU. La Administración de Seguridad de Materiales Peligrosos y Oleoductos del Departamento de Transporte (PHMSA, por sus siglas en inglés) publica la </a:t>
            </a:r>
            <a:r>
              <a:rPr i="1"/>
              <a:t>Guía para la realización de estudios locales sobre el flujo de mercancías peligrosas</a:t>
            </a:r>
            <a:r>
              <a:t>. Esta guía está diseñada para apoyar la evaluación de riesgos, la preparación para la respuesta ante emergencias, la asignación de recursos y los análisis de los flujos de productos peligrosos entre diferentes jurisdicciones.</a:t>
            </a:r>
          </a:p>
        </p:txBody>
      </p:sp>
      <p:sp>
        <p:nvSpPr>
          <p:cNvPr id="29700" name="Slide Number Placeholder 3">
            <a:extLst>
              <a:ext uri="{FF2B5EF4-FFF2-40B4-BE49-F238E27FC236}">
                <a16:creationId xmlns:a16="http://schemas.microsoft.com/office/drawing/2014/main" id="{C54C9E4D-2450-49A8-89C1-F3E65EA293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AEDE779-7A62-45DA-B376-BBE06CD49A7F}"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48F8C-6996-F08B-94B3-F9C828EC5343}"/>
            </a:ext>
          </a:extLst>
        </p:cNvPr>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F0DA4A7-F27F-FF35-1588-31E18015CA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5C3413CF-3245-A92A-27DD-7C45A52BA6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Dado que tanto la gasolina como los combustibles mezclados con etanol tienen características físicas y químicas muy similares, se transportarán en los mismos tipos generales de contenedores y tanques. El método más común de transporte por carretera de los combustibles mezclados con los que se encontrarán los servicios de emergencia será mediante los tanques de carga MC306/DOT406 o MC407/DOT407 (véanse las figuras 4.4 y 4.5 de la Guía del participante). </a:t>
            </a:r>
          </a:p>
          <a:p>
            <a:pPr marL="0" marR="0" lvl="0" indent="0" algn="l" defTabSz="914400" rtl="0" eaLnBrk="0" fontAlgn="base" latinLnBrk="0" hangingPunct="0">
              <a:lnSpc>
                <a:spcPct val="100000"/>
              </a:lnSpc>
              <a:spcBef>
                <a:spcPct val="30000"/>
              </a:spcBef>
              <a:spcAft>
                <a:spcPct val="0"/>
              </a:spcAft>
              <a:buClrTx/>
              <a:buSzTx/>
              <a:buFontTx/>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El tanque de carga tipo MC306/DOT406 es el segundo modo más común de transporte de etanol desde una planta de producción.</a:t>
            </a:r>
          </a:p>
          <a:p>
            <a:pPr marL="0" marR="0" lvl="0" indent="0" algn="l" defTabSz="914400" rtl="0" eaLnBrk="0" fontAlgn="base" latinLnBrk="0" hangingPunct="0">
              <a:lnSpc>
                <a:spcPct val="100000"/>
              </a:lnSpc>
              <a:spcBef>
                <a:spcPct val="30000"/>
              </a:spcBef>
              <a:spcAft>
                <a:spcPct val="0"/>
              </a:spcAft>
              <a:buClrTx/>
              <a:buSzTx/>
              <a:buFontTx/>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Estos depósitos de líquidos a granel sin presión están disponibles en una variedad de tamaños y configuraciones. Los modelos más comunes tienen una capacidad de entre 6.000 y 9.500 galones, dependiendo de factores regionales. Cada tanque puede tener hasta siete compartimentos y normalmente está construido de aluminio.</a:t>
            </a:r>
          </a:p>
          <a:p>
            <a:pPr marL="0" marR="0" lvl="0" indent="0" algn="l" defTabSz="914400" rtl="0" eaLnBrk="0" fontAlgn="base" latinLnBrk="0" hangingPunct="0">
              <a:lnSpc>
                <a:spcPct val="100000"/>
              </a:lnSpc>
              <a:spcBef>
                <a:spcPct val="30000"/>
              </a:spcBef>
              <a:spcAft>
                <a:spcPct val="0"/>
              </a:spcAft>
              <a:buClrTx/>
              <a:buSzTx/>
              <a:buFontTx/>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Los nuevos chasis de un solo tanque que soportan ejes triples pueden tener una capacidad aumentada de hasta 12.000 galones de combustible mezclado con etanol.</a:t>
            </a:r>
          </a:p>
          <a:p>
            <a:pPr marL="0" marR="0" lvl="0" indent="0" algn="l" defTabSz="914400" rtl="0" eaLnBrk="0" fontAlgn="base" latinLnBrk="0" hangingPunct="0">
              <a:lnSpc>
                <a:spcPct val="100000"/>
              </a:lnSpc>
              <a:spcBef>
                <a:spcPct val="30000"/>
              </a:spcBef>
              <a:spcAft>
                <a:spcPct val="0"/>
              </a:spcAft>
              <a:buClrTx/>
              <a:buSzTx/>
              <a:buFontTx/>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Los tanques de carga MC307/DOT407 son tanques para líquidos a granel de baja presión que vienen en una variedad de tamaños y configuraciones y que normalmente tienen una capacidad de entre 5.000 y 7.000 galones. Pueden estar aisladas o no, y generalmente contienen entre 1 y 4 compartimentos, aunque algunas tienen hasta seis. Estos tanques suelen estar construidos de acero.</a:t>
            </a:r>
          </a:p>
          <a:p>
            <a:pPr marL="0" marR="0" lvl="0" indent="0" algn="l" defTabSz="914400" rtl="0" eaLnBrk="0" fontAlgn="base" latinLnBrk="0" hangingPunct="0">
              <a:lnSpc>
                <a:spcPct val="100000"/>
              </a:lnSpc>
              <a:spcBef>
                <a:spcPct val="30000"/>
              </a:spcBef>
              <a:spcAft>
                <a:spcPct val="0"/>
              </a:spcAft>
              <a:buClrTx/>
              <a:buSzTx/>
              <a:buFontTx/>
              <a:buNone/>
              <a:tabLst/>
            </a:pPr>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Algunos puntos adicionales a tener en cuenta con respecto a los camiones cisterna de carga. Muchos estados de EE. UU. también han permitido el uso de remolques tándem que transportan hasta 24.000 galones de combustible mezclado con etanol. Recientemente, en Estados Unidos se está observando el uso de "trenes de carretera", que son camiones cisterna triples con ejes triples que transportan hasta 36.000 galones de combustibles mezclados con etanol.</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b="1">
                <a:latin typeface="Arial" panose="020B0604020202020204" pitchFamily="34" charset="0"/>
                <a:ea typeface="ＭＳ Ｐゴシック" panose="020B0600070205080204" pitchFamily="34" charset="-128"/>
                <a:cs typeface="Arial" panose="020B0604020202020204" pitchFamily="34" charset="0"/>
              </a:defRPr>
            </a:pPr>
            <a:r>
              <a:t>Discusión en grupo:</a:t>
            </a:r>
          </a:p>
          <a:p>
            <a:pPr>
              <a:defRPr sz="1000" i="1">
                <a:latin typeface="Arial" panose="020B0604020202020204" pitchFamily="34" charset="0"/>
                <a:ea typeface="ＭＳ Ｐゴシック" panose="020B0600070205080204" pitchFamily="34" charset="-128"/>
                <a:cs typeface="Arial" panose="020B0604020202020204" pitchFamily="34" charset="0"/>
              </a:defRPr>
            </a:pPr>
            <a:r>
              <a:t>En el dibujo, figura 4.4 de la Guía del Participante, se observan salidas en la parte inferior del tanque para cargar y descargar el producto. En función del tipo de producto que se transporte, la MC-306 está dividida en compartimentos.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i="1">
                <a:latin typeface="Arial" panose="020B0604020202020204" pitchFamily="34" charset="0"/>
                <a:ea typeface="ＭＳ Ｐゴシック" panose="020B0600070205080204" pitchFamily="34" charset="-128"/>
                <a:cs typeface="Arial" panose="020B0604020202020204" pitchFamily="34" charset="0"/>
              </a:defRPr>
            </a:pPr>
            <a:r>
              <a:t>Además de las salidas y las tuberías en la parte inferior, se pueden ver respiraderos y tapas en la parte superior del tanque, que pueden fallar o tener fugas como resultado de accidentes por vuelco. Los carteles deben ser visibles en los cuatro lados para facilitar la identificación del producto.</a:t>
            </a:r>
          </a:p>
          <a:p>
            <a:endParaRPr sz="1000" b="1">
              <a:latin typeface="Arial" panose="020B0604020202020204" pitchFamily="34" charset="0"/>
              <a:ea typeface="ＭＳ Ｐゴシック" panose="020B0600070205080204" pitchFamily="34" charset="-128"/>
              <a:cs typeface="Arial" panose="020B0604020202020204" pitchFamily="34" charset="0"/>
            </a:endParaRPr>
          </a:p>
        </p:txBody>
      </p:sp>
      <p:sp>
        <p:nvSpPr>
          <p:cNvPr id="31748" name="Slide Number Placeholder 3">
            <a:extLst>
              <a:ext uri="{FF2B5EF4-FFF2-40B4-BE49-F238E27FC236}">
                <a16:creationId xmlns:a16="http://schemas.microsoft.com/office/drawing/2014/main" id="{5FF4C148-A490-9E85-D5A9-0D0D5AB548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395A29F-0577-4C5A-991C-AD3CCEDE8112}" type="slidenum">
              <a:rPr lang="en-US" altLang="en-US" smtClean="0"/>
              <a:pPr>
                <a:spcBef>
                  <a:spcPct val="0"/>
                </a:spcBef>
              </a:pPr>
              <a:t>12</a:t>
            </a:fld>
            <a:endParaRPr lang="en-US" altLang="en-US"/>
          </a:p>
        </p:txBody>
      </p:sp>
    </p:spTree>
    <p:extLst>
      <p:ext uri="{BB962C8B-B14F-4D97-AF65-F5344CB8AC3E}">
        <p14:creationId xmlns:p14="http://schemas.microsoft.com/office/powerpoint/2010/main" val="1453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0809433-9625-4920-B040-0FE88F16E4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3F3B1CD-643D-4CCD-91F7-AA38078AA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El etanol transportado en camiones cisterna se señaliza y marca de la misma manera que todos los demás materiales peligrosos. Para permitir la identificación de la mercancía, los letreros deben ser visibles en ambos lados y en ambos extremos del vehículo de transporte.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Otras características clave de los camiones cisterna son los dispositivos de alivio de presión y vacío. Por lo general, se cargan y descargan por la parte inferior y están equipados con un sistema de recuperación de vapores.</a:t>
            </a:r>
          </a:p>
        </p:txBody>
      </p:sp>
      <p:sp>
        <p:nvSpPr>
          <p:cNvPr id="33796" name="Slide Number Placeholder 3">
            <a:extLst>
              <a:ext uri="{FF2B5EF4-FFF2-40B4-BE49-F238E27FC236}">
                <a16:creationId xmlns:a16="http://schemas.microsoft.com/office/drawing/2014/main" id="{153AFED5-1D12-4044-9DB6-DBFB1194C6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F428602-F036-420F-BF58-BB57762118CE}"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459C55AA-0ACB-4551-8AB3-3B3658EEC3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16BF9E5-B4AF-40D1-A1ED-50A4C58F44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Los dispositivos de seguridad de estos camiones cisterna incluyen válvulas de parada de emergencia, válvulas de desconexión para protección contra cortes, dispositivos de alivio de presión, así como protección contra sobrellenado y colisión.  Se recomienda encarecidamente que las organizaciones de respuesta a emergencias revisen estos dispositivos y realicen ejercicios prácticos y funcionales para actualizar o mejorar sus conocimientos técnicos sobre estos vehículos de transporte.</a:t>
            </a: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a:ea typeface="ＭＳ Ｐゴシック" panose="020B0600070205080204" pitchFamily="34" charset="-128"/>
            </a:endParaRPr>
          </a:p>
        </p:txBody>
      </p:sp>
      <p:sp>
        <p:nvSpPr>
          <p:cNvPr id="35844" name="Slide Number Placeholder 3">
            <a:extLst>
              <a:ext uri="{FF2B5EF4-FFF2-40B4-BE49-F238E27FC236}">
                <a16:creationId xmlns:a16="http://schemas.microsoft.com/office/drawing/2014/main" id="{FD362E06-53C2-472F-AAE0-8B9AD389A4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4568715-55DF-4027-A910-BAE946FABED3}"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FCC4A79-C72E-4FF0-BD65-0ACFB1E23F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5D6765E7-9781-44E8-9D47-FCBDD1752B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El etanol combustible desnaturalizado (E95–E98) es uno de los principales materiales peligrosos que se transportan por ferrocarril y se traslada de forma segura a diario. En el transporte de etanol y combustibles mezclados con etanol, se utilizan diversas rutas: ferrocarril hasta una instalación fija, ferrocarril directamente hasta un camión cisterna de carga y ferrocarril directamente hasta un oleoducto. </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37892" name="Slide Number Placeholder 3">
            <a:extLst>
              <a:ext uri="{FF2B5EF4-FFF2-40B4-BE49-F238E27FC236}">
                <a16:creationId xmlns:a16="http://schemas.microsoft.com/office/drawing/2014/main" id="{7D2FE887-161C-44F0-B510-AE60F4A14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A6227E6-032B-4B91-B22E-053E0636BD57}"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323ECCE1-1E65-4152-9027-F7CF53924E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E0B6F41-D64E-4A64-9EDE-6C8C39649CE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El medio de transporte más común para el etanol combustible desnaturalizado que sale de una planta de producción es el transporte ferroviario, que exhibe una placa de advertencia de inflamabilidad de 1987. El transporte ferroviario de etanol y combustibles mezclados con etanol se utiliza para trasladar el producto a instalaciones fijas, terminales de transferencia de camiones cisterna o instalaciones de oleoductos. </a:t>
            </a:r>
          </a:p>
          <a:p>
            <a:endParaRPr sz="1000">
              <a:latin typeface="Arial" panose="020B0604020202020204" pitchFamily="34" charset="0"/>
              <a:cs typeface="Arial" panose="020B0604020202020204" pitchFamily="34" charset="0"/>
            </a:endParaRPr>
          </a:p>
          <a:p>
            <a:pPr>
              <a:defRPr sz="1000">
                <a:latin typeface="Arial" panose="020B0604020202020204" pitchFamily="34" charset="0"/>
                <a:cs typeface="Arial" panose="020B0604020202020204" pitchFamily="34" charset="0"/>
              </a:defRPr>
            </a:pPr>
            <a:r>
              <a:t>Mejoras de seguridad del vagón cisterna ferroviario según la especificación 117 del DOT:</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Protector de cabeza de altura completa y 1/2 pulgada de grosor</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El espesor de la pared del tanque se incrementó a un mínimo de 9/16 de pulgada. Acero normalizado TC-128 Grado B.</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Protección térmica</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Chaqueta de calibre mínimo 11</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Protección de los accesorios superiores</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Diseño mejorado de la manija de salida inferior para evitar la activación involuntaria durante un accidente de tren. </a:t>
            </a:r>
          </a:p>
          <a:p>
            <a:pPr marL="171450" indent="-171450">
              <a:buFont typeface="Arial" panose="020B0604020202020204" pitchFamily="34" charset="0"/>
              <a:buChar char="•"/>
            </a:pPr>
            <a:endParaRPr sz="1000">
              <a:latin typeface="Arial" panose="020B0604020202020204" pitchFamily="34" charset="0"/>
              <a:cs typeface="Arial" panose="020B0604020202020204" pitchFamily="34" charset="0"/>
            </a:endParaRPr>
          </a:p>
          <a:p>
            <a:pPr marL="0" indent="0">
              <a:buFont typeface="Arial" panose="020B0604020202020204" pitchFamily="34" charset="0"/>
              <a:buNone/>
              <a:defRPr sz="1000">
                <a:latin typeface="Arial" panose="020B0604020202020204" pitchFamily="34" charset="0"/>
                <a:cs typeface="Arial" panose="020B0604020202020204" pitchFamily="34" charset="0"/>
              </a:defRPr>
            </a:pPr>
            <a:r>
              <a:t>Estos vagones cisterna tienen una capacidad aproximada de 30.000 a 34.000 galones. A diferencia de los vagones cisterna de los camiones con remolque, que contienen varios compartimentos, los vagones cisterna de ferrocarril suelen tener un solo compartimento.</a:t>
            </a:r>
          </a:p>
          <a:p>
            <a:pPr marL="0" indent="0">
              <a:buFont typeface="Arial" panose="020B0604020202020204" pitchFamily="34" charset="0"/>
              <a:buNone/>
            </a:pPr>
            <a:endParaRPr sz="1000">
              <a:latin typeface="Arial" panose="020B0604020202020204" pitchFamily="34" charset="0"/>
              <a:cs typeface="Arial" panose="020B0604020202020204" pitchFamily="34" charset="0"/>
            </a:endParaRPr>
          </a:p>
          <a:p>
            <a:pPr>
              <a:buFont typeface="Arial" panose="020B0604020202020204" pitchFamily="34" charset="0"/>
              <a:buNone/>
              <a:defRPr sz="1000" i="1">
                <a:latin typeface="Arial" panose="020B0604020202020204" pitchFamily="34" charset="0"/>
                <a:cs typeface="Arial" panose="020B0604020202020204" pitchFamily="34" charset="0"/>
              </a:defRPr>
            </a:pPr>
            <a:r>
              <a:t>El vídeo y la presentación en PowerPoint "Rail Tank Car 101" se pueden descargar o visualizar en www.EthanolResponse.com/resources/.</a:t>
            </a:r>
          </a:p>
        </p:txBody>
      </p:sp>
      <p:sp>
        <p:nvSpPr>
          <p:cNvPr id="41988" name="Slide Number Placeholder 3">
            <a:extLst>
              <a:ext uri="{FF2B5EF4-FFF2-40B4-BE49-F238E27FC236}">
                <a16:creationId xmlns:a16="http://schemas.microsoft.com/office/drawing/2014/main" id="{4A04F5B0-7175-40B1-A7B7-5F27044B2E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A62D351-A715-46CC-98E1-F9235D7A9EA0}"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7E19FBB-C91C-49B4-9053-89072C96A1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98AF7E50-3727-468C-B2B5-68843B7DA2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El medio de transporte más común para el etanol combustible desnaturalizado que sale de una planta de producción de etanol es el transporte ferroviario. Se estima que casi el 70% de todo el etanol producido hoy en día se transportará por ferrocarril hasta su destino final en el mercado minorista. </a:t>
            </a: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pPr>
              <a:defRPr sz="1000">
                <a:latin typeface="Arial" panose="020B0604020202020204" pitchFamily="34" charset="0"/>
                <a:ea typeface="ＭＳ Ｐゴシック" panose="020B0600070205080204" pitchFamily="34" charset="-128"/>
                <a:cs typeface="Arial" panose="020B0604020202020204" pitchFamily="34" charset="0"/>
              </a:defRPr>
            </a:pPr>
            <a:r>
              <a:t>El transporte ferroviario puede desempeñar un papel importante en las operaciones diarias de una planta de producción de etanol. Por ejemplo, una planta con capacidad para 100 millones de galones, ubicada geográficamente junto a una línea ferroviaria, puede esperar fácilmente recibir y enviar un promedio de 36 vagones cisterna por día. Esto implica recibir materias primas y auxiliares de procesamiento, al mismo tiempo que se envía etanol combustible y otros coproductos a los clientes.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El etanol y los combustibles mezclados con etanol se transportan habitualmente en trenes unitarios. Un tren unitario consta de entre 80 y 100 vagones cisterna, o incluso más, que se dirigen a un único destino y transportan la misma mercancía. Para los fines de esta capacitación, nos referimos al etanol combustible desnaturalizado que exhibe una placa DOT 1987. Los transportistas utilizan los mismos protocolos de señalización y marcado tanto para el transporte por carretera como para el transporte ferroviario. Están señalizados con carteles a ambos lados y en ambos extremos.</a:t>
            </a: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pPr>
              <a:defRPr sz="1000">
                <a:latin typeface="Arial" panose="020B0604020202020204" pitchFamily="34" charset="0"/>
                <a:ea typeface="ＭＳ Ｐゴシック" panose="020B0600070205080204" pitchFamily="34" charset="-128"/>
                <a:cs typeface="Arial" panose="020B0604020202020204" pitchFamily="34" charset="0"/>
              </a:defRPr>
            </a:pPr>
            <a:r>
              <a:t>Los dispositivos de alivio de presión de los vagones cisterna evitan que la presión interna supere un valor preestablecido. Se abren para liberar la presión y luego se cierran una vez que la presión interna ha disminuido por debajo del valor preestablecido del dispositivo de alivio. (Véanse las figuras 4.7 y 4.8 en la Guía del participante). Las figuras 4.7 y 4.8 muestran la disposición típica de los componentes de un vagón cisterna ferroviario. Es posible que no todos los componentes estén presentes en los vagones cisterna utilizados para el transporte de productos relacionados con el etanol)</a:t>
            </a: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a:extLst>
              <a:ext uri="{FF2B5EF4-FFF2-40B4-BE49-F238E27FC236}">
                <a16:creationId xmlns:a16="http://schemas.microsoft.com/office/drawing/2014/main" id="{72EF7FAF-CC12-4B9C-B4B5-B8DFC0062F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D9ECA8-9C2D-4CEF-9C51-0EF46F8923EF}"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defRPr sz="1000">
                <a:latin typeface="Arial" panose="020B0604020202020204" pitchFamily="34" charset="0"/>
                <a:cs typeface="Arial" panose="020B0604020202020204" pitchFamily="34" charset="0"/>
              </a:defRPr>
            </a:pPr>
            <a:r>
              <a:t>La industria ferroviaria implementó una iniciativa de seguridad llamada Sistema de Notificación de Emergencia (ENS, por sus siglas en inglés) que marcaba todos los cruces ferroviarios con información de emergencia, incluyendo el lugar, la propiedad, el número de teléfono de emergencia del ferrocarril y, lo más importante, el número de inventario del cruce para una rápida identificación de la ubicación.</a:t>
            </a:r>
          </a:p>
          <a:p>
            <a:endParaRPr sz="1000">
              <a:latin typeface="Arial" panose="020B0604020202020204" pitchFamily="34" charset="0"/>
              <a:cs typeface="Arial" panose="020B0604020202020204" pitchFamily="34" charset="0"/>
            </a:endParaRPr>
          </a:p>
          <a:p>
            <a:pPr>
              <a:defRPr sz="1000">
                <a:latin typeface="Arial" panose="020B0604020202020204" pitchFamily="34" charset="0"/>
                <a:cs typeface="Arial" panose="020B0604020202020204" pitchFamily="34" charset="0"/>
              </a:defRPr>
            </a:pPr>
            <a:r>
              <a:t>Estas señales suelen estar ubicadas a menos de 30 metros (100 pies) de la intersección y a ambos lados de la misma. Cada intersección es de color azul y blanco y tiene un número de teléfono y un número de identificación único. El número de teléfono le da acceso directo al despachador ferroviario que controla ese tramo específico de vía.</a:t>
            </a:r>
          </a:p>
          <a:p>
            <a:endParaRPr sz="100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cs typeface="Arial" panose="020B0604020202020204" pitchFamily="34" charset="0"/>
              </a:defRPr>
            </a:pPr>
            <a:r>
              <a:t>La aplicación móvil AskRail (que se puede descargar en </a:t>
            </a:r>
            <a:r>
              <a:rPr u="sng">
                <a:effectLst/>
                <a:hlinkClick r:id="rId3"/>
              </a:rPr>
              <a:t>http://askrail.us/</a:t>
            </a:r>
            <a:r>
              <a:rPr u="sng">
                <a:effectLst/>
              </a:rPr>
              <a:t>)</a:t>
            </a:r>
            <a:r>
              <a:rPr>
                <a:ln>
                  <a:noFill/>
                </a:ln>
                <a:solidFill>
                  <a:prstClr val="white"/>
                </a:solidFill>
                <a:effectLst/>
                <a:uLnTx/>
                <a:uFillTx/>
                <a:ea typeface="ＭＳ Ｐゴシック" panose="020B0600070205080204" pitchFamily="34" charset="-128"/>
              </a:rPr>
              <a:t> </a:t>
            </a:r>
            <a:r>
              <a:t>es un esfuerzo de colaboración entre la comunidad de respuesta a emergencias y todas las compañías ferroviarias de Clase I de Norteamérica. La aplicación proporciona a los servicios de emergencia acceso inmediato a datos precisos y actualizados sobre el tipo de materiales peligrosos que transporta un vagón de tren, para que puedan tomar una decisión informada sobre cómo responder ante una emergencia ferroviaria. AskRail es un recurso alternativo en caso de que no se disponga de información del conductor o de la composición del tren. Por motivos de seguridad, solo el personal de emergencias cualificado puede descargar la aplicación.</a:t>
            </a:r>
          </a:p>
          <a:p>
            <a:endParaRPr sz="1000">
              <a:latin typeface="Arial" panose="020B0604020202020204" pitchFamily="34" charset="0"/>
              <a:cs typeface="Arial" panose="020B0604020202020204" pitchFamily="34" charset="0"/>
            </a:endParaRPr>
          </a:p>
          <a:p>
            <a:pPr>
              <a:defRPr sz="1000">
                <a:latin typeface="Arial" panose="020B0604020202020204" pitchFamily="34" charset="0"/>
                <a:cs typeface="Arial" panose="020B0604020202020204" pitchFamily="34" charset="0"/>
              </a:defRPr>
            </a:pPr>
            <a:r>
              <a:t>Algunas de las características básicas del programa son:</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Contactos de emergencia del ferrocarril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sz="1000">
                <a:latin typeface="Arial" panose="020B0604020202020204" pitchFamily="34" charset="0"/>
                <a:cs typeface="Arial" panose="020B0604020202020204" pitchFamily="34" charset="0"/>
              </a:defRPr>
            </a:pPr>
            <a:r>
              <a:t>Enlaces a ERG</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Ubicación en mapa gráfico en tiempo real con capacidad de diámetro de evacuación</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Base de datos en tiempo real para determinar el propietario, la ubicación y el contenido del vagón ferroviario en función del número de identificación.</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Capacidad para reinventar la composición completa del vagón en el lugar de un incidente.</a:t>
            </a:r>
          </a:p>
          <a:p>
            <a:pPr marL="171450" indent="-171450">
              <a:buFont typeface="Arial" panose="020B0604020202020204" pitchFamily="34" charset="0"/>
              <a:buChar char="•"/>
              <a:defRPr sz="1000">
                <a:latin typeface="Arial" panose="020B0604020202020204" pitchFamily="34" charset="0"/>
                <a:cs typeface="Arial" panose="020B0604020202020204" pitchFamily="34" charset="0"/>
              </a:defRPr>
            </a:pPr>
            <a:r>
              <a:t>Un ejercicio basado en escenarios para familiarizar a los nuevos usuarios con todas las funcionalidades de la aplicación.</a:t>
            </a:r>
          </a:p>
          <a:p>
            <a:pPr marL="0" indent="0">
              <a:buFont typeface="Arial" panose="020B0604020202020204" pitchFamily="34" charset="0"/>
              <a:buNone/>
            </a:pPr>
            <a:endParaRPr sz="1000">
              <a:latin typeface="Arial" panose="020B0604020202020204" pitchFamily="34" charset="0"/>
              <a:cs typeface="Arial" panose="020B0604020202020204" pitchFamily="34" charset="0"/>
            </a:endParaRPr>
          </a:p>
          <a:p>
            <a:pPr>
              <a:defRPr sz="1000">
                <a:latin typeface="Arial" panose="020B0604020202020204" pitchFamily="34" charset="0"/>
                <a:cs typeface="Arial" panose="020B0604020202020204" pitchFamily="34" charset="0"/>
              </a:defRPr>
            </a:pPr>
            <a:r>
              <a:t>Vídeo de TRANSCAER Seconds Count: Contactos y aplicaciones para personal de respuesta a emergencias https://vimeo.com/403812176  </a:t>
            </a:r>
          </a:p>
          <a:p>
            <a:endParaRPr/>
          </a:p>
        </p:txBody>
      </p:sp>
      <p:sp>
        <p:nvSpPr>
          <p:cNvPr id="4" name="Slide Number Placeholder 3"/>
          <p:cNvSpPr>
            <a:spLocks noGrp="1"/>
          </p:cNvSpPr>
          <p:nvPr>
            <p:ph type="sldNum" sz="quarter" idx="5"/>
          </p:nvPr>
        </p:nvSpPr>
        <p:spPr/>
        <p:txBody>
          <a:bodyPr/>
          <a:lstStyle/>
          <a:p>
            <a:fld id="{37E3E25F-0318-4EBD-8522-F292A3571278}" type="slidenum">
              <a:rPr lang="en-US" altLang="en-US" smtClean="0"/>
              <a:t>18</a:t>
            </a:fld>
            <a:endParaRPr lang="en-US" altLang="en-US"/>
          </a:p>
        </p:txBody>
      </p:sp>
    </p:spTree>
    <p:extLst>
      <p:ext uri="{BB962C8B-B14F-4D97-AF65-F5344CB8AC3E}">
        <p14:creationId xmlns:p14="http://schemas.microsoft.com/office/powerpoint/2010/main" val="2284550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C213EC5-E7BC-4A55-8935-6B4E730EF9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8A07F79-1C43-42BE-96E6-E515675F3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Los transportistas de materiales peligrosos por carretera y ferrocarril deben cumplir con las normas de EE. UU. Las regulaciones del Departamento de Transporte garantizan que los servicios de emergencia cuenten con una descripción precisa de los materiales peligrosos transportados. </a:t>
            </a: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pPr>
              <a:defRPr sz="1000">
                <a:latin typeface="Arial" panose="020B0604020202020204" pitchFamily="34" charset="0"/>
                <a:ea typeface="ＭＳ Ｐゴシック" panose="020B0600070205080204" pitchFamily="34" charset="-128"/>
                <a:cs typeface="Arial" panose="020B0604020202020204" pitchFamily="34" charset="0"/>
              </a:defRPr>
            </a:pPr>
            <a:r>
              <a:t>Para ambos modos de transporte, la documentación requerida para el envío de productos relacionados con el etanol debe incluir la cantidad enviada, el número de identificación, el nombre de envío correcto, la clase de peligro y el nombre y número de teléfono del contacto de emergencia.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Para el transporte por carretera, los documentos de embarque, también conocidos como conocimiento de embarque, estarán en la cabina, cerca del conductor. Departamento de Transporte de los Estados Unidos DOT ahora permite el uso de documentos de embarque electrónicos para conductores de tractocamión, pero solo bajo condiciones específicas. En el caso de materiales peligrosos, los transportistas deben cumplir con la Subparte C de la Parte 172 del Título 49 del Código de Regulaciones Federales (49 CFR Parte 172 Subparte C) o bien operar bajo un permiso especial que autorice el uso de registros electrónicos en lugar de copias en papel.</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el caso de los envíos ferroviarios, también estará presente un código de respuesta a materiales peligrosos (HMRC, por sus siglas en inglés) o un código estándar de mercancías de transporte (STCC, por sus siglas en inglés), que puede resultar útil para investigar información sobre respuesta a emergencias. Las normas ferroviarias exigen que un miembro de la tripulación esté en posesión de los documentos de envío, conocidos como lista de materiales o carta de porte. Normalmente las llevan el conductor, el maquinista o el capataz. El Departamento de Transporte de los EE. UU. ahora permite el uso de documentos electrónicos de Consist o Waybill, siempre que cumplan con las Regulaciones de Materiales Peligrosos establecidas en el 49 CFR Parte 172. Estos registros electrónicos están disponibles en tiempo real para capacitar a equipos, inspectores y personal de primera respuesta en el manejo de materiales peligrosos transportados por ferrocarril. Los documentos de envío también se pueden obtener directamente de la compañía ferroviaria llamando a su número de teléfono de emergencia.</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Recuerde que el número de contacto le permitirá acceder las 24 horas del día, los 7 días de la semana, a una persona con conocimientos sobre el producto y obtener información detallada al respecto. Uno de los contactos de respuesta a emergencias que se ven con más frecuencia es CHEMTREC® (al que se puede llamar al 1-800-424-9300).</a:t>
            </a: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46084" name="Slide Number Placeholder 3">
            <a:extLst>
              <a:ext uri="{FF2B5EF4-FFF2-40B4-BE49-F238E27FC236}">
                <a16:creationId xmlns:a16="http://schemas.microsoft.com/office/drawing/2014/main" id="{CE5FA1B0-5C76-46E6-A7FF-F465C9934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974D10-6929-4679-8948-D12C7882B6B0}"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E5EBD23-CC3A-468A-A535-5045DC4618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3F6C9E8-33A9-4C05-B447-BE94D0189D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b="1">
                <a:latin typeface="Arial" panose="020B0604020202020204" pitchFamily="34" charset="0"/>
                <a:ea typeface="ＭＳ Ｐゴシック" panose="020B0600070205080204" pitchFamily="34" charset="-128"/>
                <a:cs typeface="Arial" panose="020B0604020202020204" pitchFamily="34" charset="0"/>
              </a:defRPr>
            </a:pPr>
            <a:r>
              <a:t>Objetivos habilitadores</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1. Enumere los medios de transporte más comunes para los combustibles mezclados con etanol.</a:t>
            </a:r>
          </a:p>
          <a:p>
            <a:pPr>
              <a:defRPr sz="1000">
                <a:latin typeface="Arial" panose="020B0604020202020204" pitchFamily="34" charset="0"/>
                <a:ea typeface="ＭＳ Ｐゴシック" panose="020B0600070205080204" pitchFamily="34" charset="-128"/>
                <a:cs typeface="Arial" panose="020B0604020202020204" pitchFamily="34" charset="0"/>
              </a:defRPr>
            </a:pPr>
            <a:r>
              <a:t>2. Explique cómo los rótulos y señalizaciones de la ONU/DOT facilitan la identificación de vehículos que transportan etanol y combustibles a base de etanol, asegurando una respuesta adecuada ante incidentes con materiales peligrosos.</a:t>
            </a:r>
          </a:p>
          <a:p>
            <a:pPr>
              <a:defRPr sz="1000">
                <a:latin typeface="Arial" panose="020B0604020202020204" pitchFamily="34" charset="0"/>
                <a:ea typeface="ＭＳ Ｐゴシック" panose="020B0600070205080204" pitchFamily="34" charset="-128"/>
                <a:cs typeface="Arial" panose="020B0604020202020204" pitchFamily="34" charset="0"/>
              </a:defRPr>
            </a:pPr>
            <a:r>
              <a:t>3. Identifique los recursos nacionales disponibles para proporcionar información sobre productos y medidas de mitigación.</a:t>
            </a:r>
          </a:p>
          <a:p>
            <a:pPr>
              <a:defRPr sz="1000">
                <a:latin typeface="Arial" panose="020B0604020202020204" pitchFamily="34" charset="0"/>
                <a:ea typeface="ＭＳ Ｐゴシック" panose="020B0600070205080204" pitchFamily="34" charset="-128"/>
                <a:cs typeface="Arial" panose="020B0604020202020204" pitchFamily="34" charset="0"/>
              </a:defRPr>
            </a:pPr>
            <a:r>
              <a:t>4. Analice la probabilidad y las posibles ubicaciones de incidentes relacionados con combustibles mezclados con etanol.</a:t>
            </a:r>
          </a:p>
          <a:p>
            <a:pPr>
              <a:defRPr sz="1000">
                <a:latin typeface="Arial" panose="020B0604020202020204" pitchFamily="34" charset="0"/>
                <a:ea typeface="ＭＳ Ｐゴシック" panose="020B0600070205080204" pitchFamily="34" charset="-128"/>
                <a:cs typeface="Arial" panose="020B0604020202020204" pitchFamily="34" charset="0"/>
              </a:defRPr>
            </a:pPr>
            <a:r>
              <a:t>5. Se discutirán igualmente los procedimientos para detectar y verificar la presencia de estos productos en unidades de transporte.</a:t>
            </a:r>
          </a:p>
        </p:txBody>
      </p:sp>
      <p:sp>
        <p:nvSpPr>
          <p:cNvPr id="11268" name="Slide Number Placeholder 3">
            <a:extLst>
              <a:ext uri="{FF2B5EF4-FFF2-40B4-BE49-F238E27FC236}">
                <a16:creationId xmlns:a16="http://schemas.microsoft.com/office/drawing/2014/main" id="{53735E8F-5C47-4E4F-A968-B29B4E600B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ADE3AD0-EAF8-4034-A0B5-B500E17FC1E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40CF056-27D4-4F35-9F7E-A789CAB297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3DF31CEE-5CF8-425B-8346-BE58EE091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mayor parte del etanol combustible desnaturalizado, etiquetado con el número de identificación 1987, se transporta desde las instalaciones de producción hasta las terminales de productos líquidos por ferrocarril.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Cada vez más, las terminales de productos líquidos han incorporado acceso ferroviario a sus instalaciones. Las terminales de productos líquidos que no tienen acceso ferroviario reciben etanol combustible desnaturalizado mediante camiones cisterna, buques/barcazas de carga o por oleoductos. Actualmente, solo se transportan por oleoducto pequeñas cantidades de etanol combustible desnaturalizado o de combustible mezclado con etanol. Los envíos de etanol por oleoducto podrían aumentar con una mayor experiencia.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Existe un proceso de transferencia de etanol combustible desnaturalizado desde vagones cisterna de ferrocarril directamente a camiones cisterna de carga, denominado transbordo, que analizaremos a continuación.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Los servicios de emergencia deben estar al tanto de los distintos medios de transporte que se utilizan en sus zonas.</a:t>
            </a:r>
          </a:p>
        </p:txBody>
      </p:sp>
      <p:sp>
        <p:nvSpPr>
          <p:cNvPr id="48132" name="Slide Number Placeholder 3">
            <a:extLst>
              <a:ext uri="{FF2B5EF4-FFF2-40B4-BE49-F238E27FC236}">
                <a16:creationId xmlns:a16="http://schemas.microsoft.com/office/drawing/2014/main" id="{EA884796-B105-4192-BBE8-33E680D77B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591B616-F5F8-4596-8C7F-A50F8A6FEB77}"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487747B-5A80-44B7-887B-F38C830D01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815FDA36-87F5-43C0-B1DA-0BD69ACFBB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cs typeface="Arial" panose="020B0604020202020204" pitchFamily="34" charset="0"/>
              </a:defRPr>
            </a:pPr>
            <a:r>
              <a:rPr>
                <a:ea typeface="ＭＳ Ｐゴシック" panose="020B0600070205080204" pitchFamily="34" charset="-128"/>
              </a:rPr>
              <a:t>Las imágenes muestran una plataforma de carga para camiones cisterna y una instalación de transbordo ferroviario. Si entre sus responsabilidades se incluyen las operaciones de carga y descarga de vagones cisterna, encontrará sugerencias sobre las mejores prácticas en el programa de la Asociación de Ferrocarriles Americanos </a:t>
            </a:r>
            <a:r>
              <a:rPr i="1">
                <a:ea typeface="ＭＳ Ｐゴシック" panose="020B0600070205080204" pitchFamily="34" charset="-128"/>
              </a:rPr>
              <a:t>Métodos recomendados para la carga y descarga seguras de vagones cisterna sin presión (servicio general) y con presión</a:t>
            </a:r>
            <a:r>
              <a:rPr>
                <a:ea typeface="ＭＳ Ｐゴシック" panose="020B0600070205080204" pitchFamily="34" charset="-128"/>
              </a:rPr>
              <a:t> y en el </a:t>
            </a:r>
            <a:r>
              <a:rPr i="1">
                <a:ea typeface="ＭＳ Ｐゴシック" panose="020B0600070205080204" pitchFamily="34" charset="-128"/>
              </a:rPr>
              <a:t>Folleto 34</a:t>
            </a:r>
            <a:r>
              <a:rPr>
                <a:ea typeface="ＭＳ Ｐゴシック" panose="020B0600070205080204" pitchFamily="34" charset="-128"/>
              </a:rPr>
              <a:t>. Ambos </a:t>
            </a:r>
            <a:r>
              <a:t>se pueden descargar o ver en www.EthanolResponse.com/resources/.</a:t>
            </a:r>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Una instalación de transbordo realiza transferencias de productos de un tanque móvil a otro tanque móvil. La imagen de arriba, titulada "instalación de transbordo", es un ejemplo de una operación de transbordo de un vagón cisterna ferroviario a un camión cisterna de carga. Como se puede observar, se está utilizando un sistema de bombeo portátil. Esto proporciona a los operarios flexibilidad en el proceso de descarga, ya que puede realizarse en cualquier lugar dentro de las instalaciones.</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50180" name="Slide Number Placeholder 3">
            <a:extLst>
              <a:ext uri="{FF2B5EF4-FFF2-40B4-BE49-F238E27FC236}">
                <a16:creationId xmlns:a16="http://schemas.microsoft.com/office/drawing/2014/main" id="{D21DEEE6-CC23-4887-BAD8-AABA78DAEF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AD542C5-8EDC-4A0B-B574-23B75D41FC97}"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sz="1000">
                <a:latin typeface="Arial" panose="020B0604020202020204" pitchFamily="34" charset="0"/>
                <a:cs typeface="Arial" panose="020B0604020202020204" pitchFamily="34" charset="0"/>
              </a:defRPr>
            </a:pPr>
            <a:r>
              <a:t>Las imágenes muestran una instalación de plataformas de carga con protección contra incendios fija. El sistema de bombeo para transferencia está contenido dentro de una cisterna de concreto, diseñada para contener cualquier derrame de producto en caso de una falla.</a:t>
            </a:r>
          </a:p>
          <a:p>
            <a:endParaRPr sz="1000">
              <a:latin typeface="Arial" panose="020B0604020202020204" pitchFamily="34" charset="0"/>
              <a:cs typeface="Arial" panose="020B0604020202020204" pitchFamily="34" charset="0"/>
            </a:endParaRPr>
          </a:p>
          <a:p>
            <a:pPr>
              <a:defRPr sz="1000">
                <a:latin typeface="Arial" panose="020B0604020202020204" pitchFamily="34" charset="0"/>
                <a:cs typeface="Arial" panose="020B0604020202020204" pitchFamily="34" charset="0"/>
              </a:defRPr>
            </a:pPr>
            <a:r>
              <a:t>Los vagones cisterna pueden descargarse simultáneamente en varios camiones cisterna situados en la plataforma de carga. Esto aumenta la productividad y la eficiencia en el transporte del combustible mezclado con etanol a una terminal de almacenamiento de líquidos a granel o a un mercado minorista.</a:t>
            </a:r>
          </a:p>
          <a:p>
            <a:endParaRPr sz="1000">
              <a:latin typeface="Arial" panose="020B0604020202020204" pitchFamily="34" charset="0"/>
              <a:cs typeface="Arial" panose="020B0604020202020204" pitchFamily="34" charset="0"/>
            </a:endParaRPr>
          </a:p>
          <a:p>
            <a:endParaRPr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D03F6F3-082B-4648-9F56-FB5EF03ACB78}" type="slidenum">
              <a:rPr lang="en-US" altLang="en-US" smtClean="0"/>
              <a:t>22</a:t>
            </a:fld>
            <a:endParaRPr lang="en-US" altLang="en-US"/>
          </a:p>
        </p:txBody>
      </p:sp>
    </p:spTree>
    <p:extLst>
      <p:ext uri="{BB962C8B-B14F-4D97-AF65-F5344CB8AC3E}">
        <p14:creationId xmlns:p14="http://schemas.microsoft.com/office/powerpoint/2010/main" val="2855067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E6311B60-D889-4FF4-B6F4-81B2BCCBA1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BB3D69BB-E3E3-49F1-8FC7-670C9AC40C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Un recurso valioso para apoyar la preparación ante posibles incidentes con materiales peligrosos relacionados con el transporte es el sitio web de Transportation Community Awareness and Emergency Response (TRANSCAER), </a:t>
            </a:r>
            <a:r>
              <a:rPr u="sng">
                <a:solidFill>
                  <a:srgbClr val="0000FF"/>
                </a:solidFill>
                <a:hlinkClick r:id="rId3"/>
              </a:rPr>
              <a:t>http://www.transcaer.com</a:t>
            </a:r>
            <a:r>
              <a:t>. </a:t>
            </a:r>
          </a:p>
          <a:p>
            <a:pPr marL="0" marR="0">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TRANSCAER es una organización nacional voluntaria de divulgación que se centra en ayudar a las comunidades a prepararse y responder ante un posible incidente relacionado con el transporte de materiales peligrosos. </a:t>
            </a:r>
          </a:p>
          <a:p>
            <a:pPr marL="0" marR="0">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TRANSCAER está integrada por representantes de la fabricación de productos químicos, el transporte, la distribución, los organismos de respuesta a emergencias y las agencias gubernamentales.</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52228" name="Slide Number Placeholder 3">
            <a:extLst>
              <a:ext uri="{FF2B5EF4-FFF2-40B4-BE49-F238E27FC236}">
                <a16:creationId xmlns:a16="http://schemas.microsoft.com/office/drawing/2014/main" id="{2B4D26BB-7695-4434-A851-0B6B9888F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78E52D4-5C0A-4A24-A848-44AE0A33D808}" type="slidenum">
              <a:rPr lang="en-US" altLang="en-US" smtClean="0"/>
              <a:pPr>
                <a:spcBef>
                  <a:spcPct val="0"/>
                </a:spcBef>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D09A426-6862-4981-9852-2A15BA6E97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C61C368-E8DC-4DDD-A144-2298FA75847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rPr dirty="0" err="1"/>
              <a:t>Existen</a:t>
            </a:r>
            <a:r>
              <a:rPr dirty="0"/>
              <a:t> </a:t>
            </a:r>
            <a:r>
              <a:rPr dirty="0" err="1"/>
              <a:t>diversas</a:t>
            </a:r>
            <a:r>
              <a:rPr dirty="0"/>
              <a:t> </a:t>
            </a:r>
            <a:r>
              <a:rPr dirty="0" err="1"/>
              <a:t>fuentes</a:t>
            </a:r>
            <a:r>
              <a:rPr dirty="0"/>
              <a:t> de las </a:t>
            </a:r>
            <a:r>
              <a:rPr dirty="0" err="1"/>
              <a:t>que</a:t>
            </a:r>
            <a:r>
              <a:rPr dirty="0"/>
              <a:t> un </a:t>
            </a:r>
            <a:r>
              <a:rPr dirty="0" err="1"/>
              <a:t>equipo</a:t>
            </a:r>
            <a:r>
              <a:rPr dirty="0"/>
              <a:t> de </a:t>
            </a:r>
            <a:r>
              <a:rPr dirty="0" err="1"/>
              <a:t>respuesta</a:t>
            </a:r>
            <a:r>
              <a:rPr dirty="0"/>
              <a:t> a </a:t>
            </a:r>
            <a:r>
              <a:rPr dirty="0" err="1"/>
              <a:t>emergencias</a:t>
            </a:r>
            <a:r>
              <a:rPr dirty="0"/>
              <a:t> </a:t>
            </a:r>
            <a:r>
              <a:rPr dirty="0" err="1"/>
              <a:t>puede</a:t>
            </a:r>
            <a:r>
              <a:rPr dirty="0"/>
              <a:t> </a:t>
            </a:r>
            <a:r>
              <a:rPr dirty="0" err="1"/>
              <a:t>obtener</a:t>
            </a:r>
            <a:r>
              <a:rPr dirty="0"/>
              <a:t> </a:t>
            </a:r>
            <a:r>
              <a:rPr dirty="0" err="1"/>
              <a:t>información</a:t>
            </a:r>
            <a:r>
              <a:rPr dirty="0"/>
              <a:t> </a:t>
            </a:r>
            <a:r>
              <a:rPr dirty="0" err="1"/>
              <a:t>sobre</a:t>
            </a:r>
            <a:r>
              <a:rPr dirty="0"/>
              <a:t> </a:t>
            </a:r>
            <a:r>
              <a:rPr dirty="0" err="1"/>
              <a:t>los</a:t>
            </a:r>
            <a:r>
              <a:rPr dirty="0"/>
              <a:t> </a:t>
            </a:r>
            <a:r>
              <a:rPr dirty="0" err="1"/>
              <a:t>productos</a:t>
            </a:r>
            <a:r>
              <a:rPr dirty="0"/>
              <a:t> </a:t>
            </a:r>
            <a:r>
              <a:rPr dirty="0" err="1"/>
              <a:t>químicos</a:t>
            </a:r>
            <a:r>
              <a:rPr dirty="0"/>
              <a:t> </a:t>
            </a:r>
            <a:r>
              <a:rPr dirty="0" err="1"/>
              <a:t>implicados</a:t>
            </a:r>
            <a:r>
              <a:rPr dirty="0"/>
              <a:t> </a:t>
            </a:r>
            <a:r>
              <a:rPr dirty="0" err="1"/>
              <a:t>en</a:t>
            </a:r>
            <a:r>
              <a:rPr dirty="0"/>
              <a:t> </a:t>
            </a:r>
            <a:r>
              <a:rPr dirty="0" err="1"/>
              <a:t>derrames</a:t>
            </a:r>
            <a:r>
              <a:rPr dirty="0"/>
              <a:t> o </a:t>
            </a:r>
            <a:r>
              <a:rPr dirty="0" err="1"/>
              <a:t>incendios</a:t>
            </a:r>
            <a:r>
              <a:rPr dirty="0"/>
              <a:t>. </a:t>
            </a:r>
          </a:p>
          <a:p>
            <a:pPr marL="0" marR="0">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rPr dirty="0"/>
              <a:t> </a:t>
            </a:r>
          </a:p>
          <a:p>
            <a:pPr marL="0" marR="0">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rPr dirty="0"/>
              <a:t>Entre </a:t>
            </a:r>
            <a:r>
              <a:rPr dirty="0" err="1"/>
              <a:t>ellos</a:t>
            </a:r>
            <a:r>
              <a:rPr dirty="0"/>
              <a:t> se </a:t>
            </a:r>
            <a:r>
              <a:rPr dirty="0" err="1"/>
              <a:t>encuentran</a:t>
            </a:r>
            <a:r>
              <a:rPr dirty="0"/>
              <a:t> las Hojas de Datos de </a:t>
            </a:r>
            <a:r>
              <a:rPr dirty="0" err="1"/>
              <a:t>Seguridad</a:t>
            </a:r>
            <a:r>
              <a:rPr dirty="0"/>
              <a:t> (SDS), </a:t>
            </a:r>
            <a:r>
              <a:rPr dirty="0" err="1"/>
              <a:t>los</a:t>
            </a:r>
            <a:r>
              <a:rPr dirty="0"/>
              <a:t> </a:t>
            </a:r>
            <a:r>
              <a:rPr dirty="0" err="1"/>
              <a:t>números</a:t>
            </a:r>
            <a:r>
              <a:rPr dirty="0"/>
              <a:t> de </a:t>
            </a:r>
            <a:r>
              <a:rPr dirty="0" err="1"/>
              <a:t>identificación</a:t>
            </a:r>
            <a:r>
              <a:rPr dirty="0"/>
              <a:t> y las </a:t>
            </a:r>
            <a:r>
              <a:rPr dirty="0" err="1"/>
              <a:t>placas</a:t>
            </a:r>
            <a:r>
              <a:rPr dirty="0"/>
              <a:t> del DOT, </a:t>
            </a:r>
            <a:r>
              <a:rPr dirty="0" err="1"/>
              <a:t>el</a:t>
            </a:r>
            <a:r>
              <a:rPr dirty="0"/>
              <a:t> </a:t>
            </a:r>
            <a:r>
              <a:rPr dirty="0" err="1"/>
              <a:t>sistema</a:t>
            </a:r>
            <a:r>
              <a:rPr dirty="0"/>
              <a:t> de </a:t>
            </a:r>
            <a:r>
              <a:rPr dirty="0" err="1"/>
              <a:t>etiquetado</a:t>
            </a:r>
            <a:r>
              <a:rPr dirty="0"/>
              <a:t> NFPA 704 y </a:t>
            </a:r>
            <a:r>
              <a:rPr dirty="0" err="1"/>
              <a:t>los</a:t>
            </a:r>
            <a:r>
              <a:rPr dirty="0"/>
              <a:t> </a:t>
            </a:r>
            <a:r>
              <a:rPr dirty="0" err="1"/>
              <a:t>documentos</a:t>
            </a:r>
            <a:r>
              <a:rPr dirty="0"/>
              <a:t> de </a:t>
            </a:r>
            <a:r>
              <a:rPr dirty="0" err="1"/>
              <a:t>envío</a:t>
            </a:r>
            <a:r>
              <a:rPr dirty="0"/>
              <a:t>. </a:t>
            </a:r>
          </a:p>
          <a:p>
            <a:pPr marL="0" marR="0">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rPr dirty="0"/>
              <a:t> </a:t>
            </a:r>
          </a:p>
          <a:p>
            <a:pPr marL="0" marR="0">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rPr dirty="0"/>
              <a:t>El </a:t>
            </a:r>
            <a:r>
              <a:rPr dirty="0" err="1"/>
              <a:t>etanol</a:t>
            </a:r>
            <a:r>
              <a:rPr dirty="0"/>
              <a:t> combustible </a:t>
            </a:r>
            <a:r>
              <a:rPr dirty="0" err="1"/>
              <a:t>desnaturalizado</a:t>
            </a:r>
            <a:r>
              <a:rPr dirty="0"/>
              <a:t> (E95-E98) es uno de </a:t>
            </a:r>
            <a:r>
              <a:rPr dirty="0" err="1"/>
              <a:t>los</a:t>
            </a:r>
            <a:r>
              <a:rPr dirty="0"/>
              <a:t> </a:t>
            </a:r>
            <a:r>
              <a:rPr dirty="0" err="1"/>
              <a:t>principales</a:t>
            </a:r>
            <a:r>
              <a:rPr dirty="0"/>
              <a:t> </a:t>
            </a:r>
            <a:r>
              <a:rPr dirty="0" err="1"/>
              <a:t>materiales</a:t>
            </a:r>
            <a:r>
              <a:rPr dirty="0"/>
              <a:t> </a:t>
            </a:r>
            <a:r>
              <a:rPr dirty="0" err="1"/>
              <a:t>peligrosos</a:t>
            </a:r>
            <a:r>
              <a:rPr dirty="0"/>
              <a:t> </a:t>
            </a:r>
            <a:r>
              <a:rPr dirty="0" err="1"/>
              <a:t>que</a:t>
            </a:r>
            <a:r>
              <a:rPr dirty="0"/>
              <a:t> se </a:t>
            </a:r>
            <a:r>
              <a:rPr dirty="0" err="1"/>
              <a:t>transportan</a:t>
            </a:r>
            <a:r>
              <a:rPr dirty="0"/>
              <a:t> </a:t>
            </a:r>
            <a:r>
              <a:rPr dirty="0" err="1"/>
              <a:t>por</a:t>
            </a:r>
            <a:r>
              <a:rPr dirty="0"/>
              <a:t> </a:t>
            </a:r>
            <a:r>
              <a:rPr dirty="0" err="1"/>
              <a:t>ferrocarril</a:t>
            </a:r>
            <a:r>
              <a:rPr dirty="0"/>
              <a:t>. El </a:t>
            </a:r>
            <a:r>
              <a:rPr dirty="0" err="1"/>
              <a:t>transporte</a:t>
            </a:r>
            <a:r>
              <a:rPr dirty="0"/>
              <a:t> de </a:t>
            </a:r>
            <a:r>
              <a:rPr dirty="0" err="1"/>
              <a:t>este</a:t>
            </a:r>
            <a:r>
              <a:rPr dirty="0"/>
              <a:t> combustible también se </a:t>
            </a:r>
            <a:r>
              <a:rPr dirty="0" err="1"/>
              <a:t>realiza</a:t>
            </a:r>
            <a:r>
              <a:rPr dirty="0"/>
              <a:t> </a:t>
            </a:r>
            <a:r>
              <a:rPr dirty="0" err="1"/>
              <a:t>habitualmente</a:t>
            </a:r>
            <a:r>
              <a:rPr dirty="0"/>
              <a:t> </a:t>
            </a:r>
            <a:r>
              <a:rPr dirty="0" err="1"/>
              <a:t>por</a:t>
            </a:r>
            <a:r>
              <a:rPr dirty="0"/>
              <a:t> </a:t>
            </a:r>
            <a:r>
              <a:rPr dirty="0" err="1"/>
              <a:t>carretera</a:t>
            </a:r>
            <a:r>
              <a:rPr dirty="0"/>
              <a:t>.</a:t>
            </a:r>
          </a:p>
          <a:p>
            <a:pPr marL="0" marR="0">
              <a:lnSpc>
                <a:spcPct val="115000"/>
              </a:lnSpc>
              <a:spcBef>
                <a:spcPts val="0"/>
              </a:spcBef>
              <a:spcAft>
                <a:spcPts val="1000"/>
              </a:spcAft>
            </a:pPr>
            <a:endParaRPr sz="1000" dirty="0">
              <a:latin typeface="Arial" pitchFamily="34" charset="0"/>
              <a:ea typeface="ＭＳ Ｐゴシック" pitchFamily="34" charset="-128"/>
              <a:cs typeface="Arial" pitchFamily="34" charset="0"/>
            </a:endParaRPr>
          </a:p>
          <a:p>
            <a:pPr>
              <a:defRPr sz="1000" b="1">
                <a:latin typeface="Arial" pitchFamily="34" charset="0"/>
                <a:cs typeface="Arial" pitchFamily="34" charset="0"/>
              </a:defRPr>
            </a:pPr>
            <a:r>
              <a:rPr dirty="0" err="1"/>
              <a:t>Discusión</a:t>
            </a:r>
            <a:r>
              <a:rPr dirty="0"/>
              <a:t> </a:t>
            </a:r>
            <a:r>
              <a:rPr dirty="0" err="1"/>
              <a:t>en</a:t>
            </a:r>
            <a:r>
              <a:rPr dirty="0"/>
              <a:t> </a:t>
            </a:r>
            <a:r>
              <a:rPr dirty="0" err="1"/>
              <a:t>grupo</a:t>
            </a:r>
            <a:r>
              <a:rPr dirty="0"/>
              <a:t>:</a:t>
            </a:r>
          </a:p>
          <a:p>
            <a:pPr>
              <a:defRPr sz="1000" i="1">
                <a:latin typeface="Arial" pitchFamily="34" charset="0"/>
                <a:cs typeface="Arial" pitchFamily="34" charset="0"/>
              </a:defRPr>
            </a:pPr>
            <a:r>
              <a:rPr dirty="0" err="1"/>
              <a:t>Preguntar</a:t>
            </a:r>
            <a:r>
              <a:rPr dirty="0"/>
              <a:t> a </a:t>
            </a:r>
            <a:r>
              <a:rPr dirty="0" err="1"/>
              <a:t>los</a:t>
            </a:r>
            <a:r>
              <a:rPr dirty="0"/>
              <a:t> </a:t>
            </a:r>
            <a:r>
              <a:rPr dirty="0" err="1"/>
              <a:t>participantes</a:t>
            </a:r>
            <a:r>
              <a:rPr dirty="0"/>
              <a:t>:</a:t>
            </a:r>
          </a:p>
          <a:p>
            <a:pPr marL="171450" indent="-171450">
              <a:buFont typeface="Arial" pitchFamily="34" charset="0"/>
              <a:buChar char="•"/>
              <a:defRPr sz="1000" i="1">
                <a:latin typeface="Arial" pitchFamily="34" charset="0"/>
                <a:cs typeface="Arial" pitchFamily="34" charset="0"/>
              </a:defRPr>
            </a:pPr>
            <a:r>
              <a:rPr dirty="0"/>
              <a:t>¿</a:t>
            </a:r>
            <a:r>
              <a:rPr dirty="0" err="1"/>
              <a:t>Cuáles</a:t>
            </a:r>
            <a:r>
              <a:rPr dirty="0"/>
              <a:t> son </a:t>
            </a:r>
            <a:r>
              <a:rPr dirty="0" err="1"/>
              <a:t>los</a:t>
            </a:r>
            <a:r>
              <a:rPr dirty="0"/>
              <a:t> </a:t>
            </a:r>
            <a:r>
              <a:rPr dirty="0" err="1"/>
              <a:t>tipos</a:t>
            </a:r>
            <a:r>
              <a:rPr dirty="0"/>
              <a:t> de </a:t>
            </a:r>
            <a:r>
              <a:rPr dirty="0" err="1"/>
              <a:t>emergencias</a:t>
            </a:r>
            <a:r>
              <a:rPr dirty="0"/>
              <a:t> con </a:t>
            </a:r>
            <a:r>
              <a:rPr dirty="0" err="1"/>
              <a:t>etanol</a:t>
            </a:r>
            <a:r>
              <a:rPr dirty="0"/>
              <a:t> </a:t>
            </a:r>
            <a:r>
              <a:rPr dirty="0" err="1"/>
              <a:t>que</a:t>
            </a:r>
            <a:r>
              <a:rPr dirty="0"/>
              <a:t> </a:t>
            </a:r>
            <a:r>
              <a:rPr dirty="0" err="1"/>
              <a:t>considera</a:t>
            </a:r>
            <a:r>
              <a:rPr dirty="0"/>
              <a:t> </a:t>
            </a:r>
            <a:r>
              <a:rPr dirty="0" err="1"/>
              <a:t>más</a:t>
            </a:r>
            <a:r>
              <a:rPr dirty="0"/>
              <a:t> </a:t>
            </a:r>
            <a:r>
              <a:rPr dirty="0" err="1"/>
              <a:t>probables</a:t>
            </a:r>
            <a:r>
              <a:rPr dirty="0"/>
              <a:t> </a:t>
            </a:r>
            <a:r>
              <a:rPr dirty="0" err="1"/>
              <a:t>en</a:t>
            </a:r>
            <a:r>
              <a:rPr dirty="0"/>
              <a:t> </a:t>
            </a:r>
            <a:r>
              <a:rPr dirty="0" err="1"/>
              <a:t>su</a:t>
            </a:r>
            <a:r>
              <a:rPr dirty="0"/>
              <a:t> </a:t>
            </a:r>
            <a:r>
              <a:rPr dirty="0" err="1"/>
              <a:t>jurisdicción</a:t>
            </a:r>
            <a:r>
              <a:rPr dirty="0"/>
              <a:t> (</a:t>
            </a:r>
            <a:r>
              <a:rPr dirty="0" err="1"/>
              <a:t>incidentes</a:t>
            </a:r>
            <a:r>
              <a:rPr dirty="0"/>
              <a:t> </a:t>
            </a:r>
            <a:r>
              <a:rPr dirty="0" err="1"/>
              <a:t>en</a:t>
            </a:r>
            <a:r>
              <a:rPr dirty="0"/>
              <a:t> </a:t>
            </a:r>
            <a:r>
              <a:rPr dirty="0" err="1"/>
              <a:t>estaciones</a:t>
            </a:r>
            <a:r>
              <a:rPr dirty="0"/>
              <a:t> de </a:t>
            </a:r>
            <a:r>
              <a:rPr dirty="0" err="1"/>
              <a:t>servicio</a:t>
            </a:r>
            <a:r>
              <a:rPr dirty="0"/>
              <a:t>, </a:t>
            </a:r>
            <a:r>
              <a:rPr dirty="0" err="1"/>
              <a:t>incidentes</a:t>
            </a:r>
            <a:r>
              <a:rPr dirty="0"/>
              <a:t> </a:t>
            </a:r>
            <a:r>
              <a:rPr dirty="0" err="1"/>
              <a:t>en</a:t>
            </a:r>
            <a:r>
              <a:rPr dirty="0"/>
              <a:t> </a:t>
            </a:r>
            <a:r>
              <a:rPr dirty="0" err="1"/>
              <a:t>plantas</a:t>
            </a:r>
            <a:r>
              <a:rPr dirty="0"/>
              <a:t> de </a:t>
            </a:r>
            <a:r>
              <a:rPr dirty="0" err="1"/>
              <a:t>producción</a:t>
            </a:r>
            <a:r>
              <a:rPr dirty="0"/>
              <a:t>, </a:t>
            </a:r>
            <a:r>
              <a:rPr dirty="0" err="1"/>
              <a:t>incidentes</a:t>
            </a:r>
            <a:r>
              <a:rPr dirty="0"/>
              <a:t> </a:t>
            </a:r>
            <a:r>
              <a:rPr dirty="0" err="1"/>
              <a:t>ferroviarios</a:t>
            </a:r>
            <a:r>
              <a:rPr dirty="0"/>
              <a:t>, </a:t>
            </a:r>
            <a:r>
              <a:rPr dirty="0" err="1"/>
              <a:t>incidentes</a:t>
            </a:r>
            <a:r>
              <a:rPr dirty="0"/>
              <a:t> </a:t>
            </a:r>
            <a:r>
              <a:rPr dirty="0" err="1"/>
              <a:t>en</a:t>
            </a:r>
            <a:r>
              <a:rPr dirty="0"/>
              <a:t> </a:t>
            </a:r>
            <a:r>
              <a:rPr dirty="0" err="1"/>
              <a:t>el</a:t>
            </a:r>
            <a:r>
              <a:rPr dirty="0"/>
              <a:t> </a:t>
            </a:r>
            <a:r>
              <a:rPr dirty="0" err="1"/>
              <a:t>transporte</a:t>
            </a:r>
            <a:r>
              <a:rPr dirty="0"/>
              <a:t> </a:t>
            </a:r>
            <a:r>
              <a:rPr dirty="0" err="1"/>
              <a:t>por</a:t>
            </a:r>
            <a:r>
              <a:rPr dirty="0"/>
              <a:t> </a:t>
            </a:r>
            <a:r>
              <a:rPr dirty="0" err="1"/>
              <a:t>camión</a:t>
            </a:r>
            <a:r>
              <a:rPr dirty="0"/>
              <a:t>, etc.)?</a:t>
            </a:r>
            <a:endParaRPr sz="1000" dirty="0">
              <a:latin typeface="Arial" pitchFamily="34" charset="0"/>
              <a:cs typeface="Arial" pitchFamily="34" charset="0"/>
            </a:endParaRPr>
          </a:p>
          <a:p>
            <a:pPr marL="171450" indent="-171450">
              <a:buFont typeface="Arial" pitchFamily="34" charset="0"/>
              <a:buChar char="•"/>
              <a:defRPr sz="1000" i="1">
                <a:latin typeface="Arial" pitchFamily="34" charset="0"/>
                <a:cs typeface="Arial" pitchFamily="34" charset="0"/>
              </a:defRPr>
            </a:pPr>
            <a:r>
              <a:rPr dirty="0"/>
              <a:t>¿Se </a:t>
            </a:r>
            <a:r>
              <a:rPr dirty="0" err="1"/>
              <a:t>han</a:t>
            </a:r>
            <a:r>
              <a:rPr dirty="0"/>
              <a:t> </a:t>
            </a:r>
            <a:r>
              <a:rPr dirty="0" err="1"/>
              <a:t>producido</a:t>
            </a:r>
            <a:r>
              <a:rPr dirty="0"/>
              <a:t> </a:t>
            </a:r>
            <a:r>
              <a:rPr dirty="0" err="1"/>
              <a:t>recientemente</a:t>
            </a:r>
            <a:r>
              <a:rPr dirty="0"/>
              <a:t> </a:t>
            </a:r>
            <a:r>
              <a:rPr dirty="0" err="1"/>
              <a:t>emergencias</a:t>
            </a:r>
            <a:r>
              <a:rPr dirty="0"/>
              <a:t> </a:t>
            </a:r>
            <a:r>
              <a:rPr dirty="0" err="1"/>
              <a:t>relacionadas</a:t>
            </a:r>
            <a:r>
              <a:rPr dirty="0"/>
              <a:t> con </a:t>
            </a:r>
            <a:r>
              <a:rPr dirty="0" err="1"/>
              <a:t>el</a:t>
            </a:r>
            <a:r>
              <a:rPr dirty="0"/>
              <a:t> </a:t>
            </a:r>
            <a:r>
              <a:rPr dirty="0" err="1"/>
              <a:t>etanol</a:t>
            </a:r>
            <a:r>
              <a:rPr dirty="0"/>
              <a:t> </a:t>
            </a:r>
            <a:r>
              <a:rPr dirty="0" err="1"/>
              <a:t>en</a:t>
            </a:r>
            <a:r>
              <a:rPr dirty="0"/>
              <a:t> </a:t>
            </a:r>
            <a:r>
              <a:rPr dirty="0" err="1"/>
              <a:t>su</a:t>
            </a:r>
            <a:r>
              <a:rPr dirty="0"/>
              <a:t> </a:t>
            </a:r>
            <a:r>
              <a:rPr dirty="0" err="1"/>
              <a:t>jurisdicción</a:t>
            </a:r>
            <a:r>
              <a:rPr dirty="0"/>
              <a:t>?</a:t>
            </a:r>
            <a:endParaRPr sz="1000" dirty="0">
              <a:latin typeface="Arial" pitchFamily="34" charset="0"/>
              <a:cs typeface="Arial" pitchFamily="34" charset="0"/>
            </a:endParaRPr>
          </a:p>
          <a:p>
            <a:pPr marL="171450" indent="-171450">
              <a:buFont typeface="Arial" pitchFamily="34" charset="0"/>
              <a:buChar char="•"/>
              <a:defRPr sz="1000" i="1">
                <a:latin typeface="Arial" pitchFamily="34" charset="0"/>
                <a:cs typeface="Arial" pitchFamily="34" charset="0"/>
              </a:defRPr>
            </a:pPr>
            <a:r>
              <a:rPr dirty="0"/>
              <a:t>¿</a:t>
            </a:r>
            <a:r>
              <a:rPr dirty="0" err="1"/>
              <a:t>Qué</a:t>
            </a:r>
            <a:r>
              <a:rPr dirty="0"/>
              <a:t> </a:t>
            </a:r>
            <a:r>
              <a:rPr dirty="0" err="1"/>
              <a:t>ocurrió</a:t>
            </a:r>
            <a:r>
              <a:rPr dirty="0"/>
              <a:t> y </a:t>
            </a:r>
            <a:r>
              <a:rPr dirty="0" err="1"/>
              <a:t>cuáles</a:t>
            </a:r>
            <a:r>
              <a:rPr dirty="0"/>
              <a:t> </a:t>
            </a:r>
            <a:r>
              <a:rPr dirty="0" err="1"/>
              <a:t>fueron</a:t>
            </a:r>
            <a:r>
              <a:rPr dirty="0"/>
              <a:t> las </a:t>
            </a:r>
            <a:r>
              <a:rPr dirty="0" err="1"/>
              <a:t>acciones</a:t>
            </a:r>
            <a:r>
              <a:rPr dirty="0"/>
              <a:t> y </a:t>
            </a:r>
            <a:r>
              <a:rPr dirty="0" err="1"/>
              <a:t>el</a:t>
            </a:r>
            <a:r>
              <a:rPr dirty="0"/>
              <a:t> </a:t>
            </a:r>
            <a:r>
              <a:rPr dirty="0" err="1"/>
              <a:t>impacto</a:t>
            </a:r>
            <a:r>
              <a:rPr dirty="0"/>
              <a:t> </a:t>
            </a:r>
            <a:r>
              <a:rPr dirty="0" err="1"/>
              <a:t>en</a:t>
            </a:r>
            <a:r>
              <a:rPr dirty="0"/>
              <a:t> la comunidad? </a:t>
            </a:r>
            <a:endParaRPr sz="1000" dirty="0">
              <a:latin typeface="Arial" pitchFamily="34" charset="0"/>
              <a:cs typeface="Arial" pitchFamily="34" charset="0"/>
            </a:endParaRPr>
          </a:p>
          <a:p>
            <a:endParaRPr sz="1000" dirty="0">
              <a:latin typeface="Arial" pitchFamily="34" charset="0"/>
              <a:ea typeface="ＭＳ Ｐゴシック" pitchFamily="34" charset="-128"/>
              <a:cs typeface="Arial" pitchFamily="34" charset="0"/>
            </a:endParaRPr>
          </a:p>
        </p:txBody>
      </p:sp>
      <p:sp>
        <p:nvSpPr>
          <p:cNvPr id="54276" name="Slide Number Placeholder 3">
            <a:extLst>
              <a:ext uri="{FF2B5EF4-FFF2-40B4-BE49-F238E27FC236}">
                <a16:creationId xmlns:a16="http://schemas.microsoft.com/office/drawing/2014/main" id="{7AEA2200-8AEF-4460-B032-07750F34B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BB32E3B-22EB-469D-BBD3-B27801DDF654}" type="slidenum">
              <a:rPr lang="en-US" altLang="en-US" smtClean="0"/>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7F32D7E-0933-4633-8411-F56DE58AB9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AA970CF-43A1-4F01-B37E-973EF9E55B25}"/>
              </a:ext>
            </a:extLst>
          </p:cNvPr>
          <p:cNvSpPr>
            <a:spLocks noGrp="1"/>
          </p:cNvSpPr>
          <p:nvPr>
            <p:ph type="body" idx="1"/>
          </p:nvPr>
        </p:nvSpPr>
        <p:spPr bwMode="auto">
          <a:xfrm>
            <a:off x="701675" y="4416425"/>
            <a:ext cx="5607050" cy="4575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defRPr sz="1000">
                <a:latin typeface="Arial" pitchFamily="34" charset="0"/>
                <a:cs typeface="Arial" pitchFamily="34" charset="0"/>
              </a:defRPr>
            </a:pPr>
            <a:r>
              <a:rPr sz="2000" b="1" dirty="0"/>
              <a:t>Tiempo:</a:t>
            </a:r>
            <a:r>
              <a:rPr sz="2000" dirty="0"/>
              <a:t> 15 </a:t>
            </a:r>
            <a:r>
              <a:rPr sz="2000" dirty="0" err="1"/>
              <a:t>minutos</a:t>
            </a:r>
            <a:endParaRPr sz="2000" dirty="0"/>
          </a:p>
          <a:p>
            <a:pPr>
              <a:defRPr sz="1000">
                <a:latin typeface="Arial" pitchFamily="34" charset="0"/>
                <a:cs typeface="Arial" pitchFamily="34" charset="0"/>
              </a:defRPr>
            </a:pPr>
            <a:r>
              <a:rPr sz="2000" b="1" dirty="0" err="1"/>
              <a:t>Materiales</a:t>
            </a:r>
            <a:r>
              <a:rPr sz="2000" b="1" dirty="0"/>
              <a:t>:</a:t>
            </a:r>
            <a:r>
              <a:rPr sz="2000" dirty="0"/>
              <a:t> </a:t>
            </a:r>
            <a:r>
              <a:rPr sz="2000" dirty="0" err="1"/>
              <a:t>Figura</a:t>
            </a:r>
            <a:r>
              <a:rPr sz="2000" dirty="0"/>
              <a:t> 4.10</a:t>
            </a:r>
          </a:p>
          <a:p>
            <a:endParaRPr sz="2000" b="1" dirty="0">
              <a:latin typeface="Arial" pitchFamily="34" charset="0"/>
              <a:cs typeface="Arial" pitchFamily="34" charset="0"/>
            </a:endParaRPr>
          </a:p>
          <a:p>
            <a:pPr>
              <a:defRPr sz="1000" b="1" i="1">
                <a:latin typeface="Arial" pitchFamily="34" charset="0"/>
                <a:cs typeface="Arial" pitchFamily="34" charset="0"/>
              </a:defRPr>
            </a:pPr>
            <a:r>
              <a:rPr sz="2000" dirty="0" err="1"/>
              <a:t>Escenario</a:t>
            </a:r>
            <a:endParaRPr sz="2000" dirty="0">
              <a:latin typeface="Arial" pitchFamily="34" charset="0"/>
              <a:cs typeface="Arial" pitchFamily="34" charset="0"/>
            </a:endParaRPr>
          </a:p>
          <a:p>
            <a:pPr>
              <a:defRPr sz="1000">
                <a:latin typeface="Arial" pitchFamily="34" charset="0"/>
                <a:cs typeface="Arial" pitchFamily="34" charset="0"/>
              </a:defRPr>
            </a:pPr>
            <a:r>
              <a:rPr sz="2000" dirty="0"/>
              <a:t>Un </a:t>
            </a:r>
            <a:r>
              <a:rPr sz="2000" dirty="0" err="1"/>
              <a:t>camión</a:t>
            </a:r>
            <a:r>
              <a:rPr sz="2000" dirty="0"/>
              <a:t> cisterna de carga (</a:t>
            </a:r>
            <a:r>
              <a:rPr sz="2000" dirty="0" err="1"/>
              <a:t>ver</a:t>
            </a:r>
            <a:r>
              <a:rPr sz="2000" dirty="0"/>
              <a:t> </a:t>
            </a:r>
            <a:r>
              <a:rPr sz="2000" dirty="0" err="1"/>
              <a:t>Figura</a:t>
            </a:r>
            <a:r>
              <a:rPr sz="2000" dirty="0"/>
              <a:t> 4.10) </a:t>
            </a:r>
            <a:r>
              <a:rPr sz="2000" dirty="0" err="1"/>
              <a:t>que</a:t>
            </a:r>
            <a:r>
              <a:rPr sz="2000" dirty="0"/>
              <a:t> </a:t>
            </a:r>
            <a:r>
              <a:rPr sz="2000" dirty="0" err="1"/>
              <a:t>entrega</a:t>
            </a:r>
            <a:r>
              <a:rPr sz="2000" dirty="0"/>
              <a:t> combustible </a:t>
            </a:r>
            <a:r>
              <a:rPr sz="2000" dirty="0" err="1"/>
              <a:t>en</a:t>
            </a:r>
            <a:r>
              <a:rPr sz="2000" dirty="0"/>
              <a:t> </a:t>
            </a:r>
            <a:r>
              <a:rPr sz="2000" dirty="0" err="1"/>
              <a:t>el</a:t>
            </a:r>
            <a:r>
              <a:rPr sz="2000" dirty="0"/>
              <a:t> sitio </a:t>
            </a:r>
            <a:r>
              <a:rPr sz="2000" dirty="0" err="1"/>
              <a:t>minorista</a:t>
            </a:r>
            <a:r>
              <a:rPr sz="2000" dirty="0"/>
              <a:t> Gas ‘N Matches se </a:t>
            </a:r>
            <a:r>
              <a:rPr sz="2000" dirty="0" err="1"/>
              <a:t>ve</a:t>
            </a:r>
            <a:r>
              <a:rPr sz="2000" dirty="0"/>
              <a:t> </a:t>
            </a:r>
            <a:r>
              <a:rPr sz="2000" dirty="0" err="1"/>
              <a:t>involucrado</a:t>
            </a:r>
            <a:r>
              <a:rPr sz="2000" dirty="0"/>
              <a:t> </a:t>
            </a:r>
            <a:r>
              <a:rPr sz="2000" dirty="0" err="1"/>
              <a:t>en</a:t>
            </a:r>
            <a:r>
              <a:rPr sz="2000" dirty="0"/>
              <a:t> un </a:t>
            </a:r>
            <a:r>
              <a:rPr sz="2000" dirty="0" err="1"/>
              <a:t>accidente</a:t>
            </a:r>
            <a:r>
              <a:rPr sz="2000" dirty="0"/>
              <a:t> con </a:t>
            </a:r>
            <a:r>
              <a:rPr sz="2000" dirty="0" err="1"/>
              <a:t>fuga</a:t>
            </a:r>
            <a:r>
              <a:rPr sz="2000" dirty="0"/>
              <a:t> del </a:t>
            </a:r>
            <a:r>
              <a:rPr sz="2000" dirty="0" err="1"/>
              <a:t>responsable</a:t>
            </a:r>
            <a:r>
              <a:rPr sz="2000" dirty="0"/>
              <a:t>. El conductor le </a:t>
            </a:r>
            <a:r>
              <a:rPr sz="2000" dirty="0" err="1"/>
              <a:t>informa</a:t>
            </a:r>
            <a:r>
              <a:rPr sz="2000" dirty="0"/>
              <a:t> </a:t>
            </a:r>
            <a:r>
              <a:rPr sz="2000" dirty="0" err="1"/>
              <a:t>que</a:t>
            </a:r>
            <a:r>
              <a:rPr sz="2000" dirty="0"/>
              <a:t> </a:t>
            </a:r>
            <a:r>
              <a:rPr sz="2000" dirty="0" err="1"/>
              <a:t>el</a:t>
            </a:r>
            <a:r>
              <a:rPr sz="2000" dirty="0"/>
              <a:t> </a:t>
            </a:r>
            <a:r>
              <a:rPr sz="2000" dirty="0" err="1"/>
              <a:t>camión</a:t>
            </a:r>
            <a:r>
              <a:rPr sz="2000" dirty="0"/>
              <a:t> cisterna </a:t>
            </a:r>
            <a:r>
              <a:rPr sz="2000" dirty="0" err="1"/>
              <a:t>transporta</a:t>
            </a:r>
            <a:r>
              <a:rPr sz="2000" dirty="0"/>
              <a:t> 3000 </a:t>
            </a:r>
            <a:r>
              <a:rPr sz="2000" dirty="0" err="1"/>
              <a:t>galones</a:t>
            </a:r>
            <a:r>
              <a:rPr sz="2000" dirty="0"/>
              <a:t> de combustible. Se ha </a:t>
            </a:r>
            <a:r>
              <a:rPr sz="2000" dirty="0" err="1"/>
              <a:t>detectado</a:t>
            </a:r>
            <a:r>
              <a:rPr sz="2000" dirty="0"/>
              <a:t> </a:t>
            </a:r>
            <a:r>
              <a:rPr sz="2000" dirty="0" err="1"/>
              <a:t>una</a:t>
            </a:r>
            <a:r>
              <a:rPr sz="2000" dirty="0"/>
              <a:t> </a:t>
            </a:r>
            <a:r>
              <a:rPr sz="2000" dirty="0" err="1"/>
              <a:t>fuga</a:t>
            </a:r>
            <a:r>
              <a:rPr sz="2000" dirty="0"/>
              <a:t> </a:t>
            </a:r>
            <a:r>
              <a:rPr sz="2000" dirty="0" err="1"/>
              <a:t>en</a:t>
            </a:r>
            <a:r>
              <a:rPr sz="2000" dirty="0"/>
              <a:t> </a:t>
            </a:r>
            <a:r>
              <a:rPr sz="2000" dirty="0" err="1"/>
              <a:t>una</a:t>
            </a:r>
            <a:r>
              <a:rPr sz="2000" dirty="0"/>
              <a:t> de las </a:t>
            </a:r>
            <a:r>
              <a:rPr sz="2000" dirty="0" err="1"/>
              <a:t>tuberías</a:t>
            </a:r>
            <a:r>
              <a:rPr sz="2000" dirty="0"/>
              <a:t> </a:t>
            </a:r>
            <a:r>
              <a:rPr sz="2000" dirty="0" err="1"/>
              <a:t>principales</a:t>
            </a:r>
            <a:r>
              <a:rPr sz="2000" dirty="0"/>
              <a:t> </a:t>
            </a:r>
            <a:r>
              <a:rPr sz="2000" dirty="0" err="1"/>
              <a:t>ubicadas</a:t>
            </a:r>
            <a:r>
              <a:rPr sz="2000" dirty="0"/>
              <a:t> </a:t>
            </a:r>
            <a:r>
              <a:rPr sz="2000" dirty="0" err="1"/>
              <a:t>en</a:t>
            </a:r>
            <a:r>
              <a:rPr sz="2000" dirty="0"/>
              <a:t> la </a:t>
            </a:r>
            <a:r>
              <a:rPr sz="2000" dirty="0" err="1"/>
              <a:t>parte</a:t>
            </a:r>
            <a:r>
              <a:rPr sz="2000" dirty="0"/>
              <a:t> inferior del </a:t>
            </a:r>
            <a:r>
              <a:rPr sz="2000" dirty="0" err="1"/>
              <a:t>remolque</a:t>
            </a:r>
            <a:r>
              <a:rPr sz="2000" dirty="0"/>
              <a:t>. El combustible se </a:t>
            </a:r>
            <a:r>
              <a:rPr sz="2000" dirty="0" err="1"/>
              <a:t>está</a:t>
            </a:r>
            <a:r>
              <a:rPr sz="2000" dirty="0"/>
              <a:t> </a:t>
            </a:r>
            <a:r>
              <a:rPr sz="2000" dirty="0" err="1"/>
              <a:t>derramando</a:t>
            </a:r>
            <a:r>
              <a:rPr sz="2000" dirty="0"/>
              <a:t> al </a:t>
            </a:r>
            <a:r>
              <a:rPr sz="2000" dirty="0" err="1"/>
              <a:t>suelo</a:t>
            </a:r>
            <a:r>
              <a:rPr sz="2000" dirty="0"/>
              <a:t> y </a:t>
            </a:r>
            <a:r>
              <a:rPr sz="2000" dirty="0" err="1"/>
              <a:t>corre</a:t>
            </a:r>
            <a:r>
              <a:rPr sz="2000" dirty="0"/>
              <a:t> </a:t>
            </a:r>
            <a:r>
              <a:rPr sz="2000" dirty="0" err="1"/>
              <a:t>ladera</a:t>
            </a:r>
            <a:r>
              <a:rPr sz="2000" dirty="0"/>
              <a:t> </a:t>
            </a:r>
            <a:r>
              <a:rPr sz="2000" dirty="0" err="1"/>
              <a:t>abajo</a:t>
            </a:r>
            <a:r>
              <a:rPr sz="2000" dirty="0"/>
              <a:t> </a:t>
            </a:r>
            <a:r>
              <a:rPr sz="2000" dirty="0" err="1"/>
              <a:t>hacia</a:t>
            </a:r>
            <a:r>
              <a:rPr sz="2000" dirty="0"/>
              <a:t> </a:t>
            </a:r>
            <a:r>
              <a:rPr sz="2000" dirty="0" err="1"/>
              <a:t>una</a:t>
            </a:r>
            <a:r>
              <a:rPr sz="2000" dirty="0"/>
              <a:t> </a:t>
            </a:r>
            <a:r>
              <a:rPr sz="2000" dirty="0" err="1"/>
              <a:t>pequeña</a:t>
            </a:r>
            <a:r>
              <a:rPr sz="2000" dirty="0"/>
              <a:t> </a:t>
            </a:r>
            <a:r>
              <a:rPr sz="2000" dirty="0" err="1"/>
              <a:t>instalación</a:t>
            </a:r>
            <a:r>
              <a:rPr sz="2000" dirty="0"/>
              <a:t> de </a:t>
            </a:r>
            <a:r>
              <a:rPr sz="2000" dirty="0" err="1"/>
              <a:t>soldadura</a:t>
            </a:r>
            <a:r>
              <a:rPr sz="2000" dirty="0"/>
              <a:t>.</a:t>
            </a:r>
          </a:p>
          <a:p>
            <a:endParaRPr sz="2000" b="1" dirty="0">
              <a:latin typeface="Arial" pitchFamily="34" charset="0"/>
              <a:cs typeface="Arial" pitchFamily="34" charset="0"/>
            </a:endParaRPr>
          </a:p>
          <a:p>
            <a:pPr>
              <a:defRPr sz="1000" b="1">
                <a:latin typeface="Arial" pitchFamily="34" charset="0"/>
                <a:cs typeface="Arial" pitchFamily="34" charset="0"/>
              </a:defRPr>
            </a:pPr>
            <a:r>
              <a:rPr sz="2000" dirty="0" err="1"/>
              <a:t>Instrucciones</a:t>
            </a:r>
            <a:r>
              <a:rPr sz="2000" dirty="0"/>
              <a:t> para </a:t>
            </a:r>
            <a:r>
              <a:rPr sz="2000" dirty="0" err="1"/>
              <a:t>el</a:t>
            </a:r>
            <a:r>
              <a:rPr sz="2000" dirty="0"/>
              <a:t> instructor:</a:t>
            </a:r>
          </a:p>
          <a:p>
            <a:pPr marL="228600" indent="-228600">
              <a:buFont typeface="+mj-lt"/>
              <a:buAutoNum type="arabicPeriod"/>
              <a:defRPr sz="1000" i="1">
                <a:latin typeface="Arial" pitchFamily="34" charset="0"/>
                <a:cs typeface="Arial" pitchFamily="34" charset="0"/>
              </a:defRPr>
            </a:pPr>
            <a:r>
              <a:rPr sz="2000" dirty="0" err="1"/>
              <a:t>Permita</a:t>
            </a:r>
            <a:r>
              <a:rPr sz="2000" dirty="0"/>
              <a:t> </a:t>
            </a:r>
            <a:r>
              <a:rPr sz="2000" dirty="0" err="1"/>
              <a:t>que</a:t>
            </a:r>
            <a:r>
              <a:rPr sz="2000" dirty="0"/>
              <a:t> </a:t>
            </a:r>
            <a:r>
              <a:rPr sz="2000" dirty="0" err="1"/>
              <a:t>los</a:t>
            </a:r>
            <a:r>
              <a:rPr sz="2000" dirty="0"/>
              <a:t> </a:t>
            </a:r>
            <a:r>
              <a:rPr sz="2000" dirty="0" err="1"/>
              <a:t>participantes</a:t>
            </a:r>
            <a:r>
              <a:rPr sz="2000" dirty="0"/>
              <a:t> </a:t>
            </a:r>
            <a:r>
              <a:rPr sz="2000" dirty="0" err="1"/>
              <a:t>trabajen</a:t>
            </a:r>
            <a:r>
              <a:rPr sz="2000" dirty="0"/>
              <a:t> </a:t>
            </a:r>
            <a:r>
              <a:rPr sz="2000" dirty="0" err="1"/>
              <a:t>en</a:t>
            </a:r>
            <a:r>
              <a:rPr sz="2000" dirty="0"/>
              <a:t> </a:t>
            </a:r>
            <a:r>
              <a:rPr sz="2000" dirty="0" err="1"/>
              <a:t>grupos</a:t>
            </a:r>
            <a:r>
              <a:rPr sz="2000" dirty="0"/>
              <a:t> de dos o </a:t>
            </a:r>
            <a:r>
              <a:rPr sz="2000" dirty="0" err="1"/>
              <a:t>tres</a:t>
            </a:r>
            <a:r>
              <a:rPr sz="2000" dirty="0"/>
              <a:t> personas para </a:t>
            </a:r>
            <a:r>
              <a:rPr sz="2000" dirty="0" err="1"/>
              <a:t>esta</a:t>
            </a:r>
            <a:r>
              <a:rPr sz="2000" dirty="0"/>
              <a:t> </a:t>
            </a:r>
            <a:r>
              <a:rPr sz="2000" dirty="0" err="1"/>
              <a:t>actividad</a:t>
            </a:r>
            <a:r>
              <a:rPr sz="2000" dirty="0"/>
              <a:t>.</a:t>
            </a:r>
          </a:p>
          <a:p>
            <a:pPr marL="228600" indent="-228600">
              <a:buFont typeface="+mj-lt"/>
              <a:buAutoNum type="arabicPeriod"/>
              <a:defRPr sz="1000" i="1">
                <a:latin typeface="Arial" pitchFamily="34" charset="0"/>
                <a:cs typeface="Arial" pitchFamily="34" charset="0"/>
              </a:defRPr>
            </a:pPr>
            <a:r>
              <a:rPr sz="2000" dirty="0"/>
              <a:t>Los </a:t>
            </a:r>
            <a:r>
              <a:rPr sz="2000" dirty="0" err="1"/>
              <a:t>participantes</a:t>
            </a:r>
            <a:r>
              <a:rPr sz="2000" dirty="0"/>
              <a:t> </a:t>
            </a:r>
            <a:r>
              <a:rPr sz="2000" dirty="0" err="1"/>
              <a:t>deben</a:t>
            </a:r>
            <a:r>
              <a:rPr sz="2000" dirty="0"/>
              <a:t> leer </a:t>
            </a:r>
            <a:r>
              <a:rPr sz="2000" dirty="0" err="1"/>
              <a:t>el</a:t>
            </a:r>
            <a:r>
              <a:rPr sz="2000" dirty="0"/>
              <a:t> </a:t>
            </a:r>
            <a:r>
              <a:rPr sz="2000" dirty="0" err="1"/>
              <a:t>escenario</a:t>
            </a:r>
            <a:r>
              <a:rPr sz="2000" dirty="0"/>
              <a:t> y </a:t>
            </a:r>
            <a:r>
              <a:rPr sz="2000" dirty="0" err="1"/>
              <a:t>determinar</a:t>
            </a:r>
            <a:r>
              <a:rPr sz="2000" dirty="0"/>
              <a:t> </a:t>
            </a:r>
            <a:r>
              <a:rPr sz="2000" dirty="0" err="1"/>
              <a:t>los</a:t>
            </a:r>
            <a:r>
              <a:rPr sz="2000" dirty="0"/>
              <a:t> </a:t>
            </a:r>
            <a:r>
              <a:rPr sz="2000" dirty="0" err="1"/>
              <a:t>recursos</a:t>
            </a:r>
            <a:r>
              <a:rPr sz="2000" dirty="0"/>
              <a:t> </a:t>
            </a:r>
            <a:r>
              <a:rPr sz="2000" dirty="0" err="1"/>
              <a:t>disponibles</a:t>
            </a:r>
            <a:r>
              <a:rPr sz="2000" dirty="0"/>
              <a:t>, </a:t>
            </a:r>
            <a:r>
              <a:rPr sz="2000" dirty="0" err="1"/>
              <a:t>los</a:t>
            </a:r>
            <a:r>
              <a:rPr sz="2000" dirty="0"/>
              <a:t> </a:t>
            </a:r>
            <a:r>
              <a:rPr sz="2000" dirty="0" err="1"/>
              <a:t>peligros</a:t>
            </a:r>
            <a:r>
              <a:rPr sz="2000" dirty="0"/>
              <a:t> </a:t>
            </a:r>
            <a:r>
              <a:rPr sz="2000" dirty="0" err="1"/>
              <a:t>inmediatos</a:t>
            </a:r>
            <a:r>
              <a:rPr sz="2000" dirty="0"/>
              <a:t> y las </a:t>
            </a:r>
            <a:r>
              <a:rPr sz="2000" dirty="0" err="1"/>
              <a:t>posibles</a:t>
            </a:r>
            <a:r>
              <a:rPr sz="2000" dirty="0"/>
              <a:t> </a:t>
            </a:r>
            <a:r>
              <a:rPr sz="2000" dirty="0" err="1"/>
              <a:t>acciones</a:t>
            </a:r>
            <a:r>
              <a:rPr sz="2000" dirty="0"/>
              <a:t> a </a:t>
            </a:r>
            <a:r>
              <a:rPr sz="2000" dirty="0" err="1"/>
              <a:t>tomar</a:t>
            </a:r>
            <a:r>
              <a:rPr sz="2000" dirty="0"/>
              <a:t>.</a:t>
            </a:r>
          </a:p>
          <a:p>
            <a:pPr marL="228600" indent="-228600">
              <a:buFont typeface="+mj-lt"/>
              <a:buAutoNum type="arabicPeriod"/>
              <a:defRPr sz="1000" i="1">
                <a:latin typeface="Arial" pitchFamily="34" charset="0"/>
                <a:cs typeface="Arial" pitchFamily="34" charset="0"/>
              </a:defRPr>
            </a:pPr>
            <a:r>
              <a:rPr sz="2000" dirty="0" err="1"/>
              <a:t>Después</a:t>
            </a:r>
            <a:r>
              <a:rPr sz="2000" dirty="0"/>
              <a:t> de 10 </a:t>
            </a:r>
            <a:r>
              <a:rPr sz="2000" dirty="0" err="1"/>
              <a:t>minutos</a:t>
            </a:r>
            <a:r>
              <a:rPr sz="2000" dirty="0"/>
              <a:t>, se </a:t>
            </a:r>
            <a:r>
              <a:rPr sz="2000" dirty="0" err="1"/>
              <a:t>dará</a:t>
            </a:r>
            <a:r>
              <a:rPr sz="2000" dirty="0"/>
              <a:t> </a:t>
            </a:r>
            <a:r>
              <a:rPr sz="2000" dirty="0" err="1"/>
              <a:t>por</a:t>
            </a:r>
            <a:r>
              <a:rPr sz="2000" dirty="0"/>
              <a:t> </a:t>
            </a:r>
            <a:r>
              <a:rPr sz="2000" dirty="0" err="1"/>
              <a:t>concluido</a:t>
            </a:r>
            <a:r>
              <a:rPr sz="2000" dirty="0"/>
              <a:t> </a:t>
            </a:r>
            <a:r>
              <a:rPr sz="2000" dirty="0" err="1"/>
              <a:t>el</a:t>
            </a:r>
            <a:r>
              <a:rPr sz="2000" dirty="0"/>
              <a:t> </a:t>
            </a:r>
            <a:r>
              <a:rPr sz="2000" dirty="0" err="1"/>
              <a:t>plazo</a:t>
            </a:r>
            <a:r>
              <a:rPr sz="2000" dirty="0"/>
              <a:t> y se </a:t>
            </a:r>
            <a:r>
              <a:rPr sz="2000" dirty="0" err="1"/>
              <a:t>llamará</a:t>
            </a:r>
            <a:r>
              <a:rPr sz="2000" dirty="0"/>
              <a:t> </a:t>
            </a:r>
            <a:r>
              <a:rPr sz="2000" dirty="0" err="1"/>
              <a:t>aleatoriamente</a:t>
            </a:r>
            <a:r>
              <a:rPr sz="2000" dirty="0"/>
              <a:t> a </a:t>
            </a:r>
            <a:r>
              <a:rPr sz="2000" dirty="0" err="1"/>
              <a:t>grupos</a:t>
            </a:r>
            <a:r>
              <a:rPr sz="2000" dirty="0"/>
              <a:t> para </a:t>
            </a:r>
            <a:r>
              <a:rPr sz="2000" dirty="0" err="1"/>
              <a:t>que</a:t>
            </a:r>
            <a:r>
              <a:rPr sz="2000" dirty="0"/>
              <a:t> den sus </a:t>
            </a:r>
            <a:r>
              <a:rPr sz="2000" dirty="0" err="1"/>
              <a:t>respuestas</a:t>
            </a:r>
            <a:r>
              <a:rPr sz="2000" dirty="0"/>
              <a:t>.</a:t>
            </a:r>
          </a:p>
          <a:p>
            <a:pPr marL="228600" indent="-228600">
              <a:buFont typeface="+mj-lt"/>
              <a:buAutoNum type="arabicPeriod"/>
              <a:defRPr sz="1000" i="1">
                <a:latin typeface="Arial" pitchFamily="34" charset="0"/>
                <a:cs typeface="Arial" pitchFamily="34" charset="0"/>
              </a:defRPr>
            </a:pPr>
            <a:r>
              <a:rPr sz="2000" dirty="0"/>
              <a:t>Los </a:t>
            </a:r>
            <a:r>
              <a:rPr sz="2000" dirty="0" err="1"/>
              <a:t>participantes</a:t>
            </a:r>
            <a:r>
              <a:rPr sz="2000" dirty="0"/>
              <a:t> </a:t>
            </a:r>
            <a:r>
              <a:rPr sz="2000" dirty="0" err="1"/>
              <a:t>deberán</a:t>
            </a:r>
            <a:r>
              <a:rPr sz="2000" dirty="0"/>
              <a:t> </a:t>
            </a:r>
            <a:r>
              <a:rPr sz="2000" dirty="0" err="1"/>
              <a:t>mencionar</a:t>
            </a:r>
            <a:r>
              <a:rPr sz="2000" dirty="0"/>
              <a:t> lo </a:t>
            </a:r>
            <a:r>
              <a:rPr sz="2000" dirty="0" err="1"/>
              <a:t>siguiente</a:t>
            </a:r>
            <a:r>
              <a:rPr sz="2000" dirty="0"/>
              <a:t>:</a:t>
            </a:r>
          </a:p>
          <a:p>
            <a:pPr>
              <a:buFont typeface="+mj-lt"/>
              <a:buNone/>
            </a:pPr>
            <a:endParaRPr sz="2000" i="1" dirty="0">
              <a:latin typeface="Arial" pitchFamily="34" charset="0"/>
              <a:cs typeface="Arial" pitchFamily="34" charset="0"/>
            </a:endParaRPr>
          </a:p>
          <a:p>
            <a:pPr marL="171450" indent="-171450">
              <a:buFont typeface="Arial" pitchFamily="34" charset="0"/>
              <a:buChar char="•"/>
              <a:defRPr sz="1000" i="1">
                <a:latin typeface="Arial" pitchFamily="34" charset="0"/>
                <a:cs typeface="Arial" pitchFamily="34" charset="0"/>
              </a:defRPr>
            </a:pPr>
            <a:r>
              <a:rPr sz="2000" dirty="0"/>
              <a:t>¿</a:t>
            </a:r>
            <a:r>
              <a:rPr sz="2000" dirty="0" err="1"/>
              <a:t>Qué</a:t>
            </a:r>
            <a:r>
              <a:rPr sz="2000" dirty="0"/>
              <a:t> </a:t>
            </a:r>
            <a:r>
              <a:rPr sz="2000" dirty="0" err="1"/>
              <a:t>tipo</a:t>
            </a:r>
            <a:r>
              <a:rPr sz="2000" dirty="0"/>
              <a:t> de </a:t>
            </a:r>
            <a:r>
              <a:rPr sz="2000" dirty="0" err="1"/>
              <a:t>vehículo</a:t>
            </a:r>
            <a:r>
              <a:rPr sz="2000" dirty="0"/>
              <a:t> es </a:t>
            </a:r>
            <a:r>
              <a:rPr sz="2000" dirty="0" err="1"/>
              <a:t>este</a:t>
            </a:r>
            <a:r>
              <a:rPr sz="2000" dirty="0"/>
              <a:t>?</a:t>
            </a:r>
          </a:p>
          <a:p>
            <a:pPr marL="628650" lvl="1" indent="-171450">
              <a:buFont typeface="Arial" pitchFamily="34" charset="0"/>
              <a:buChar char="•"/>
              <a:defRPr sz="1000" i="1">
                <a:latin typeface="Arial" pitchFamily="34" charset="0"/>
                <a:cs typeface="Arial" pitchFamily="34" charset="0"/>
              </a:defRPr>
            </a:pPr>
            <a:r>
              <a:rPr sz="2000" b="1" dirty="0"/>
              <a:t>Respuesta: </a:t>
            </a:r>
            <a:r>
              <a:rPr sz="2000" dirty="0"/>
              <a:t>MC-306/ DOT-406</a:t>
            </a:r>
          </a:p>
          <a:p>
            <a:pPr marL="628650" lvl="1" indent="-171450">
              <a:buFont typeface="Arial" pitchFamily="34" charset="0"/>
              <a:buChar char="•"/>
            </a:pPr>
            <a:endParaRPr sz="2000" i="1" dirty="0">
              <a:latin typeface="Arial" pitchFamily="34" charset="0"/>
              <a:cs typeface="Arial" pitchFamily="34" charset="0"/>
            </a:endParaRPr>
          </a:p>
          <a:p>
            <a:pPr marL="171450" indent="-171450">
              <a:buFont typeface="Arial" pitchFamily="34" charset="0"/>
              <a:buChar char="•"/>
              <a:defRPr sz="1000" i="1">
                <a:latin typeface="Arial" pitchFamily="34" charset="0"/>
                <a:cs typeface="Arial" pitchFamily="34" charset="0"/>
              </a:defRPr>
            </a:pPr>
            <a:r>
              <a:rPr sz="2000" dirty="0" err="1"/>
              <a:t>Enumera</a:t>
            </a:r>
            <a:r>
              <a:rPr sz="2000" dirty="0"/>
              <a:t> las </a:t>
            </a:r>
            <a:r>
              <a:rPr sz="2000" dirty="0" err="1"/>
              <a:t>placas</a:t>
            </a:r>
            <a:r>
              <a:rPr sz="2000" dirty="0"/>
              <a:t> de </a:t>
            </a:r>
            <a:r>
              <a:rPr sz="2000" dirty="0" err="1"/>
              <a:t>identificación</a:t>
            </a:r>
            <a:r>
              <a:rPr sz="2000" dirty="0"/>
              <a:t> </a:t>
            </a:r>
            <a:r>
              <a:rPr sz="2000" dirty="0" err="1"/>
              <a:t>comunes</a:t>
            </a:r>
            <a:r>
              <a:rPr sz="2000" dirty="0"/>
              <a:t> </a:t>
            </a:r>
            <a:r>
              <a:rPr sz="2000" dirty="0" err="1"/>
              <a:t>que</a:t>
            </a:r>
            <a:r>
              <a:rPr sz="2000" dirty="0"/>
              <a:t> </a:t>
            </a:r>
            <a:r>
              <a:rPr sz="2000" dirty="0" err="1"/>
              <a:t>podrías</a:t>
            </a:r>
            <a:r>
              <a:rPr sz="2000" dirty="0"/>
              <a:t> </a:t>
            </a:r>
            <a:r>
              <a:rPr sz="2000" dirty="0" err="1"/>
              <a:t>encontrar</a:t>
            </a:r>
            <a:r>
              <a:rPr sz="2000" dirty="0"/>
              <a:t> </a:t>
            </a:r>
            <a:r>
              <a:rPr sz="2000" dirty="0" err="1"/>
              <a:t>en</a:t>
            </a:r>
            <a:r>
              <a:rPr sz="2000" dirty="0"/>
              <a:t> </a:t>
            </a:r>
            <a:r>
              <a:rPr sz="2000" dirty="0" err="1"/>
              <a:t>este</a:t>
            </a:r>
            <a:r>
              <a:rPr sz="2000" dirty="0"/>
              <a:t> </a:t>
            </a:r>
            <a:r>
              <a:rPr sz="2000" dirty="0" err="1"/>
              <a:t>vehículo</a:t>
            </a:r>
            <a:r>
              <a:rPr sz="2000" dirty="0"/>
              <a:t>.</a:t>
            </a:r>
          </a:p>
          <a:p>
            <a:pPr marL="628650" lvl="1" indent="-171450">
              <a:buFont typeface="Arial" pitchFamily="34" charset="0"/>
              <a:buChar char="•"/>
              <a:defRPr sz="1000" b="1" i="1">
                <a:latin typeface="Arial" pitchFamily="34" charset="0"/>
                <a:cs typeface="Arial" pitchFamily="34" charset="0"/>
              </a:defRPr>
            </a:pPr>
            <a:r>
              <a:rPr sz="2000" dirty="0" err="1"/>
              <a:t>Respuestas</a:t>
            </a:r>
            <a:r>
              <a:rPr sz="2000" dirty="0"/>
              <a:t>:</a:t>
            </a:r>
            <a:endParaRPr sz="2000" i="1" dirty="0">
              <a:latin typeface="Arial" pitchFamily="34" charset="0"/>
              <a:cs typeface="Arial" pitchFamily="34" charset="0"/>
            </a:endParaRPr>
          </a:p>
          <a:p>
            <a:pPr marL="1085850" lvl="2" indent="-171450">
              <a:buFont typeface="Arial" pitchFamily="34" charset="0"/>
              <a:buChar char="•"/>
              <a:defRPr sz="1000" i="1">
                <a:latin typeface="Arial" pitchFamily="34" charset="0"/>
                <a:cs typeface="Arial" pitchFamily="34" charset="0"/>
              </a:defRPr>
            </a:pPr>
            <a:r>
              <a:rPr sz="2000" dirty="0"/>
              <a:t>Placa 1203</a:t>
            </a:r>
          </a:p>
          <a:p>
            <a:pPr marL="1085850" lvl="2" indent="-171450">
              <a:buFont typeface="Arial" pitchFamily="34" charset="0"/>
              <a:buChar char="•"/>
              <a:defRPr sz="1000" i="1">
                <a:latin typeface="Arial" pitchFamily="34" charset="0"/>
                <a:cs typeface="Arial" pitchFamily="34" charset="0"/>
              </a:defRPr>
            </a:pPr>
            <a:r>
              <a:rPr sz="2000" dirty="0"/>
              <a:t>Placa 3475</a:t>
            </a:r>
          </a:p>
          <a:p>
            <a:pPr marL="914400" lvl="2" indent="0">
              <a:buFont typeface="Arial" pitchFamily="34" charset="0"/>
              <a:buNone/>
            </a:pPr>
            <a:endParaRPr sz="2000" i="1" dirty="0">
              <a:latin typeface="Arial" pitchFamily="34" charset="0"/>
              <a:cs typeface="Arial" pitchFamily="34" charset="0"/>
            </a:endParaRPr>
          </a:p>
          <a:p>
            <a:pPr marL="914400" lvl="2" indent="0">
              <a:buFont typeface="Arial" pitchFamily="34" charset="0"/>
              <a:buNone/>
              <a:defRPr sz="1000" i="1">
                <a:latin typeface="Arial" pitchFamily="34" charset="0"/>
                <a:cs typeface="Arial" pitchFamily="34" charset="0"/>
              </a:defRPr>
            </a:pPr>
            <a:r>
              <a:rPr sz="2000" dirty="0"/>
              <a:t>Un cartel de 1987 para </a:t>
            </a:r>
            <a:r>
              <a:rPr sz="2000" dirty="0" err="1"/>
              <a:t>etanol</a:t>
            </a:r>
            <a:r>
              <a:rPr sz="2000" dirty="0"/>
              <a:t> combustible </a:t>
            </a:r>
            <a:r>
              <a:rPr sz="2000" dirty="0" err="1"/>
              <a:t>desnaturalizado</a:t>
            </a:r>
            <a:r>
              <a:rPr sz="2000" dirty="0"/>
              <a:t> no es </a:t>
            </a:r>
            <a:r>
              <a:rPr sz="2000" dirty="0" err="1"/>
              <a:t>común</a:t>
            </a:r>
            <a:r>
              <a:rPr sz="2000" dirty="0"/>
              <a:t>, </a:t>
            </a:r>
            <a:r>
              <a:rPr sz="2000" dirty="0" err="1"/>
              <a:t>pero</a:t>
            </a:r>
            <a:r>
              <a:rPr sz="2000" dirty="0"/>
              <a:t> </a:t>
            </a:r>
            <a:r>
              <a:rPr sz="2000" dirty="0" err="1"/>
              <a:t>el</a:t>
            </a:r>
            <a:r>
              <a:rPr sz="2000" dirty="0"/>
              <a:t> </a:t>
            </a:r>
            <a:r>
              <a:rPr sz="2000" dirty="0" err="1"/>
              <a:t>etanol</a:t>
            </a:r>
            <a:r>
              <a:rPr sz="2000" dirty="0"/>
              <a:t> combustible </a:t>
            </a:r>
            <a:r>
              <a:rPr sz="2000" dirty="0" err="1"/>
              <a:t>desnaturalizado</a:t>
            </a:r>
            <a:r>
              <a:rPr sz="2000" dirty="0"/>
              <a:t> se </a:t>
            </a:r>
            <a:r>
              <a:rPr sz="2000" dirty="0" err="1"/>
              <a:t>está</a:t>
            </a:r>
            <a:r>
              <a:rPr sz="2000" dirty="0"/>
              <a:t> </a:t>
            </a:r>
            <a:r>
              <a:rPr sz="2000" dirty="0" err="1"/>
              <a:t>entregando</a:t>
            </a:r>
            <a:r>
              <a:rPr sz="2000" dirty="0"/>
              <a:t> a un </a:t>
            </a:r>
            <a:r>
              <a:rPr sz="2000" dirty="0" err="1"/>
              <a:t>pequeño</a:t>
            </a:r>
            <a:r>
              <a:rPr sz="2000" dirty="0"/>
              <a:t> mercado de </a:t>
            </a:r>
            <a:r>
              <a:rPr sz="2000" dirty="0" err="1"/>
              <a:t>estaciones</a:t>
            </a:r>
            <a:r>
              <a:rPr sz="2000" dirty="0"/>
              <a:t> </a:t>
            </a:r>
            <a:r>
              <a:rPr sz="2000" dirty="0" err="1"/>
              <a:t>minoristas</a:t>
            </a:r>
            <a:r>
              <a:rPr sz="2000" dirty="0"/>
              <a:t> de combustible </a:t>
            </a:r>
            <a:r>
              <a:rPr sz="2000" dirty="0" err="1"/>
              <a:t>en</a:t>
            </a:r>
            <a:r>
              <a:rPr sz="2000" dirty="0"/>
              <a:t> </a:t>
            </a:r>
            <a:r>
              <a:rPr sz="2000" dirty="0" err="1"/>
              <a:t>el</a:t>
            </a:r>
            <a:r>
              <a:rPr sz="2000" dirty="0"/>
              <a:t> Medio Oeste.</a:t>
            </a:r>
          </a:p>
          <a:p>
            <a:pPr marL="1085850" lvl="2" indent="-171450">
              <a:buFont typeface="Arial" pitchFamily="34" charset="0"/>
              <a:buChar char="•"/>
            </a:pPr>
            <a:endParaRPr sz="2000" i="1" dirty="0">
              <a:latin typeface="Arial" pitchFamily="34" charset="0"/>
              <a:cs typeface="Arial" pitchFamily="34" charset="0"/>
            </a:endParaRPr>
          </a:p>
          <a:p>
            <a:pPr marL="171450" indent="-171450">
              <a:buFont typeface="Arial" pitchFamily="34" charset="0"/>
              <a:buChar char="•"/>
              <a:defRPr sz="1000" i="1">
                <a:latin typeface="Arial" pitchFamily="34" charset="0"/>
                <a:cs typeface="Arial" pitchFamily="34" charset="0"/>
              </a:defRPr>
            </a:pPr>
            <a:r>
              <a:rPr sz="2000" dirty="0"/>
              <a:t>¿</a:t>
            </a:r>
            <a:r>
              <a:rPr sz="2000" dirty="0" err="1"/>
              <a:t>Qué</a:t>
            </a:r>
            <a:r>
              <a:rPr sz="2000" dirty="0"/>
              <a:t> </a:t>
            </a:r>
            <a:r>
              <a:rPr sz="2000" dirty="0" err="1"/>
              <a:t>otros</a:t>
            </a:r>
            <a:r>
              <a:rPr sz="2000" dirty="0"/>
              <a:t> </a:t>
            </a:r>
            <a:r>
              <a:rPr sz="2000" dirty="0" err="1"/>
              <a:t>recursos</a:t>
            </a:r>
            <a:r>
              <a:rPr sz="2000" dirty="0"/>
              <a:t> </a:t>
            </a:r>
            <a:r>
              <a:rPr sz="2000" dirty="0" err="1"/>
              <a:t>podrían</a:t>
            </a:r>
            <a:r>
              <a:rPr sz="2000" dirty="0"/>
              <a:t> ser </a:t>
            </a:r>
            <a:r>
              <a:rPr sz="2000" dirty="0" err="1"/>
              <a:t>útiles</a:t>
            </a:r>
            <a:r>
              <a:rPr sz="2000" dirty="0"/>
              <a:t> para </a:t>
            </a:r>
            <a:r>
              <a:rPr sz="2000" dirty="0" err="1"/>
              <a:t>los</a:t>
            </a:r>
            <a:r>
              <a:rPr sz="2000" dirty="0"/>
              <a:t> </a:t>
            </a:r>
            <a:r>
              <a:rPr sz="2000" dirty="0" err="1"/>
              <a:t>equipos</a:t>
            </a:r>
            <a:r>
              <a:rPr sz="2000" dirty="0"/>
              <a:t> de </a:t>
            </a:r>
            <a:r>
              <a:rPr sz="2000" dirty="0" err="1"/>
              <a:t>respuesta</a:t>
            </a:r>
            <a:r>
              <a:rPr sz="2000" dirty="0"/>
              <a:t> ante </a:t>
            </a:r>
            <a:r>
              <a:rPr sz="2000" dirty="0" err="1"/>
              <a:t>este</a:t>
            </a:r>
            <a:r>
              <a:rPr sz="2000" dirty="0"/>
              <a:t> </a:t>
            </a:r>
            <a:r>
              <a:rPr sz="2000" dirty="0" err="1"/>
              <a:t>incidente</a:t>
            </a:r>
            <a:r>
              <a:rPr sz="2000" dirty="0"/>
              <a:t>?</a:t>
            </a:r>
          </a:p>
          <a:p>
            <a:pPr marL="628650" lvl="1" indent="-171450">
              <a:buFont typeface="Arial" pitchFamily="34" charset="0"/>
              <a:buChar char="•"/>
              <a:defRPr sz="1000" b="1" i="1">
                <a:latin typeface="Arial" pitchFamily="34" charset="0"/>
                <a:cs typeface="Arial" pitchFamily="34" charset="0"/>
              </a:defRPr>
            </a:pPr>
            <a:r>
              <a:rPr sz="2000" dirty="0" err="1"/>
              <a:t>Respuestas</a:t>
            </a:r>
            <a:r>
              <a:rPr sz="2000" dirty="0"/>
              <a:t>:</a:t>
            </a:r>
            <a:endParaRPr sz="2000" i="1" dirty="0">
              <a:latin typeface="Arial" pitchFamily="34" charset="0"/>
              <a:cs typeface="Arial" pitchFamily="34" charset="0"/>
            </a:endParaRPr>
          </a:p>
          <a:p>
            <a:pPr marL="1085850" lvl="2" indent="-171450">
              <a:buFont typeface="Arial" pitchFamily="34" charset="0"/>
              <a:buChar char="•"/>
              <a:defRPr sz="1000" i="1">
                <a:latin typeface="Arial" pitchFamily="34" charset="0"/>
                <a:cs typeface="Arial" pitchFamily="34" charset="0"/>
              </a:defRPr>
            </a:pPr>
            <a:r>
              <a:rPr sz="2000" dirty="0"/>
              <a:t>ERGIO</a:t>
            </a:r>
          </a:p>
          <a:p>
            <a:pPr marL="1085850" lvl="2" indent="-171450">
              <a:buFont typeface="Arial" pitchFamily="34" charset="0"/>
              <a:buChar char="•"/>
              <a:defRPr sz="1000" i="1">
                <a:latin typeface="Arial" pitchFamily="34" charset="0"/>
                <a:cs typeface="Arial" pitchFamily="34" charset="0"/>
              </a:defRPr>
            </a:pPr>
            <a:r>
              <a:rPr sz="2000" dirty="0" err="1"/>
              <a:t>Fichas</a:t>
            </a:r>
            <a:r>
              <a:rPr sz="2000" dirty="0"/>
              <a:t> de </a:t>
            </a:r>
            <a:r>
              <a:rPr sz="2000" dirty="0" err="1"/>
              <a:t>datos</a:t>
            </a:r>
            <a:r>
              <a:rPr sz="2000" dirty="0"/>
              <a:t> de </a:t>
            </a:r>
            <a:r>
              <a:rPr sz="2000" dirty="0" err="1"/>
              <a:t>seguridad</a:t>
            </a:r>
            <a:r>
              <a:rPr sz="2000" dirty="0"/>
              <a:t> (FDS)</a:t>
            </a:r>
            <a:endParaRPr sz="2000" b="1" i="1" dirty="0">
              <a:latin typeface="Arial" pitchFamily="34" charset="0"/>
              <a:cs typeface="Arial" pitchFamily="34" charset="0"/>
            </a:endParaRPr>
          </a:p>
          <a:p>
            <a:pPr marL="1085850" lvl="2" indent="-171450">
              <a:buFont typeface="Arial" pitchFamily="34" charset="0"/>
              <a:buChar char="•"/>
              <a:defRPr sz="1000" i="1">
                <a:latin typeface="Arial" pitchFamily="34" charset="0"/>
                <a:cs typeface="Arial" pitchFamily="34" charset="0"/>
              </a:defRPr>
            </a:pPr>
            <a:r>
              <a:rPr sz="2000" dirty="0" err="1"/>
              <a:t>documentos</a:t>
            </a:r>
            <a:r>
              <a:rPr sz="2000" dirty="0"/>
              <a:t> de </a:t>
            </a:r>
            <a:r>
              <a:rPr sz="2000" dirty="0" err="1"/>
              <a:t>envío</a:t>
            </a:r>
            <a:endParaRPr sz="2000" dirty="0"/>
          </a:p>
          <a:p>
            <a:pPr marL="1085850" lvl="2" indent="-171450">
              <a:buFont typeface="Arial" pitchFamily="34" charset="0"/>
              <a:buChar char="•"/>
              <a:defRPr sz="1000" i="1">
                <a:latin typeface="Arial" pitchFamily="34" charset="0"/>
                <a:cs typeface="Arial" pitchFamily="34" charset="0"/>
              </a:defRPr>
            </a:pPr>
            <a:r>
              <a:rPr sz="2000" dirty="0"/>
              <a:t>Centros de </a:t>
            </a:r>
            <a:r>
              <a:rPr sz="2000" dirty="0" err="1"/>
              <a:t>información</a:t>
            </a:r>
            <a:r>
              <a:rPr sz="2000" dirty="0"/>
              <a:t>, </a:t>
            </a:r>
            <a:r>
              <a:rPr sz="2000" dirty="0" err="1"/>
              <a:t>por</a:t>
            </a:r>
            <a:r>
              <a:rPr sz="2000" dirty="0"/>
              <a:t> </a:t>
            </a:r>
            <a:r>
              <a:rPr sz="2000" dirty="0" err="1"/>
              <a:t>ejemplo</a:t>
            </a:r>
            <a:r>
              <a:rPr sz="2000" dirty="0"/>
              <a:t>, CHEMTREC</a:t>
            </a:r>
            <a:r>
              <a:rPr sz="2000" baseline="30000" dirty="0"/>
              <a:t>® </a:t>
            </a:r>
            <a:r>
              <a:rPr sz="2000" dirty="0"/>
              <a:t>(1-800-424-9300)</a:t>
            </a:r>
          </a:p>
          <a:p>
            <a:pPr lvl="2">
              <a:buFont typeface="Arial" pitchFamily="34" charset="0"/>
              <a:buNone/>
            </a:pPr>
            <a:endParaRPr sz="2000" i="1" dirty="0">
              <a:latin typeface="Arial" pitchFamily="34" charset="0"/>
              <a:cs typeface="Arial" pitchFamily="34" charset="0"/>
            </a:endParaRPr>
          </a:p>
          <a:p>
            <a:pPr marL="171450" indent="-171450">
              <a:buFont typeface="Arial" pitchFamily="34" charset="0"/>
              <a:buChar char="•"/>
              <a:defRPr sz="1000" i="1">
                <a:latin typeface="Arial" pitchFamily="34" charset="0"/>
                <a:cs typeface="Arial" pitchFamily="34" charset="0"/>
              </a:defRPr>
            </a:pPr>
            <a:r>
              <a:rPr sz="2000" dirty="0"/>
              <a:t>¿</a:t>
            </a:r>
            <a:r>
              <a:rPr sz="2000" dirty="0" err="1"/>
              <a:t>Cuáles</a:t>
            </a:r>
            <a:r>
              <a:rPr sz="2000" dirty="0"/>
              <a:t> son las </a:t>
            </a:r>
            <a:r>
              <a:rPr sz="2000" dirty="0" err="1"/>
              <a:t>preocupaciones</a:t>
            </a:r>
            <a:r>
              <a:rPr sz="2000" dirty="0"/>
              <a:t> y </a:t>
            </a:r>
            <a:r>
              <a:rPr sz="2000" dirty="0" err="1"/>
              <a:t>los</a:t>
            </a:r>
            <a:r>
              <a:rPr sz="2000" dirty="0"/>
              <a:t> </a:t>
            </a:r>
            <a:r>
              <a:rPr sz="2000" dirty="0" err="1"/>
              <a:t>riesgos</a:t>
            </a:r>
            <a:r>
              <a:rPr sz="2000" dirty="0"/>
              <a:t> </a:t>
            </a:r>
            <a:r>
              <a:rPr sz="2000" dirty="0" err="1"/>
              <a:t>inmediatos</a:t>
            </a:r>
            <a:r>
              <a:rPr sz="2000" dirty="0"/>
              <a:t>?</a:t>
            </a:r>
          </a:p>
          <a:p>
            <a:pPr marL="628650" lvl="1" indent="-171450">
              <a:buFont typeface="Arial" pitchFamily="34" charset="0"/>
              <a:buChar char="•"/>
              <a:defRPr sz="1000" b="1" i="1">
                <a:latin typeface="Arial" pitchFamily="34" charset="0"/>
                <a:cs typeface="Arial" pitchFamily="34" charset="0"/>
              </a:defRPr>
            </a:pPr>
            <a:r>
              <a:rPr sz="2000" dirty="0" err="1"/>
              <a:t>Respuestas</a:t>
            </a:r>
            <a:r>
              <a:rPr sz="2000" dirty="0"/>
              <a:t>:</a:t>
            </a:r>
            <a:endParaRPr sz="2000" i="1" dirty="0">
              <a:latin typeface="Arial" pitchFamily="34" charset="0"/>
              <a:cs typeface="Arial" pitchFamily="34" charset="0"/>
            </a:endParaRPr>
          </a:p>
          <a:p>
            <a:pPr marL="1076325" lvl="2" indent="-171450">
              <a:buFont typeface="Arial" pitchFamily="34" charset="0"/>
              <a:buChar char="•"/>
              <a:defRPr sz="1000" i="1">
                <a:latin typeface="Arial" pitchFamily="34" charset="0"/>
                <a:cs typeface="Arial" pitchFamily="34" charset="0"/>
              </a:defRPr>
            </a:pPr>
            <a:r>
              <a:rPr sz="2000" dirty="0" err="1"/>
              <a:t>Seguridad</a:t>
            </a:r>
            <a:r>
              <a:rPr sz="2000" dirty="0"/>
              <a:t> de la </a:t>
            </a:r>
            <a:r>
              <a:rPr sz="2000" dirty="0" err="1"/>
              <a:t>vida</a:t>
            </a:r>
            <a:endParaRPr sz="2000" dirty="0"/>
          </a:p>
          <a:p>
            <a:pPr marL="1076325" lvl="3" indent="-171450">
              <a:buFont typeface="Arial" pitchFamily="34" charset="0"/>
              <a:buChar char="•"/>
              <a:defRPr sz="1000" i="1">
                <a:latin typeface="Arial" pitchFamily="34" charset="0"/>
                <a:cs typeface="Arial" pitchFamily="34" charset="0"/>
              </a:defRPr>
            </a:pPr>
            <a:r>
              <a:rPr sz="2000" dirty="0" err="1"/>
              <a:t>Evacuación</a:t>
            </a:r>
            <a:r>
              <a:rPr sz="2000" dirty="0"/>
              <a:t> de </a:t>
            </a:r>
            <a:r>
              <a:rPr sz="2000" dirty="0" err="1"/>
              <a:t>empleados</a:t>
            </a:r>
            <a:r>
              <a:rPr sz="2000" dirty="0"/>
              <a:t> y </a:t>
            </a:r>
            <a:r>
              <a:rPr sz="2000" dirty="0" err="1"/>
              <a:t>clientes</a:t>
            </a:r>
            <a:endParaRPr sz="2000" dirty="0"/>
          </a:p>
          <a:p>
            <a:pPr marL="1076325" lvl="2" indent="-171450">
              <a:buFont typeface="Arial" pitchFamily="34" charset="0"/>
              <a:buChar char="•"/>
              <a:defRPr sz="1000" i="1">
                <a:latin typeface="Arial" pitchFamily="34" charset="0"/>
                <a:cs typeface="Arial" pitchFamily="34" charset="0"/>
              </a:defRPr>
            </a:pPr>
            <a:r>
              <a:rPr sz="2000" dirty="0" err="1"/>
              <a:t>Estabilización</a:t>
            </a:r>
            <a:r>
              <a:rPr sz="2000" dirty="0"/>
              <a:t> del </a:t>
            </a:r>
            <a:r>
              <a:rPr sz="2000" dirty="0" err="1"/>
              <a:t>incidente</a:t>
            </a:r>
            <a:endParaRPr sz="2000" dirty="0"/>
          </a:p>
          <a:p>
            <a:pPr marL="1076325" lvl="3" indent="-171450">
              <a:buFont typeface="Arial" pitchFamily="34" charset="0"/>
              <a:buChar char="•"/>
              <a:defRPr sz="1000" i="1">
                <a:latin typeface="Arial" pitchFamily="34" charset="0"/>
                <a:cs typeface="Arial" pitchFamily="34" charset="0"/>
              </a:defRPr>
            </a:pPr>
            <a:r>
              <a:rPr sz="2000" dirty="0" err="1"/>
              <a:t>Controlar</a:t>
            </a:r>
            <a:r>
              <a:rPr sz="2000" dirty="0"/>
              <a:t> las </a:t>
            </a:r>
            <a:r>
              <a:rPr sz="2000" dirty="0" err="1"/>
              <a:t>fuentes</a:t>
            </a:r>
            <a:r>
              <a:rPr sz="2000" dirty="0"/>
              <a:t> de </a:t>
            </a:r>
            <a:r>
              <a:rPr sz="2000" dirty="0" err="1"/>
              <a:t>ignición</a:t>
            </a:r>
            <a:r>
              <a:rPr sz="2000" dirty="0"/>
              <a:t> </a:t>
            </a:r>
          </a:p>
          <a:p>
            <a:pPr marL="1076325" lvl="3" indent="-171450">
              <a:buFont typeface="Arial" pitchFamily="34" charset="0"/>
              <a:buChar char="•"/>
              <a:defRPr sz="1000" i="1">
                <a:latin typeface="Arial" pitchFamily="34" charset="0"/>
                <a:cs typeface="Arial" pitchFamily="34" charset="0"/>
              </a:defRPr>
            </a:pPr>
            <a:r>
              <a:rPr sz="2000" dirty="0" err="1"/>
              <a:t>Controlar</a:t>
            </a:r>
            <a:r>
              <a:rPr sz="2000" dirty="0"/>
              <a:t> </a:t>
            </a:r>
            <a:r>
              <a:rPr sz="2000" dirty="0" err="1"/>
              <a:t>el</a:t>
            </a:r>
            <a:r>
              <a:rPr sz="2000" dirty="0"/>
              <a:t> </a:t>
            </a:r>
            <a:r>
              <a:rPr sz="2000" dirty="0" err="1"/>
              <a:t>movimiento</a:t>
            </a:r>
            <a:r>
              <a:rPr sz="2000" dirty="0"/>
              <a:t> del </a:t>
            </a:r>
            <a:r>
              <a:rPr sz="2000" dirty="0" err="1"/>
              <a:t>producto</a:t>
            </a:r>
            <a:endParaRPr sz="2000" dirty="0"/>
          </a:p>
          <a:p>
            <a:pPr marL="1076325" lvl="3" indent="-171450">
              <a:buFont typeface="Arial" pitchFamily="34" charset="0"/>
              <a:buChar char="•"/>
              <a:defRPr sz="1000" i="1">
                <a:latin typeface="Arial" pitchFamily="34" charset="0"/>
                <a:cs typeface="Arial" pitchFamily="34" charset="0"/>
              </a:defRPr>
            </a:pPr>
            <a:r>
              <a:rPr sz="2000" dirty="0" err="1"/>
              <a:t>Contener</a:t>
            </a:r>
            <a:r>
              <a:rPr sz="2000" dirty="0"/>
              <a:t> </a:t>
            </a:r>
            <a:r>
              <a:rPr sz="2000" dirty="0" err="1"/>
              <a:t>el</a:t>
            </a:r>
            <a:r>
              <a:rPr sz="2000" dirty="0"/>
              <a:t> </a:t>
            </a:r>
            <a:r>
              <a:rPr sz="2000" dirty="0" err="1"/>
              <a:t>movimiento</a:t>
            </a:r>
            <a:r>
              <a:rPr sz="2000" dirty="0"/>
              <a:t> del </a:t>
            </a:r>
            <a:r>
              <a:rPr sz="2000" dirty="0" err="1"/>
              <a:t>producto</a:t>
            </a:r>
            <a:endParaRPr sz="2000" dirty="0"/>
          </a:p>
          <a:p>
            <a:pPr marL="1076325" lvl="2" indent="-171450">
              <a:buFont typeface="Arial" pitchFamily="34" charset="0"/>
              <a:buChar char="•"/>
              <a:defRPr sz="1000" i="1">
                <a:latin typeface="Arial" pitchFamily="34" charset="0"/>
                <a:cs typeface="Arial" pitchFamily="34" charset="0"/>
              </a:defRPr>
            </a:pPr>
            <a:r>
              <a:rPr sz="2000" dirty="0" err="1"/>
              <a:t>Conservación</a:t>
            </a:r>
            <a:r>
              <a:rPr sz="2000" dirty="0"/>
              <a:t> de la </a:t>
            </a:r>
            <a:r>
              <a:rPr sz="2000" dirty="0" err="1"/>
              <a:t>propiedad</a:t>
            </a:r>
            <a:r>
              <a:rPr sz="2000" dirty="0"/>
              <a:t> y del medio </a:t>
            </a:r>
            <a:r>
              <a:rPr sz="2000" dirty="0" err="1"/>
              <a:t>ambiente</a:t>
            </a:r>
            <a:endParaRPr sz="2000" dirty="0"/>
          </a:p>
          <a:p>
            <a:pPr lvl="1">
              <a:buFont typeface="Arial" pitchFamily="34" charset="0"/>
              <a:buNone/>
            </a:pPr>
            <a:endParaRPr sz="2000" i="1" dirty="0">
              <a:latin typeface="Arial" pitchFamily="34" charset="0"/>
              <a:cs typeface="Arial" pitchFamily="34" charset="0"/>
            </a:endParaRPr>
          </a:p>
          <a:p>
            <a:pPr marL="171450" indent="-171450">
              <a:buFont typeface="Arial" pitchFamily="34" charset="0"/>
              <a:buChar char="•"/>
              <a:defRPr sz="1000" i="1">
                <a:latin typeface="Arial" pitchFamily="34" charset="0"/>
                <a:cs typeface="Arial" pitchFamily="34" charset="0"/>
              </a:defRPr>
            </a:pPr>
            <a:r>
              <a:rPr sz="2000" dirty="0"/>
              <a:t>¿</a:t>
            </a:r>
            <a:r>
              <a:rPr sz="2000" dirty="0" err="1"/>
              <a:t>Qué</a:t>
            </a:r>
            <a:r>
              <a:rPr sz="2000" dirty="0"/>
              <a:t> </a:t>
            </a:r>
            <a:r>
              <a:rPr sz="2000" dirty="0" err="1"/>
              <a:t>medidas</a:t>
            </a:r>
            <a:r>
              <a:rPr sz="2000" dirty="0"/>
              <a:t> </a:t>
            </a:r>
            <a:r>
              <a:rPr sz="2000" dirty="0" err="1"/>
              <a:t>podrías</a:t>
            </a:r>
            <a:r>
              <a:rPr sz="2000" dirty="0"/>
              <a:t> </a:t>
            </a:r>
            <a:r>
              <a:rPr sz="2000" dirty="0" err="1"/>
              <a:t>tomar</a:t>
            </a:r>
            <a:r>
              <a:rPr sz="2000" dirty="0"/>
              <a:t> </a:t>
            </a:r>
            <a:r>
              <a:rPr sz="2000" dirty="0" err="1"/>
              <a:t>en</a:t>
            </a:r>
            <a:r>
              <a:rPr sz="2000" dirty="0"/>
              <a:t> </a:t>
            </a:r>
            <a:r>
              <a:rPr sz="2000" dirty="0" err="1"/>
              <a:t>este</a:t>
            </a:r>
            <a:r>
              <a:rPr sz="2000" dirty="0"/>
              <a:t> </a:t>
            </a:r>
            <a:r>
              <a:rPr sz="2000" dirty="0" err="1"/>
              <a:t>momento</a:t>
            </a:r>
            <a:r>
              <a:rPr sz="2000" dirty="0"/>
              <a:t> de la </a:t>
            </a:r>
            <a:r>
              <a:rPr sz="2000" dirty="0" err="1"/>
              <a:t>situación</a:t>
            </a:r>
            <a:r>
              <a:rPr sz="2000" dirty="0"/>
              <a:t>? </a:t>
            </a:r>
          </a:p>
          <a:p>
            <a:pPr marL="628650" lvl="1" indent="-171450">
              <a:buFont typeface="Arial" pitchFamily="34" charset="0"/>
              <a:buChar char="•"/>
              <a:defRPr sz="1000" i="1">
                <a:latin typeface="Arial" pitchFamily="34" charset="0"/>
                <a:cs typeface="Arial" pitchFamily="34" charset="0"/>
              </a:defRPr>
            </a:pPr>
            <a:r>
              <a:rPr sz="2000" dirty="0"/>
              <a:t>Las </a:t>
            </a:r>
            <a:r>
              <a:rPr sz="2000" b="1" dirty="0" err="1"/>
              <a:t>respuestas</a:t>
            </a:r>
            <a:r>
              <a:rPr sz="2000" dirty="0"/>
              <a:t> </a:t>
            </a:r>
            <a:r>
              <a:rPr sz="2000" dirty="0" err="1"/>
              <a:t>variarán</a:t>
            </a:r>
            <a:r>
              <a:rPr sz="2000" dirty="0"/>
              <a:t> </a:t>
            </a:r>
            <a:r>
              <a:rPr sz="2000" dirty="0" err="1"/>
              <a:t>según</a:t>
            </a:r>
            <a:r>
              <a:rPr sz="2000" dirty="0"/>
              <a:t> </a:t>
            </a:r>
            <a:r>
              <a:rPr sz="2000" dirty="0" err="1"/>
              <a:t>el</a:t>
            </a:r>
            <a:r>
              <a:rPr sz="2000" dirty="0"/>
              <a:t> </a:t>
            </a:r>
            <a:r>
              <a:rPr sz="2000" dirty="0" err="1"/>
              <a:t>nivel</a:t>
            </a:r>
            <a:r>
              <a:rPr sz="2000" dirty="0"/>
              <a:t> de </a:t>
            </a:r>
            <a:r>
              <a:rPr sz="2000" dirty="0" err="1"/>
              <a:t>conocimiento</a:t>
            </a:r>
            <a:r>
              <a:rPr sz="2000" dirty="0"/>
              <a:t> de la </a:t>
            </a:r>
            <a:r>
              <a:rPr sz="2000" dirty="0" err="1"/>
              <a:t>clase</a:t>
            </a:r>
            <a:r>
              <a:rPr sz="2000" dirty="0"/>
              <a:t>, </a:t>
            </a:r>
            <a:r>
              <a:rPr sz="2000" dirty="0" err="1"/>
              <a:t>pero</a:t>
            </a:r>
            <a:r>
              <a:rPr sz="2000" dirty="0"/>
              <a:t> </a:t>
            </a:r>
            <a:r>
              <a:rPr sz="2000" dirty="0" err="1"/>
              <a:t>deberían</a:t>
            </a:r>
            <a:r>
              <a:rPr sz="2000" dirty="0"/>
              <a:t> </a:t>
            </a:r>
            <a:r>
              <a:rPr sz="2000" dirty="0" err="1"/>
              <a:t>incluir</a:t>
            </a:r>
            <a:r>
              <a:rPr sz="2000" dirty="0"/>
              <a:t>:</a:t>
            </a:r>
          </a:p>
          <a:p>
            <a:pPr marL="1076325" lvl="2" indent="-171450">
              <a:buFont typeface="Arial" pitchFamily="34" charset="0"/>
              <a:buChar char="•"/>
              <a:defRPr sz="1000" i="1">
                <a:latin typeface="Arial" pitchFamily="34" charset="0"/>
                <a:cs typeface="Arial" pitchFamily="34" charset="0"/>
              </a:defRPr>
            </a:pPr>
            <a:r>
              <a:rPr sz="2000" dirty="0" err="1"/>
              <a:t>Iniciar</a:t>
            </a:r>
            <a:r>
              <a:rPr sz="2000" dirty="0"/>
              <a:t> </a:t>
            </a:r>
            <a:r>
              <a:rPr sz="2000" dirty="0" err="1"/>
              <a:t>el</a:t>
            </a:r>
            <a:r>
              <a:rPr sz="2000" dirty="0"/>
              <a:t> </a:t>
            </a:r>
            <a:r>
              <a:rPr sz="2000" dirty="0" err="1"/>
              <a:t>distanciamiento</a:t>
            </a:r>
            <a:r>
              <a:rPr sz="2000" dirty="0"/>
              <a:t> social para la población civil.</a:t>
            </a:r>
          </a:p>
          <a:p>
            <a:pPr marL="1076325" lvl="2" indent="-171450">
              <a:buFont typeface="Arial" pitchFamily="34" charset="0"/>
              <a:buChar char="•"/>
              <a:defRPr sz="1000" i="1">
                <a:latin typeface="Arial" pitchFamily="34" charset="0"/>
                <a:cs typeface="Arial" pitchFamily="34" charset="0"/>
              </a:defRPr>
            </a:pPr>
            <a:r>
              <a:rPr sz="2000" dirty="0" err="1"/>
              <a:t>Distancias</a:t>
            </a:r>
            <a:r>
              <a:rPr sz="2000" dirty="0"/>
              <a:t> de </a:t>
            </a:r>
            <a:r>
              <a:rPr sz="2000" dirty="0" err="1"/>
              <a:t>actuación</a:t>
            </a:r>
            <a:r>
              <a:rPr sz="2000" dirty="0"/>
              <a:t> de </a:t>
            </a:r>
            <a:r>
              <a:rPr sz="2000" dirty="0" err="1"/>
              <a:t>protección</a:t>
            </a:r>
            <a:r>
              <a:rPr sz="2000" dirty="0"/>
              <a:t> </a:t>
            </a:r>
            <a:r>
              <a:rPr sz="2000" dirty="0" err="1"/>
              <a:t>en</a:t>
            </a:r>
            <a:r>
              <a:rPr sz="2000" dirty="0"/>
              <a:t> </a:t>
            </a:r>
            <a:r>
              <a:rPr sz="2000" dirty="0" err="1"/>
              <a:t>caso</a:t>
            </a:r>
            <a:r>
              <a:rPr sz="2000" dirty="0"/>
              <a:t> de </a:t>
            </a:r>
            <a:r>
              <a:rPr sz="2000" dirty="0" err="1"/>
              <a:t>incendio</a:t>
            </a:r>
            <a:endParaRPr sz="2000" dirty="0"/>
          </a:p>
          <a:p>
            <a:pPr marL="1076325" lvl="2" indent="-171450">
              <a:buFont typeface="Arial" pitchFamily="34" charset="0"/>
              <a:buChar char="•"/>
              <a:defRPr sz="1000" i="1">
                <a:latin typeface="Arial" pitchFamily="34" charset="0"/>
                <a:cs typeface="Arial" pitchFamily="34" charset="0"/>
              </a:defRPr>
            </a:pPr>
            <a:r>
              <a:rPr sz="2000" dirty="0"/>
              <a:t>Hablar con </a:t>
            </a:r>
            <a:r>
              <a:rPr sz="2000" dirty="0" err="1"/>
              <a:t>el</a:t>
            </a:r>
            <a:r>
              <a:rPr sz="2000" dirty="0"/>
              <a:t> conductor </a:t>
            </a:r>
            <a:r>
              <a:rPr sz="2000" dirty="0" err="1"/>
              <a:t>sobre</a:t>
            </a:r>
            <a:r>
              <a:rPr sz="2000" dirty="0"/>
              <a:t> la </a:t>
            </a:r>
            <a:r>
              <a:rPr sz="2000" dirty="0" err="1"/>
              <a:t>cantidad</a:t>
            </a:r>
            <a:r>
              <a:rPr sz="2000" dirty="0"/>
              <a:t> y </a:t>
            </a:r>
            <a:r>
              <a:rPr sz="2000" dirty="0" err="1"/>
              <a:t>notificar</a:t>
            </a:r>
            <a:r>
              <a:rPr sz="2000" dirty="0"/>
              <a:t> al </a:t>
            </a:r>
            <a:r>
              <a:rPr sz="2000" dirty="0" err="1"/>
              <a:t>propietario</a:t>
            </a:r>
            <a:r>
              <a:rPr sz="2000" dirty="0"/>
              <a:t>.</a:t>
            </a:r>
          </a:p>
          <a:p>
            <a:pPr marL="1076325" lvl="3" indent="-171450">
              <a:buFont typeface="Arial" pitchFamily="34" charset="0"/>
              <a:buChar char="•"/>
              <a:defRPr sz="1000" i="1">
                <a:latin typeface="Arial" pitchFamily="34" charset="0"/>
                <a:cs typeface="Arial" pitchFamily="34" charset="0"/>
              </a:defRPr>
            </a:pPr>
            <a:r>
              <a:rPr sz="2000" dirty="0" err="1"/>
              <a:t>Solicitar</a:t>
            </a:r>
            <a:r>
              <a:rPr sz="2000" dirty="0"/>
              <a:t> </a:t>
            </a:r>
            <a:r>
              <a:rPr sz="2000" dirty="0" err="1"/>
              <a:t>documentos</a:t>
            </a:r>
            <a:r>
              <a:rPr sz="2000" dirty="0"/>
              <a:t> de </a:t>
            </a:r>
            <a:r>
              <a:rPr sz="2000" dirty="0" err="1"/>
              <a:t>envío</a:t>
            </a:r>
            <a:r>
              <a:rPr sz="2000" dirty="0"/>
              <a:t> / </a:t>
            </a:r>
            <a:r>
              <a:rPr sz="2000" dirty="0" err="1"/>
              <a:t>conocimiento</a:t>
            </a:r>
            <a:r>
              <a:rPr sz="2000" dirty="0"/>
              <a:t> de </a:t>
            </a:r>
            <a:r>
              <a:rPr sz="2000" dirty="0" err="1"/>
              <a:t>embarque</a:t>
            </a:r>
            <a:r>
              <a:rPr sz="2000" dirty="0"/>
              <a:t> </a:t>
            </a:r>
          </a:p>
          <a:p>
            <a:pPr marL="1076325" lvl="3" indent="-171450">
              <a:buFont typeface="Arial" pitchFamily="34" charset="0"/>
              <a:buChar char="•"/>
              <a:defRPr sz="1000" i="1">
                <a:latin typeface="Arial" pitchFamily="34" charset="0"/>
                <a:cs typeface="Arial" pitchFamily="34" charset="0"/>
              </a:defRPr>
            </a:pPr>
            <a:r>
              <a:rPr sz="2000" dirty="0" err="1"/>
              <a:t>Pregunte</a:t>
            </a:r>
            <a:r>
              <a:rPr sz="2000" dirty="0"/>
              <a:t> </a:t>
            </a:r>
            <a:r>
              <a:rPr sz="2000" dirty="0" err="1"/>
              <a:t>si</a:t>
            </a:r>
            <a:r>
              <a:rPr sz="2000" dirty="0"/>
              <a:t> se ha </a:t>
            </a:r>
            <a:r>
              <a:rPr sz="2000" dirty="0" err="1"/>
              <a:t>activado</a:t>
            </a:r>
            <a:r>
              <a:rPr sz="2000" dirty="0"/>
              <a:t> </a:t>
            </a:r>
            <a:r>
              <a:rPr sz="2000" dirty="0" err="1"/>
              <a:t>el</a:t>
            </a:r>
            <a:r>
              <a:rPr sz="2000" dirty="0"/>
              <a:t> </a:t>
            </a:r>
            <a:r>
              <a:rPr sz="2000" dirty="0" err="1"/>
              <a:t>sistema</a:t>
            </a:r>
            <a:r>
              <a:rPr sz="2000" dirty="0"/>
              <a:t> de </a:t>
            </a:r>
            <a:r>
              <a:rPr sz="2000" dirty="0" err="1"/>
              <a:t>apagado</a:t>
            </a:r>
            <a:r>
              <a:rPr sz="2000" dirty="0"/>
              <a:t> de </a:t>
            </a:r>
            <a:r>
              <a:rPr sz="2000" dirty="0" err="1"/>
              <a:t>emergencia</a:t>
            </a:r>
            <a:r>
              <a:rPr sz="2000" dirty="0"/>
              <a:t>.</a:t>
            </a:r>
          </a:p>
          <a:p>
            <a:pPr marL="1076325" lvl="2" indent="-171450">
              <a:buFont typeface="Arial" pitchFamily="34" charset="0"/>
              <a:buChar char="•"/>
              <a:defRPr sz="1000" i="1">
                <a:latin typeface="Arial" pitchFamily="34" charset="0"/>
                <a:cs typeface="Arial" pitchFamily="34" charset="0"/>
              </a:defRPr>
            </a:pPr>
            <a:r>
              <a:rPr sz="2000" dirty="0" err="1"/>
              <a:t>Asegúrese</a:t>
            </a:r>
            <a:r>
              <a:rPr sz="2000" dirty="0"/>
              <a:t> de </a:t>
            </a:r>
            <a:r>
              <a:rPr sz="2000" dirty="0" err="1"/>
              <a:t>que</a:t>
            </a:r>
            <a:r>
              <a:rPr sz="2000" dirty="0"/>
              <a:t> se </a:t>
            </a:r>
            <a:r>
              <a:rPr sz="2000" dirty="0" err="1"/>
              <a:t>hayan</a:t>
            </a:r>
            <a:r>
              <a:rPr sz="2000" dirty="0"/>
              <a:t> </a:t>
            </a:r>
            <a:r>
              <a:rPr sz="2000" dirty="0" err="1"/>
              <a:t>realizado</a:t>
            </a:r>
            <a:r>
              <a:rPr sz="2000" dirty="0"/>
              <a:t> </a:t>
            </a:r>
            <a:r>
              <a:rPr sz="2000" dirty="0" err="1"/>
              <a:t>todas</a:t>
            </a:r>
            <a:r>
              <a:rPr sz="2000" dirty="0"/>
              <a:t> las </a:t>
            </a:r>
            <a:r>
              <a:rPr sz="2000" dirty="0" err="1"/>
              <a:t>notificaciones</a:t>
            </a:r>
            <a:r>
              <a:rPr sz="2000" dirty="0"/>
              <a:t>.</a:t>
            </a:r>
          </a:p>
          <a:p>
            <a:pPr marL="1371600" lvl="3" indent="0">
              <a:buFont typeface="Arial" pitchFamily="34" charset="0"/>
              <a:buNone/>
            </a:pPr>
            <a:endParaRPr sz="2000" i="1" dirty="0">
              <a:latin typeface="Arial" pitchFamily="34" charset="0"/>
              <a:cs typeface="Arial" pitchFamily="34" charset="0"/>
            </a:endParaRPr>
          </a:p>
          <a:p>
            <a:pPr>
              <a:buFont typeface="Arial" pitchFamily="34" charset="0"/>
              <a:buNone/>
              <a:defRPr sz="1000" i="1">
                <a:latin typeface="Arial" pitchFamily="34" charset="0"/>
                <a:cs typeface="Arial" pitchFamily="34" charset="0"/>
              </a:defRPr>
            </a:pPr>
            <a:r>
              <a:rPr sz="2000" dirty="0"/>
              <a:t>Esta </a:t>
            </a:r>
            <a:r>
              <a:rPr sz="2000" dirty="0" err="1"/>
              <a:t>última</a:t>
            </a:r>
            <a:r>
              <a:rPr sz="2000" dirty="0"/>
              <a:t> </a:t>
            </a:r>
            <a:r>
              <a:rPr sz="2000" dirty="0" err="1"/>
              <a:t>pregunta</a:t>
            </a:r>
            <a:r>
              <a:rPr sz="2000" dirty="0"/>
              <a:t> </a:t>
            </a:r>
            <a:r>
              <a:rPr sz="2000" dirty="0" err="1"/>
              <a:t>tiene</a:t>
            </a:r>
            <a:r>
              <a:rPr sz="2000" dirty="0"/>
              <a:t> </a:t>
            </a:r>
            <a:r>
              <a:rPr sz="2000" dirty="0" err="1"/>
              <a:t>como</a:t>
            </a:r>
            <a:r>
              <a:rPr sz="2000" dirty="0"/>
              <a:t> </a:t>
            </a:r>
            <a:r>
              <a:rPr sz="2000" dirty="0" err="1"/>
              <a:t>objetivo</a:t>
            </a:r>
            <a:r>
              <a:rPr sz="2000" dirty="0"/>
              <a:t> </a:t>
            </a:r>
            <a:r>
              <a:rPr sz="2000" dirty="0" err="1"/>
              <a:t>permitir</a:t>
            </a:r>
            <a:r>
              <a:rPr sz="2000" dirty="0"/>
              <a:t> </a:t>
            </a:r>
            <a:r>
              <a:rPr sz="2000" dirty="0" err="1"/>
              <a:t>que</a:t>
            </a:r>
            <a:r>
              <a:rPr sz="2000" dirty="0"/>
              <a:t> </a:t>
            </a:r>
            <a:r>
              <a:rPr sz="2000" dirty="0" err="1"/>
              <a:t>los</a:t>
            </a:r>
            <a:r>
              <a:rPr sz="2000" dirty="0"/>
              <a:t> </a:t>
            </a:r>
            <a:r>
              <a:rPr sz="2000" dirty="0" err="1"/>
              <a:t>participantes</a:t>
            </a:r>
            <a:r>
              <a:rPr sz="2000" dirty="0"/>
              <a:t> </a:t>
            </a:r>
            <a:r>
              <a:rPr sz="2000" dirty="0" err="1"/>
              <a:t>comiencen</a:t>
            </a:r>
            <a:r>
              <a:rPr sz="2000" dirty="0"/>
              <a:t> a </a:t>
            </a:r>
            <a:r>
              <a:rPr sz="2000" dirty="0" err="1"/>
              <a:t>pensar</a:t>
            </a:r>
            <a:r>
              <a:rPr sz="2000" dirty="0"/>
              <a:t> </a:t>
            </a:r>
            <a:r>
              <a:rPr sz="2000" dirty="0" err="1"/>
              <a:t>en</a:t>
            </a:r>
            <a:r>
              <a:rPr sz="2000" dirty="0"/>
              <a:t> </a:t>
            </a:r>
            <a:r>
              <a:rPr sz="2000" dirty="0" err="1"/>
              <a:t>técnicas</a:t>
            </a:r>
            <a:r>
              <a:rPr sz="2000" dirty="0"/>
              <a:t> de </a:t>
            </a:r>
            <a:r>
              <a:rPr sz="2000" dirty="0" err="1"/>
              <a:t>mitigación</a:t>
            </a:r>
            <a:r>
              <a:rPr sz="2000" dirty="0"/>
              <a:t>. </a:t>
            </a:r>
            <a:r>
              <a:rPr sz="2000" dirty="0" err="1"/>
              <a:t>Recuerde</a:t>
            </a:r>
            <a:r>
              <a:rPr sz="2000" dirty="0"/>
              <a:t> a </a:t>
            </a:r>
            <a:r>
              <a:rPr sz="2000" dirty="0" err="1"/>
              <a:t>los</a:t>
            </a:r>
            <a:r>
              <a:rPr sz="2000" dirty="0"/>
              <a:t> </a:t>
            </a:r>
            <a:r>
              <a:rPr sz="2000" dirty="0" err="1"/>
              <a:t>participantes</a:t>
            </a:r>
            <a:r>
              <a:rPr sz="2000" dirty="0"/>
              <a:t> </a:t>
            </a:r>
            <a:r>
              <a:rPr sz="2000" dirty="0" err="1"/>
              <a:t>que</a:t>
            </a:r>
            <a:r>
              <a:rPr sz="2000" dirty="0"/>
              <a:t> </a:t>
            </a:r>
            <a:r>
              <a:rPr sz="2000" dirty="0" err="1"/>
              <a:t>estamos</a:t>
            </a:r>
            <a:r>
              <a:rPr sz="2000" dirty="0"/>
              <a:t> </a:t>
            </a:r>
            <a:r>
              <a:rPr sz="2000" dirty="0" err="1"/>
              <a:t>trabajando</a:t>
            </a:r>
            <a:r>
              <a:rPr sz="2000" dirty="0"/>
              <a:t> a </a:t>
            </a:r>
            <a:r>
              <a:rPr sz="2000" dirty="0" err="1"/>
              <a:t>nivel</a:t>
            </a:r>
            <a:r>
              <a:rPr sz="2000" dirty="0"/>
              <a:t> de </a:t>
            </a:r>
            <a:r>
              <a:rPr sz="2000" dirty="0" err="1"/>
              <a:t>concienciación</a:t>
            </a:r>
            <a:r>
              <a:rPr sz="2000" dirty="0"/>
              <a:t>. </a:t>
            </a:r>
            <a:r>
              <a:rPr sz="2000" dirty="0" err="1"/>
              <a:t>Próximamente</a:t>
            </a:r>
            <a:r>
              <a:rPr sz="2000" dirty="0"/>
              <a:t>, </a:t>
            </a:r>
            <a:r>
              <a:rPr sz="2000" dirty="0" err="1"/>
              <a:t>el</a:t>
            </a:r>
            <a:r>
              <a:rPr sz="2000" dirty="0"/>
              <a:t> </a:t>
            </a:r>
            <a:r>
              <a:rPr sz="2000" dirty="0" err="1"/>
              <a:t>lugar</a:t>
            </a:r>
            <a:r>
              <a:rPr sz="2000" dirty="0"/>
              <a:t> </a:t>
            </a:r>
            <a:r>
              <a:rPr sz="2000" dirty="0" err="1"/>
              <a:t>operará</a:t>
            </a:r>
            <a:r>
              <a:rPr sz="2000" dirty="0"/>
              <a:t> bajo </a:t>
            </a:r>
            <a:r>
              <a:rPr sz="2000" dirty="0" err="1"/>
              <a:t>el</a:t>
            </a:r>
            <a:r>
              <a:rPr sz="2000" dirty="0"/>
              <a:t> Sistema Nacional de </a:t>
            </a:r>
            <a:r>
              <a:rPr sz="2000" dirty="0" err="1"/>
              <a:t>Gestión</a:t>
            </a:r>
            <a:r>
              <a:rPr sz="2000" dirty="0"/>
              <a:t> de </a:t>
            </a:r>
            <a:r>
              <a:rPr sz="2000" dirty="0" err="1"/>
              <a:t>Incidentes</a:t>
            </a:r>
            <a:r>
              <a:rPr sz="2000" dirty="0"/>
              <a:t> (NIMS, </a:t>
            </a:r>
            <a:r>
              <a:rPr sz="2000" dirty="0" err="1"/>
              <a:t>por</a:t>
            </a:r>
            <a:r>
              <a:rPr sz="2000" dirty="0"/>
              <a:t> sus </a:t>
            </a:r>
            <a:r>
              <a:rPr sz="2000" dirty="0" err="1"/>
              <a:t>siglas</a:t>
            </a:r>
            <a:r>
              <a:rPr sz="2000" dirty="0"/>
              <a:t> </a:t>
            </a:r>
            <a:r>
              <a:rPr sz="2000" dirty="0" err="1"/>
              <a:t>en</a:t>
            </a:r>
            <a:r>
              <a:rPr sz="2000" dirty="0"/>
              <a:t> </a:t>
            </a:r>
            <a:r>
              <a:rPr sz="2000" dirty="0" err="1"/>
              <a:t>inglés</a:t>
            </a:r>
            <a:r>
              <a:rPr sz="2000" dirty="0"/>
              <a:t>) y la </a:t>
            </a:r>
            <a:r>
              <a:rPr sz="2000" dirty="0" err="1"/>
              <a:t>estructura</a:t>
            </a:r>
            <a:r>
              <a:rPr sz="2000" dirty="0"/>
              <a:t> de </a:t>
            </a:r>
            <a:r>
              <a:rPr sz="2000" dirty="0" err="1"/>
              <a:t>mando</a:t>
            </a:r>
            <a:r>
              <a:rPr sz="2000" dirty="0"/>
              <a:t> de </a:t>
            </a:r>
            <a:r>
              <a:rPr sz="2000" dirty="0" err="1"/>
              <a:t>incidentes</a:t>
            </a:r>
            <a:r>
              <a:rPr sz="2000" dirty="0"/>
              <a:t>. </a:t>
            </a:r>
          </a:p>
          <a:p>
            <a:pPr>
              <a:buFont typeface="Arial" pitchFamily="34" charset="0"/>
              <a:buNone/>
            </a:pPr>
            <a:endParaRPr sz="2000" i="1" dirty="0">
              <a:latin typeface="Arial" pitchFamily="34" charset="0"/>
              <a:cs typeface="Arial" pitchFamily="34" charset="0"/>
            </a:endParaRPr>
          </a:p>
          <a:p>
            <a:pPr>
              <a:buFont typeface="Arial" pitchFamily="34" charset="0"/>
              <a:buNone/>
            </a:pPr>
            <a:endParaRPr sz="1600" i="1" dirty="0">
              <a:latin typeface="Arial" pitchFamily="34" charset="0"/>
              <a:cs typeface="Arial" pitchFamily="34" charset="0"/>
            </a:endParaRPr>
          </a:p>
          <a:p>
            <a:endParaRPr sz="1000" dirty="0">
              <a:latin typeface="Arial" pitchFamily="34" charset="0"/>
              <a:ea typeface="ＭＳ Ｐゴシック" pitchFamily="34" charset="-128"/>
              <a:cs typeface="Arial" pitchFamily="34" charset="0"/>
            </a:endParaRPr>
          </a:p>
        </p:txBody>
      </p:sp>
      <p:sp>
        <p:nvSpPr>
          <p:cNvPr id="56324" name="Slide Number Placeholder 3">
            <a:extLst>
              <a:ext uri="{FF2B5EF4-FFF2-40B4-BE49-F238E27FC236}">
                <a16:creationId xmlns:a16="http://schemas.microsoft.com/office/drawing/2014/main" id="{824D10F1-1C84-43E2-8B68-D658DA48C0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5134BCB-9165-4ACB-AF25-AF0354D2F028}" type="slidenum">
              <a:rPr lang="en-US" altLang="en-US" smtClean="0"/>
              <a:pPr>
                <a:spcBef>
                  <a:spcPct val="0"/>
                </a:spcBef>
              </a:pPr>
              <a:t>25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5A57D48E-A46A-4137-9984-AAD5601D5C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D38F1EA-ADDD-4892-98A4-0A92EB290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rPr i="1"/>
              <a:t>Mostrar el vídeo </a:t>
            </a:r>
            <a:r>
              <a:t>Consideraciones sobre la respuesta ante emergencias</a:t>
            </a:r>
            <a:r>
              <a:rPr i="1"/>
              <a:t> (6:48 a 9:30).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Dado el creciente uso de etanol y combustible mezclado con etanol, es fundamental que los servicios de emergencia puedan identificar de forma rápida y eficaz su presencia en el lugar de un incidente. Es importante reconocer el correcto etiquetado y marcado de los combustibles mezclados con etanol. La correcta identificación del etanol y de los combustibles mezclados con etanol puede garantizar que se tomen las medidas adecuadas para que los incidentes se gestionen de forma eficaz.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b="1">
                <a:latin typeface="Arial" panose="020B0604020202020204" pitchFamily="34" charset="0"/>
                <a:ea typeface="ＭＳ Ｐゴシック" panose="020B0600070205080204" pitchFamily="34" charset="-128"/>
                <a:cs typeface="Arial" panose="020B0604020202020204" pitchFamily="34" charset="0"/>
              </a:defRPr>
            </a:pPr>
            <a:r>
              <a:t>Discusión en grupo:</a:t>
            </a:r>
          </a:p>
          <a:p>
            <a:pPr>
              <a:defRPr sz="1000" i="1">
                <a:latin typeface="Arial" panose="020B0604020202020204" pitchFamily="34" charset="0"/>
                <a:ea typeface="ＭＳ Ｐゴシック" panose="020B0600070205080204" pitchFamily="34" charset="-128"/>
                <a:cs typeface="Arial" panose="020B0604020202020204" pitchFamily="34" charset="0"/>
              </a:defRPr>
            </a:pPr>
            <a:r>
              <a:t>Pregunte a los participantes: ¿en su jurisdicción existe la mayor probabilidad de que se produzca una emergencia relacionada con combustibles flexibles de etanol o con el transporte de etanol?</a:t>
            </a:r>
            <a:endParaRPr sz="1000">
              <a:latin typeface="Arial" panose="020B0604020202020204" pitchFamily="34" charset="0"/>
              <a:ea typeface="ＭＳ Ｐゴシック" panose="020B0600070205080204" pitchFamily="34" charset="-128"/>
              <a:cs typeface="Arial" panose="020B0604020202020204" pitchFamily="34" charset="0"/>
            </a:endParaRPr>
          </a:p>
          <a:p>
            <a:endParaRPr>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6C5C766A-D362-4953-9B69-E03DB0149C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03DE04C-434D-4394-AB12-D9C4CEFDE366}"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CB6B6CB-C921-455E-9AEA-5CB9F550D2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6DBA3BE-DA31-4268-9DB2-85CA62B11FE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mayor parte del etanol transportado desde una planta de producción de etanol es etanol combustible desnaturalizado con un 2-5% de hidrocarburos (similar a la gasolina natural). Una cantidad menor de etanol sale de la planta de producción sin desnaturalizar (también conocido como etanol puro), para uso industrial o exportación. Menos del 1% de los galones enviados desde una planta de producción de etanol se envían como combustible flexible de etanol (51-85% de etanol en volumen).</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El destino final determina el medio de transporte que se utiliza al salir de una planta de producción. El etanol combustible desnaturalizado se entrega a una terminal de productos líquidos, a una refinería de petróleo o directamente a una estación de servicio minorista. Para los envíos a una terminal de productos líquidos o a una refinería de petróleo, el transporte por ferrocarril es la opción más común. Sin embargo, el transporte en camiones cisterna puede utilizarse para distancias de envío cortas. El transporte en camiones cisterna se utiliza para trasladar productos desde las terminales de productos líquidos hasta las estaciones de servicio minoristas y, en menor medida, desde una refinería de petróleo hasta las estaciones de servicio minoristas.</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15364" name="Slide Number Placeholder 3">
            <a:extLst>
              <a:ext uri="{FF2B5EF4-FFF2-40B4-BE49-F238E27FC236}">
                <a16:creationId xmlns:a16="http://schemas.microsoft.com/office/drawing/2014/main" id="{A4629078-BDCF-467E-A8E5-740454FC5C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9EEC37-9D16-4BD6-8603-228B518E510D}"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0E949AA-B286-4E72-910E-EAB28FB340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CD60990F-3D1E-4F5E-9F12-E182864B38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El etanol y los combustibles mezclados con etanol se identifican mediante placas y marcas del Departamento de Transporte (DOT). </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El Departamento de Transporte de los EE. UU. exige que todos los vehículos que transportan materiales peligrosos (también conocidos como mercancías peligrosas) exhiban el cartel de clase de riesgo correspondiente del DOT. Estos letreros deben exhibirse en todos los lados del vehículo de transporte.</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a:defRPr sz="1000">
                <a:effectLst/>
                <a:latin typeface="Arial" panose="020B0604020202020204" pitchFamily="34" charset="0"/>
                <a:ea typeface="Calibri" panose="020F0502020204030204" pitchFamily="34" charset="0"/>
                <a:cs typeface="Arial" panose="020B0604020202020204" pitchFamily="34" charset="0"/>
              </a:defRPr>
            </a:pPr>
            <a:r>
              <a:t>Los combustibles mezclados con etanol y la gasolina se transportan en diversos tipos de contenedores, incluidos camiones cisterna, vagones cisterna de ferrocarril, buques de carga o barcazas y oleoductos. </a:t>
            </a:r>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17412" name="Slide Number Placeholder 3">
            <a:extLst>
              <a:ext uri="{FF2B5EF4-FFF2-40B4-BE49-F238E27FC236}">
                <a16:creationId xmlns:a16="http://schemas.microsoft.com/office/drawing/2014/main" id="{6051A648-D112-43AF-9E3E-EF60FD1CA3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F01262B-5A45-4D1A-BBF2-2CE4A7FF1F1A}"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C409A29-9181-4328-9725-B68AB62FB4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8A048357-2E13-485D-A384-15A5EB07A5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sz="1000">
                <a:latin typeface="Arial" panose="020B0604020202020204" pitchFamily="34" charset="0"/>
                <a:ea typeface="ＭＳ Ｐゴシック" panose="020B0600070205080204" pitchFamily="34" charset="-128"/>
                <a:cs typeface="Arial" panose="020B0604020202020204" pitchFamily="34" charset="0"/>
              </a:defRPr>
            </a:pPr>
            <a:r>
              <a:t>El Departamento de Transporte (DOT) ha clasificado los materiales peligrosos según su principal riesgo y les ha asignado símbolos estandarizados para identificar las clases. Los materiales se agrupan según sus principales características peligrosas; sin embargo, muchos materiales también presentan otros riesgos. El etanol y los combustibles mezclados con etanol pertenecen a la categoría de líquidos inflamables o materiales peligrosos de Clase 3 del DOT (Departamento de Transporte de EE. UU.). Los letreros para líquidos inflamables tienen un fondo rojo con una llama blanca y un “3” en la parte inferior, junto con su número de identificación correspondiente. Se utilizan los mismos protocolos de señalización y marcado para los envíos por carretera y ferrocarril.</a:t>
            </a:r>
          </a:p>
          <a:p>
            <a:pPr eaLnBrk="1" hangingPunct="1"/>
            <a:endParaRPr sz="1000" u="sng">
              <a:latin typeface="Arial" panose="020B0604020202020204" pitchFamily="34" charset="0"/>
              <a:ea typeface="ＭＳ Ｐゴシック" panose="020B0600070205080204" pitchFamily="34" charset="-128"/>
              <a:cs typeface="Arial" panose="020B0604020202020204" pitchFamily="34" charset="0"/>
            </a:endParaRPr>
          </a:p>
          <a:p>
            <a:pPr>
              <a:defRPr sz="1000" b="1">
                <a:latin typeface="Arial" panose="020B0604020202020204" pitchFamily="34" charset="0"/>
                <a:ea typeface="ＭＳ Ｐゴシック" panose="020B0600070205080204" pitchFamily="34" charset="-128"/>
                <a:cs typeface="Arial" panose="020B0604020202020204" pitchFamily="34" charset="0"/>
              </a:defRPr>
            </a:pPr>
            <a:r>
              <a:t>Discusión en grupo:</a:t>
            </a:r>
          </a:p>
          <a:p>
            <a:pPr>
              <a:defRPr sz="1000">
                <a:latin typeface="Arial" panose="020B0604020202020204" pitchFamily="34" charset="0"/>
                <a:ea typeface="ＭＳ Ｐゴシック" panose="020B0600070205080204" pitchFamily="34" charset="-128"/>
                <a:cs typeface="Arial" panose="020B0604020202020204" pitchFamily="34" charset="0"/>
              </a:defRPr>
            </a:pPr>
            <a:r>
              <a:rPr i="1"/>
              <a:t>Explique que el número de identificación es un número de identificación de cuatro dígitos que se encuentra en la placa o panel naranja. Al consultar el número de identificación en la </a:t>
            </a:r>
            <a:r>
              <a:t>Guía de Respuesta ante Emergencias</a:t>
            </a:r>
            <a:r>
              <a:rPr i="1"/>
              <a:t> (ERG), podrá encontrar información sobre la respuesta ante riesgos relacionados con el material.</a:t>
            </a:r>
          </a:p>
          <a:p>
            <a:pPr eaLnBrk="1" hangingPunct="1"/>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19460" name="Slide Number Placeholder 3">
            <a:extLst>
              <a:ext uri="{FF2B5EF4-FFF2-40B4-BE49-F238E27FC236}">
                <a16:creationId xmlns:a16="http://schemas.microsoft.com/office/drawing/2014/main" id="{BD98D521-9C26-4E10-8066-2F5E0B9113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365FD8-828F-4C2E-857F-703C8810DC1B}"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DFDC279-F1BB-4B77-A96C-3010AD48FE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DFB9A26-7A17-4CAA-B6CA-443A2DBD14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defRPr sz="1000">
                <a:latin typeface="Arial" panose="020B0604020202020204" pitchFamily="34" charset="0"/>
                <a:ea typeface="ＭＳ Ｐゴシック" panose="020B0600070205080204" pitchFamily="34" charset="-128"/>
                <a:cs typeface="Arial" panose="020B0604020202020204" pitchFamily="34" charset="0"/>
              </a:defRPr>
            </a:pPr>
            <a:r>
              <a:t>Los combustibles mezclados con etanol, hasta la concentración E10 inclusive, llevarán una placa de identificación de inflamabilidad con el código 1203.</a:t>
            </a:r>
          </a:p>
          <a:p>
            <a:pPr>
              <a:lnSpc>
                <a:spcPct val="80000"/>
              </a:lnSpc>
              <a:defRPr sz="1000">
                <a:latin typeface="Arial" panose="020B0604020202020204" pitchFamily="34" charset="0"/>
                <a:ea typeface="ＭＳ Ｐゴシック" panose="020B0600070205080204" pitchFamily="34" charset="-128"/>
                <a:cs typeface="Arial" panose="020B0604020202020204" pitchFamily="34" charset="0"/>
              </a:defRPr>
            </a:pPr>
            <a:r>
              <a:t> </a:t>
            </a:r>
          </a:p>
          <a:p>
            <a:pPr>
              <a:lnSpc>
                <a:spcPct val="80000"/>
              </a:lnSpc>
              <a:defRPr sz="1000">
                <a:latin typeface="Arial" panose="020B0604020202020204" pitchFamily="34" charset="0"/>
                <a:ea typeface="ＭＳ Ｐゴシック" panose="020B0600070205080204" pitchFamily="34" charset="-128"/>
                <a:cs typeface="Arial" panose="020B0604020202020204" pitchFamily="34" charset="0"/>
              </a:defRPr>
            </a:pPr>
            <a:r>
              <a:t>Las mezclas de etanol de E15 a E85 están incluidas en la identificación 3475. La placa 3475 abarca las mezclas de etanol desde E11 hasta E94. </a:t>
            </a:r>
          </a:p>
          <a:p>
            <a:pPr>
              <a:lnSpc>
                <a:spcPct val="80000"/>
              </a:lnSpc>
            </a:pPr>
            <a:endParaRPr sz="1000">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defRPr sz="1000">
                <a:latin typeface="Arial" panose="020B0604020202020204" pitchFamily="34" charset="0"/>
                <a:ea typeface="ＭＳ Ｐゴシック" panose="020B0600070205080204" pitchFamily="34" charset="-128"/>
                <a:cs typeface="Arial" panose="020B0604020202020204" pitchFamily="34" charset="0"/>
              </a:defRPr>
            </a:pPr>
            <a:r>
              <a:t>El etanol combustible desnaturalizado (mezclas de E95 a E99) llevará una placa de advertencia de inflamabilidad de 1987.</a:t>
            </a:r>
          </a:p>
          <a:p>
            <a:pPr>
              <a:lnSpc>
                <a:spcPct val="80000"/>
              </a:lnSpc>
            </a:pPr>
            <a:endParaRPr sz="1000">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defRPr sz="1000">
                <a:latin typeface="Arial" panose="020B0604020202020204" pitchFamily="34" charset="0"/>
                <a:ea typeface="ＭＳ Ｐゴシック" panose="020B0600070205080204" pitchFamily="34" charset="-128"/>
                <a:cs typeface="Arial" panose="020B0604020202020204" pitchFamily="34" charset="0"/>
              </a:defRPr>
            </a:pPr>
            <a:r>
              <a:t>La etiqueta 1170 es para etanol puro o sin desnaturalizar (E100). </a:t>
            </a:r>
          </a:p>
          <a:p>
            <a:pPr>
              <a:lnSpc>
                <a:spcPct val="80000"/>
              </a:lnSpc>
            </a:pPr>
            <a:endParaRPr sz="300">
              <a:ea typeface="ＭＳ Ｐゴシック" panose="020B0600070205080204" pitchFamily="34" charset="-128"/>
            </a:endParaRPr>
          </a:p>
        </p:txBody>
      </p:sp>
      <p:sp>
        <p:nvSpPr>
          <p:cNvPr id="21508" name="Slide Number Placeholder 3">
            <a:extLst>
              <a:ext uri="{FF2B5EF4-FFF2-40B4-BE49-F238E27FC236}">
                <a16:creationId xmlns:a16="http://schemas.microsoft.com/office/drawing/2014/main" id="{D8342B2A-BABF-4147-95F0-6029D69F2A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51402CC-B423-4E26-A717-16969FF6EEF1}"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8E9DC9A-235B-4B98-A919-150D370444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30FDB69-0071-4050-8BBB-B23759AA74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a:t>
            </a:r>
            <a:r>
              <a:rPr i="1"/>
              <a:t>Guía de Respuesta a Emergencias (ERG)</a:t>
            </a:r>
            <a:r>
              <a:t> del DOT, que incluye esta información sobre señalización, se</a:t>
            </a:r>
            <a:r>
              <a:rPr b="1"/>
              <a:t> </a:t>
            </a:r>
            <a:r>
              <a:t>utiliza como recurso para los servicios de emergencia cuando atienden un incidente relacionado con materiales peligrosos y mercancías peligrosas.</a:t>
            </a:r>
            <a:r>
              <a:rPr b="1"/>
              <a:t> </a:t>
            </a:r>
            <a:r>
              <a:t>La ficha de datos de seguridad (FDS) también proporcionará información clave sobre seguridad y las características del producto.  </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a:extLst>
              <a:ext uri="{FF2B5EF4-FFF2-40B4-BE49-F238E27FC236}">
                <a16:creationId xmlns:a16="http://schemas.microsoft.com/office/drawing/2014/main" id="{548C674F-A55A-4E78-89AD-82CB53449B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fld id="{86F938FC-F559-48B8-98E4-76F15E9AB31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pPr>
              <a:t>8</a:t>
            </a:fld>
            <a:endParaRPr kumimoji="0" sz="1200" b="0" i="0" u="none" strike="noStrike" kern="1200" cap="none" spc="0" normalizeH="0" baseline="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82D2E45-0E17-4CA6-B112-29F8ECB05C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5A048754-134A-4E06-8EE2-0D7FD321BCE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None/>
              <a:defRPr sz="1000">
                <a:latin typeface="Arial" pitchFamily="34" charset="0"/>
                <a:ea typeface="ＭＳ Ｐゴシック" pitchFamily="34" charset="-128"/>
                <a:cs typeface="Arial" pitchFamily="34" charset="0"/>
              </a:defRPr>
            </a:pPr>
            <a:r>
              <a:t>El sistema de marcado NFPA 704 de la Asociación Nacional de Protección contra Incendios (NFPA), utilizado para identificar materiales peligrosos en las instalaciones, se basa en el "diamante 704". Este sistema, adoptado inicialmente de forma provisional como guía en 1960, se revisa periódicamente y ha sido adoptado por la NFPA como norma.</a:t>
            </a:r>
          </a:p>
          <a:p>
            <a:pPr>
              <a:buFont typeface="Arial" pitchFamily="34" charset="0"/>
              <a:buNone/>
            </a:pPr>
            <a:endParaRPr sz="1000">
              <a:latin typeface="Arial" pitchFamily="34" charset="0"/>
              <a:ea typeface="ＭＳ Ｐゴシック" pitchFamily="34" charset="-128"/>
              <a:cs typeface="Arial" pitchFamily="34" charset="0"/>
            </a:endParaRPr>
          </a:p>
          <a:p>
            <a:pPr>
              <a:buFont typeface="Arial" pitchFamily="34" charset="0"/>
              <a:buNone/>
              <a:defRPr sz="1000">
                <a:latin typeface="Arial" pitchFamily="34" charset="0"/>
                <a:ea typeface="ＭＳ Ｐゴシック" pitchFamily="34" charset="-128"/>
                <a:cs typeface="Arial" pitchFamily="34" charset="0"/>
              </a:defRPr>
            </a:pPr>
            <a:r>
              <a:t>El sistema NFPA 704 utiliza colores, números (del 0 al 4) y símbolos especiales para indicar la presencia de materiales peligrosos. Cada cuadrado de color indica el tipo de peligro y cuanto mayor sea el número, mayor será el peligro. Por ejemplo, el número 4 en el cuadrado azul de salud indica que una exposición muy breve podría causar la muerte o lesiones residuales importantes (véanse las figuras 4.3 en la Guía del participante). </a:t>
            </a:r>
          </a:p>
          <a:p>
            <a:pPr>
              <a:buFont typeface="Arial" pitchFamily="34" charset="0"/>
              <a:buNone/>
            </a:pPr>
            <a:endParaRPr sz="1000">
              <a:latin typeface="Arial" pitchFamily="34" charset="0"/>
              <a:cs typeface="Arial" pitchFamily="34" charset="0"/>
            </a:endParaRPr>
          </a:p>
          <a:p>
            <a:pPr marL="171450" indent="-171450">
              <a:buFont typeface="Arial" pitchFamily="34" charset="0"/>
              <a:buChar char="•"/>
              <a:defRPr sz="1000">
                <a:latin typeface="Arial" pitchFamily="34" charset="0"/>
                <a:cs typeface="Arial" pitchFamily="34" charset="0"/>
              </a:defRPr>
            </a:pPr>
            <a:r>
              <a:t>Salud: Azul</a:t>
            </a:r>
          </a:p>
          <a:p>
            <a:pPr marL="171450" indent="-171450">
              <a:buFont typeface="Arial" pitchFamily="34" charset="0"/>
              <a:buChar char="•"/>
              <a:defRPr sz="1000">
                <a:latin typeface="Arial" pitchFamily="34" charset="0"/>
                <a:cs typeface="Arial" pitchFamily="34" charset="0"/>
              </a:defRPr>
            </a:pPr>
            <a:r>
              <a:t>Inflamabilidad: Rojo</a:t>
            </a:r>
          </a:p>
          <a:p>
            <a:pPr marL="171450" indent="-171450">
              <a:buFont typeface="Arial" pitchFamily="34" charset="0"/>
              <a:buChar char="•"/>
              <a:defRPr sz="1000">
                <a:latin typeface="Arial" pitchFamily="34" charset="0"/>
                <a:cs typeface="Arial" pitchFamily="34" charset="0"/>
              </a:defRPr>
            </a:pPr>
            <a:r>
              <a:t>Inestabilidad: Amarillo</a:t>
            </a:r>
          </a:p>
          <a:p>
            <a:pPr marL="171450" indent="-171450">
              <a:buFont typeface="Arial" pitchFamily="34" charset="0"/>
              <a:buChar char="•"/>
              <a:defRPr sz="1000">
                <a:latin typeface="Arial" pitchFamily="34" charset="0"/>
                <a:cs typeface="Arial" pitchFamily="34" charset="0"/>
              </a:defRPr>
            </a:pPr>
            <a:r>
              <a:t>Especial: Blanco (aviso especial)</a:t>
            </a:r>
          </a:p>
          <a:p>
            <a:pPr marL="171450" indent="-171450">
              <a:buFont typeface="Arial" pitchFamily="34" charset="0"/>
              <a:buChar char="•"/>
            </a:pPr>
            <a:endParaRPr sz="1000">
              <a:latin typeface="Arial" pitchFamily="34" charset="0"/>
              <a:cs typeface="Arial" pitchFamily="34" charset="0"/>
            </a:endParaRPr>
          </a:p>
          <a:p>
            <a:pPr>
              <a:buFont typeface="Arial" pitchFamily="34" charset="0"/>
              <a:buNone/>
              <a:defRPr sz="1000">
                <a:latin typeface="Arial" pitchFamily="34" charset="0"/>
                <a:cs typeface="Arial" pitchFamily="34" charset="0"/>
              </a:defRPr>
            </a:pPr>
            <a:r>
              <a:t>El etanol está representado por un 2 en el recuadro azul de salud, lo que indica una irritación leve a moderada. También se representa con un 0 para la inestabilidad (amarillo) y un 3 para la inflamabilidad (rojo), lo que indica una alta inflamabilidad con probabilidad de ignición en la mayoría de las condiciones. No existe un color especial comúnmente aceptado (blanco) para el etanol, aunque podría ser apropiado utilizar uno.</a:t>
            </a:r>
          </a:p>
          <a:p>
            <a:endParaRPr>
              <a:ea typeface="ＭＳ Ｐゴシック" pitchFamily="34" charset="-128"/>
            </a:endParaRPr>
          </a:p>
        </p:txBody>
      </p:sp>
      <p:sp>
        <p:nvSpPr>
          <p:cNvPr id="25604" name="Slide Number Placeholder 3">
            <a:extLst>
              <a:ext uri="{FF2B5EF4-FFF2-40B4-BE49-F238E27FC236}">
                <a16:creationId xmlns:a16="http://schemas.microsoft.com/office/drawing/2014/main" id="{EB66F983-0527-4BFD-AABA-2AA6F36A20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E8FA28E-E0B8-4B49-A55A-54C5D6CFD462}"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C6B3-3FFA-7B72-6038-015E70F6D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B18A9AB6-7023-63F5-D37C-D40F02476943}"/>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302190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838200"/>
            <a:ext cx="4267200" cy="6019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7218947"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31C6852B-9F74-88DA-A502-CEFDC260746F}"/>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295196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4267200" cy="6019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09280"/>
            <a:ext cx="7218947"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5" name="Picture 4">
            <a:extLst>
              <a:ext uri="{FF2B5EF4-FFF2-40B4-BE49-F238E27FC236}">
                <a16:creationId xmlns:a16="http://schemas.microsoft.com/office/drawing/2014/main" id="{846A30D1-4146-9B9B-C13B-E13B0FEF54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CE9CE9FE-E381-5DEC-B2D2-8446194EC9EB}"/>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4115576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Image Righ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1143000"/>
            <a:ext cx="38100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01052" y="1143000"/>
            <a:ext cx="7218947" cy="5334000"/>
          </a:xfrm>
        </p:spPr>
        <p:txBody>
          <a:bodyPr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764CA08F-1EE0-3954-346B-29F7A44AA66A}"/>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12604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Lef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43000"/>
            <a:ext cx="3809999"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28330"/>
            <a:ext cx="7162800"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a:extLst>
              <a:ext uri="{FF2B5EF4-FFF2-40B4-BE49-F238E27FC236}">
                <a16:creationId xmlns:a16="http://schemas.microsoft.com/office/drawing/2014/main" id="{7A110E9B-8C16-B3E1-AD77-EF0B19A2BC52}"/>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5" name="Picture 4">
            <a:extLst>
              <a:ext uri="{FF2B5EF4-FFF2-40B4-BE49-F238E27FC236}">
                <a16:creationId xmlns:a16="http://schemas.microsoft.com/office/drawing/2014/main" id="{B9C09BFD-6BEC-DC72-78BB-C01556847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1646675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847567B-B706-F656-A19C-835D28890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7" name="Title 5">
            <a:extLst>
              <a:ext uri="{FF2B5EF4-FFF2-40B4-BE49-F238E27FC236}">
                <a16:creationId xmlns:a16="http://schemas.microsoft.com/office/drawing/2014/main" id="{8D0879EC-B759-D4C8-FCD1-59CC51221DDC}"/>
              </a:ext>
            </a:extLst>
          </p:cNvPr>
          <p:cNvSpPr>
            <a:spLocks noGrp="1"/>
          </p:cNvSpPr>
          <p:nvPr>
            <p:ph type="title"/>
          </p:nvPr>
        </p:nvSpPr>
        <p:spPr>
          <a:xfrm>
            <a:off x="304800" y="106362"/>
            <a:ext cx="115824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1147003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rPr lang="en-US" dirty="0"/>
              <a:t>Ethanol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solidFill>
            <a:srgbClr val="FFC200"/>
          </a:solidFill>
        </p:spPr>
        <p:txBody>
          <a:bodyPr wrap="square">
            <a:spAutoFit/>
          </a:bodyPr>
          <a:lstStyle>
            <a:lvl1pPr>
              <a:buNone/>
              <a:defRPr lang="en-US" sz="2000" b="1" spc="300" dirty="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rPr lang="en-US" dirty="0"/>
              <a:t>Emergency Response</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4114800" cy="461665"/>
          </a:xfrm>
          <a:noFill/>
        </p:spPr>
        <p:txBody>
          <a:bodyPr wrap="square" rtlCol="0">
            <a:spAutoFit/>
          </a:bodyPr>
          <a:lstStyle>
            <a:lvl1pPr marL="0" indent="0">
              <a:buNone/>
              <a:defRPr lang="en-US" sz="2400" spc="3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lvl="0">
              <a:spcBef>
                <a:spcPct val="0"/>
              </a:spcBef>
            </a:pPr>
            <a:r>
              <a:rPr lang="en-US" dirty="0"/>
              <a:t>Module XX: Title</a:t>
            </a:r>
          </a:p>
        </p:txBody>
      </p:sp>
    </p:spTree>
    <p:extLst>
      <p:ext uri="{BB962C8B-B14F-4D97-AF65-F5344CB8AC3E}">
        <p14:creationId xmlns:p14="http://schemas.microsoft.com/office/powerpoint/2010/main" val="262031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541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965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104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a:prstGeom prst="rect">
            <a:avLst/>
          </a:prstGeo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t>Etanol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prstGeom prst="rect">
            <a:avLst/>
          </a:prstGeom>
          <a:solidFill>
            <a:srgbClr val="FFC200"/>
          </a:solidFill>
        </p:spPr>
        <p:txBody>
          <a:bodyPr wrap="square">
            <a:spAutoFit/>
          </a:bodyPr>
          <a:lstStyle>
            <a:lvl1pPr>
              <a:buNone/>
              <a:defRPr sz="2000" b="1" spc="30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t>Respuesta de emergencia</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4114800" cy="1200329"/>
          </a:xfrm>
          <a:prstGeom prst="rect">
            <a:avLst/>
          </a:prstGeom>
          <a:noFill/>
        </p:spPr>
        <p:txBody>
          <a:bodyPr wrap="square">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sz="24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t>Módulo 2: </a:t>
            </a:r>
            <a:r>
              <a:rPr>
                <a:solidFill>
                  <a:srgbClr val="FFFFFF"/>
                </a:solidFill>
              </a:rPr>
              <a:t>Etanol y </a:t>
            </a:r>
            <a:br>
              <a:rPr lang="en-US" altLang="en-US" sz="2400" dirty="0">
                <a:solidFill>
                  <a:srgbClr val="FFFFFF"/>
                </a:solidFill>
                <a:ea typeface="ＭＳ Ｐゴシック" panose="020B0600070205080204" pitchFamily="34" charset="-128"/>
                <a:cs typeface="Arial" panose="020B0604020202020204" pitchFamily="34" charset="0"/>
              </a:rPr>
            </a:br>
            <a:r>
              <a:rPr>
                <a:solidFill>
                  <a:srgbClr val="FFFFFF"/>
                </a:solidFill>
              </a:rPr>
              <a:t>combustibles mezclados con etanol</a:t>
            </a:r>
          </a:p>
          <a:p>
            <a:pPr lvl="0">
              <a:spcBef>
                <a:spcPct val="0"/>
              </a:spcBef>
            </a:pPr>
            <a:endParaRPr>
              <a:solidFill>
                <a:srgbClr val="FFFFFF"/>
              </a:solidFill>
            </a:endParaRPr>
          </a:p>
        </p:txBody>
      </p:sp>
    </p:spTree>
    <p:extLst>
      <p:ext uri="{BB962C8B-B14F-4D97-AF65-F5344CB8AC3E}">
        <p14:creationId xmlns:p14="http://schemas.microsoft.com/office/powerpoint/2010/main" val="127452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12192000" cy="6019800"/>
          </a:xfrm>
        </p:spPr>
        <p:txBody>
          <a:bodyPr/>
          <a:lstStyle/>
          <a:p>
            <a:endParaRPr lang="en-US"/>
          </a:p>
        </p:txBody>
      </p:sp>
      <p:sp>
        <p:nvSpPr>
          <p:cNvPr id="2" name="Title 5">
            <a:extLst>
              <a:ext uri="{FF2B5EF4-FFF2-40B4-BE49-F238E27FC236}">
                <a16:creationId xmlns:a16="http://schemas.microsoft.com/office/drawing/2014/main" id="{4000CF6A-1CAA-E078-22D7-CFEE98C062A8}"/>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6010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11277600"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7" name="Picture 6">
            <a:extLst>
              <a:ext uri="{FF2B5EF4-FFF2-40B4-BE49-F238E27FC236}">
                <a16:creationId xmlns:a16="http://schemas.microsoft.com/office/drawing/2014/main" id="{4192B560-E015-6516-6B3A-D3E0FEABA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C993068A-2DBE-CA07-45F4-B90A1E4AE1D5}"/>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209647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838200"/>
            <a:ext cx="6099048" cy="6019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199" y="1143000"/>
            <a:ext cx="5333999"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495B71FD-46A6-1B10-0BC2-6438E9201626}"/>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857119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6099048" cy="6019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43000"/>
            <a:ext cx="5413248"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8" name="Picture 7">
            <a:extLst>
              <a:ext uri="{FF2B5EF4-FFF2-40B4-BE49-F238E27FC236}">
                <a16:creationId xmlns:a16="http://schemas.microsoft.com/office/drawing/2014/main" id="{6DF9AEE0-1FFC-AB19-841C-1A793A20A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292F6A17-8ACB-AEA8-28B5-BD6148EFF520}"/>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91507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Image Lef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09280"/>
            <a:ext cx="56388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09280"/>
            <a:ext cx="5413248"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5AE5486-31D7-E7A4-7532-EC7C28FEFF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40F91C8F-D505-5DA9-63E9-7728DA57071D}"/>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4173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Image Righ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1105470"/>
            <a:ext cx="5716991"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376988" y="1105470"/>
            <a:ext cx="5414211"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051D357E-5E48-3506-D43B-8AE3DAB1D35D}"/>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9258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6000" y="1143000"/>
            <a:ext cx="2743200" cy="2590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5334000"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8991600" y="1143000"/>
            <a:ext cx="2743200" cy="2590800"/>
          </a:xfrm>
        </p:spPr>
        <p:txBody>
          <a:bodyPr/>
          <a:lstStyle>
            <a:lvl1pPr>
              <a:defRPr>
                <a:solidFill>
                  <a:schemeClr val="tx2"/>
                </a:solidFill>
              </a:defRPr>
            </a:lvl1pPr>
          </a:lstStyle>
          <a:p>
            <a:endParaRPr/>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6096000" y="3886200"/>
            <a:ext cx="2743200" cy="2590800"/>
          </a:xfrm>
        </p:spPr>
        <p:txBody>
          <a:bodyPr/>
          <a:lstStyle>
            <a:lvl1pPr>
              <a:defRPr>
                <a:solidFill>
                  <a:schemeClr val="tx2"/>
                </a:solidFill>
              </a:defRPr>
            </a:lvl1pPr>
          </a:lstStyle>
          <a:p>
            <a:endParaRPr/>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8991600" y="3886200"/>
            <a:ext cx="2743200" cy="2590800"/>
          </a:xfrm>
        </p:spPr>
        <p:txBody>
          <a:bodyPr/>
          <a:lstStyle>
            <a:lvl1pPr>
              <a:defRPr>
                <a:solidFill>
                  <a:schemeClr val="tx2"/>
                </a:solidFill>
              </a:defRPr>
            </a:lvl1pPr>
          </a:lstStyle>
          <a:p>
            <a:endParaRPr/>
          </a:p>
        </p:txBody>
      </p:sp>
      <p:pic>
        <p:nvPicPr>
          <p:cNvPr id="8" name="Picture 7">
            <a:extLst>
              <a:ext uri="{FF2B5EF4-FFF2-40B4-BE49-F238E27FC236}">
                <a16:creationId xmlns:a16="http://schemas.microsoft.com/office/drawing/2014/main" id="{08190F37-4184-F707-D569-29F9C344B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6" name="Title 5">
            <a:extLst>
              <a:ext uri="{FF2B5EF4-FFF2-40B4-BE49-F238E27FC236}">
                <a16:creationId xmlns:a16="http://schemas.microsoft.com/office/drawing/2014/main" id="{4659E363-1BEE-702D-7C7B-C9549036C964}"/>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204483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26140"/>
            <a:ext cx="2743200" cy="2590800"/>
          </a:xfr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26140"/>
            <a:ext cx="5332476"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3352800" y="1126140"/>
            <a:ext cx="2743200" cy="2590800"/>
          </a:xfrm>
        </p:spPr>
        <p:txBody>
          <a:bodyPr/>
          <a:lstStyle>
            <a:lvl1pPr>
              <a:defRPr>
                <a:solidFill>
                  <a:schemeClr val="tx2"/>
                </a:solidFill>
              </a:defRPr>
            </a:lvl1pPr>
          </a:lstStyle>
          <a:p>
            <a:endParaRPr/>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457200" y="3869340"/>
            <a:ext cx="2743200" cy="2590800"/>
          </a:xfrm>
        </p:spPr>
        <p:txBody>
          <a:bodyPr/>
          <a:lstStyle>
            <a:lvl1pPr>
              <a:defRPr>
                <a:solidFill>
                  <a:schemeClr val="tx2"/>
                </a:solidFill>
              </a:defRPr>
            </a:lvl1pPr>
          </a:lstStyle>
          <a:p>
            <a:endParaRPr/>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3352800" y="3869340"/>
            <a:ext cx="2743200" cy="2590800"/>
          </a:xfrm>
        </p:spPr>
        <p:txBody>
          <a:bodyPr/>
          <a:lstStyle>
            <a:lvl1pPr>
              <a:defRPr>
                <a:solidFill>
                  <a:schemeClr val="tx2"/>
                </a:solidFill>
              </a:defRPr>
            </a:lvl1pPr>
          </a:lstStyle>
          <a:p>
            <a:endParaRPr/>
          </a:p>
        </p:txBody>
      </p:sp>
      <p:pic>
        <p:nvPicPr>
          <p:cNvPr id="6" name="Picture 5">
            <a:extLst>
              <a:ext uri="{FF2B5EF4-FFF2-40B4-BE49-F238E27FC236}">
                <a16:creationId xmlns:a16="http://schemas.microsoft.com/office/drawing/2014/main" id="{613CE84C-9731-8500-6CDF-016EE31B6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456E892F-FA50-C65D-A9E1-AD4A19B2EF47}"/>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t>Haz clic para editar el estilo del título principal.</a:t>
            </a:r>
          </a:p>
        </p:txBody>
      </p:sp>
    </p:spTree>
    <p:extLst>
      <p:ext uri="{BB962C8B-B14F-4D97-AF65-F5344CB8AC3E}">
        <p14:creationId xmlns:p14="http://schemas.microsoft.com/office/powerpoint/2010/main" val="428901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8C52FE-ABC6-4F51-85B0-512BA35E03E9}"/>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t>Haz clic para editar la plantilla del encabezado.</a:t>
            </a:r>
          </a:p>
        </p:txBody>
      </p:sp>
      <p:sp>
        <p:nvSpPr>
          <p:cNvPr id="1027" name="Text Placeholder 2">
            <a:extLst>
              <a:ext uri="{FF2B5EF4-FFF2-40B4-BE49-F238E27FC236}">
                <a16:creationId xmlns:a16="http://schemas.microsoft.com/office/drawing/2014/main" id="{EAF3E8F3-81B2-4788-A7C0-ED29155E5F8F}"/>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5" name="Footer Placeholder 4">
            <a:extLst>
              <a:ext uri="{FF2B5EF4-FFF2-40B4-BE49-F238E27FC236}">
                <a16:creationId xmlns:a16="http://schemas.microsoft.com/office/drawing/2014/main" id="{D49DE062-CC66-4FC5-ABD7-1E92A366CFDC}"/>
              </a:ext>
            </a:extLst>
          </p:cNvPr>
          <p:cNvSpPr>
            <a:spLocks noGrp="1"/>
          </p:cNvSpPr>
          <p:nvPr>
            <p:ph type="ftr" sz="quarter" idx="3"/>
          </p:nvPr>
        </p:nvSpPr>
        <p:spPr>
          <a:xfrm>
            <a:off x="304800" y="228603"/>
            <a:ext cx="3860800" cy="365125"/>
          </a:xfrm>
          <a:prstGeom prst="rect">
            <a:avLst/>
          </a:prstGeom>
        </p:spPr>
        <p:txBody>
          <a:bodyPr vert="horz" lIns="91440" tIns="45720" rIns="91440" bIns="4572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marL="0" marR="0" lvl="0" indent="0" algn="ctr" defTabSz="914400" rtl="0" eaLnBrk="0" fontAlgn="auto" latinLnBrk="0" hangingPunct="0">
              <a:lnSpc>
                <a:spcPct val="100000"/>
              </a:lnSpc>
              <a:spcBef>
                <a:spcPts val="0"/>
              </a:spcBef>
              <a:spcAft>
                <a:spcPts val="0"/>
              </a:spcAft>
              <a:buClrTx/>
              <a:buSzTx/>
              <a:buFontTx/>
              <a:buNone/>
              <a:tabLst/>
            </a:pPr>
            <a:endParaRPr kumimoji="0" sz="1200" b="0" i="0" u="none" strike="noStrike" kern="1200" cap="none" spc="0" normalizeH="0" baseline="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F227C623-9765-42B2-9221-C091E5B5EA0B}"/>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pPr>
            <a:fld id="{40F9C7F6-D911-40C8-A450-DFB0A63DE127}"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pPr>
              <a:t>‹#›</a:t>
            </a:fld>
            <a:endParaRPr kumimoji="0" sz="1200" b="0" i="0" u="none" strike="noStrike" kern="1200" cap="none" spc="0" normalizeH="0" baseline="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7" name="Rectangle 9">
            <a:extLst>
              <a:ext uri="{FF2B5EF4-FFF2-40B4-BE49-F238E27FC236}">
                <a16:creationId xmlns:a16="http://schemas.microsoft.com/office/drawing/2014/main" id="{10B55568-E480-422B-8093-F3A8EE24BDFA}"/>
              </a:ext>
            </a:extLst>
          </p:cNvPr>
          <p:cNvSpPr txBox="1">
            <a:spLocks noChangeArrowheads="1"/>
          </p:cNvSpPr>
          <p:nvPr/>
        </p:nvSpPr>
        <p:spPr>
          <a:xfrm>
            <a:off x="4572000" y="6216653"/>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fld id="{736DC77F-918F-4D66-9F3B-29DB763E3249}" type="slidenum">
              <a:rPr kumimoji="0" lang="en-US" altLang="en-US" sz="12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pPr>
              <a:t>‹#›</a:t>
            </a:fld>
            <a:endParaRPr kumimoji="0" sz="1200" b="1" i="0" u="none" strike="noStrike" kern="1200" cap="none" spc="0" normalizeH="0" baseline="0">
              <a:ln>
                <a:noFill/>
              </a:ln>
              <a:solidFill>
                <a:prstClr val="white"/>
              </a:solidFill>
              <a:effectLst/>
              <a:uLnTx/>
              <a:uFillTx/>
              <a:latin typeface="Calibri" panose="020F0502020204030204" pitchFamily="34"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FF2B18BA-E808-FDA9-A129-76171EE0C1E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30480" y="-18540"/>
            <a:ext cx="12252960" cy="6895081"/>
          </a:xfrm>
          <a:prstGeom prst="rect">
            <a:avLst/>
          </a:prstGeom>
        </p:spPr>
      </p:pic>
    </p:spTree>
    <p:extLst>
      <p:ext uri="{BB962C8B-B14F-4D97-AF65-F5344CB8AC3E}">
        <p14:creationId xmlns:p14="http://schemas.microsoft.com/office/powerpoint/2010/main" val="3860787916"/>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 id="2147484617" r:id="rId12"/>
    <p:sldLayoutId id="2147484618" r:id="rId13"/>
    <p:sldLayoutId id="2147484619" r:id="rId14"/>
    <p:sldLayoutId id="2147484620" r:id="rId15"/>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01" r:id="rId1"/>
    <p:sldLayoutId id="2147484603" r:id="rId2"/>
    <p:sldLayoutId id="2147484604" r:id="rId3"/>
    <p:sldLayoutId id="2147484621" r:id="rId4"/>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askrail.u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44DB4D-087F-CB6C-1B99-1D0E0C8973A9}"/>
              </a:ext>
            </a:extLst>
          </p:cNvPr>
          <p:cNvSpPr txBox="1"/>
          <p:nvPr/>
        </p:nvSpPr>
        <p:spPr>
          <a:xfrm>
            <a:off x="381000" y="2971800"/>
            <a:ext cx="4114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eaLnBrk="0" hangingPunct="0">
              <a:spcBef>
                <a:spcPct val="20000"/>
              </a:spcBef>
              <a:buFont typeface="Arial" panose="020B0604020202020204" pitchFamily="34" charset="0"/>
              <a:buNone/>
              <a:defRPr sz="6600" spc="300">
                <a:solidFill>
                  <a:srgbClr val="FFC200"/>
                </a:solidFill>
                <a:latin typeface="+mn-lt"/>
                <a:ea typeface="ＭＳ Ｐゴシック" charset="0"/>
                <a:cs typeface="ＭＳ Ｐゴシック" charset="0"/>
              </a:defRPr>
            </a:lvl1pPr>
            <a:lvl2pPr indent="0" eaLnBrk="0" hangingPunct="0">
              <a:spcBef>
                <a:spcPct val="20000"/>
              </a:spcBef>
              <a:buFont typeface="Arial" panose="020B0604020202020204" pitchFamily="34" charset="0"/>
              <a:buNone/>
              <a:defRPr sz="2800">
                <a:solidFill>
                  <a:srgbClr val="FFC200"/>
                </a:solidFill>
                <a:latin typeface="+mn-lt"/>
                <a:ea typeface="ＭＳ Ｐゴシック" charset="0"/>
                <a:cs typeface="+mn-cs"/>
              </a:defRPr>
            </a:lvl2pPr>
            <a:lvl3pPr indent="0" eaLnBrk="0" hangingPunct="0">
              <a:spcBef>
                <a:spcPct val="20000"/>
              </a:spcBef>
              <a:buFont typeface="Arial" panose="020B0604020202020204" pitchFamily="34" charset="0"/>
              <a:buNone/>
              <a:defRPr>
                <a:solidFill>
                  <a:srgbClr val="FFC200"/>
                </a:solidFill>
                <a:latin typeface="+mn-lt"/>
                <a:ea typeface="ＭＳ Ｐゴシック" charset="0"/>
                <a:cs typeface="+mn-cs"/>
              </a:defRPr>
            </a:lvl3pPr>
            <a:lvl4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4pPr>
            <a:lvl5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t>Etanol</a:t>
            </a:r>
          </a:p>
        </p:txBody>
      </p:sp>
      <p:sp>
        <p:nvSpPr>
          <p:cNvPr id="6" name="TextBox 5">
            <a:extLst>
              <a:ext uri="{FF2B5EF4-FFF2-40B4-BE49-F238E27FC236}">
                <a16:creationId xmlns:a16="http://schemas.microsoft.com/office/drawing/2014/main" id="{4640E9DC-FE17-6B71-D34F-D36BF29D2C06}"/>
              </a:ext>
            </a:extLst>
          </p:cNvPr>
          <p:cNvSpPr txBox="1"/>
          <p:nvPr/>
        </p:nvSpPr>
        <p:spPr>
          <a:xfrm>
            <a:off x="381000" y="4132976"/>
            <a:ext cx="4114800" cy="400110"/>
          </a:xfrm>
          <a:prstGeom prst="rect">
            <a:avLst/>
          </a:prstGeom>
          <a:solidFill>
            <a:srgbClr val="FF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eaLnBrk="0" hangingPunct="0">
              <a:spcBef>
                <a:spcPct val="20000"/>
              </a:spcBef>
              <a:buFont typeface="Arial" panose="020B0604020202020204" pitchFamily="34" charset="0"/>
              <a:buNone/>
              <a:defRPr sz="2000" b="1" spc="300">
                <a:solidFill>
                  <a:srgbClr val="000000"/>
                </a:solidFill>
                <a:latin typeface="+mj-lt"/>
              </a:defRPr>
            </a:lvl1pPr>
            <a:lvl2pPr marL="742950" indent="-285750" eaLnBrk="0" hangingPunct="0">
              <a:spcBef>
                <a:spcPct val="20000"/>
              </a:spcBef>
              <a:buFont typeface="Arial" panose="020B0604020202020204" pitchFamily="34" charset="0"/>
              <a:buChar char="–"/>
              <a:defRPr sz="2800">
                <a:latin typeface="+mn-lt"/>
                <a:ea typeface="ＭＳ Ｐゴシック" charset="0"/>
                <a:cs typeface="+mn-cs"/>
              </a:defRPr>
            </a:lvl2pPr>
            <a:lvl3pPr marL="1143000" indent="-228600" eaLnBrk="0" hangingPunct="0">
              <a:spcBef>
                <a:spcPct val="20000"/>
              </a:spcBef>
              <a:buFont typeface="Arial" panose="020B0604020202020204" pitchFamily="34" charset="0"/>
              <a:buChar char="•"/>
              <a:defRPr>
                <a:latin typeface="+mn-lt"/>
                <a:ea typeface="ＭＳ Ｐゴシック" charset="0"/>
                <a:cs typeface="+mn-cs"/>
              </a:defRPr>
            </a:lvl3pPr>
            <a:lvl4pPr marL="1600200" indent="-228600" eaLnBrk="0" hangingPunct="0">
              <a:spcBef>
                <a:spcPct val="20000"/>
              </a:spcBef>
              <a:buFont typeface="Arial" panose="020B0604020202020204" pitchFamily="34" charset="0"/>
              <a:buChar char="–"/>
              <a:defRPr sz="2000">
                <a:latin typeface="+mn-lt"/>
                <a:ea typeface="ＭＳ Ｐゴシック" charset="0"/>
                <a:cs typeface="+mn-cs"/>
              </a:defRPr>
            </a:lvl4pPr>
            <a:lvl5pPr marL="2057400" indent="-228600" eaLnBrk="0" hangingPunct="0">
              <a:spcBef>
                <a:spcPct val="20000"/>
              </a:spcBef>
              <a:buFont typeface="Arial" panose="020B0604020202020204" pitchFamily="34" charset="0"/>
              <a:buChar char="»"/>
              <a:defRPr sz="2000">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t>Respuesta de emergencia</a:t>
            </a:r>
          </a:p>
        </p:txBody>
      </p:sp>
      <p:sp>
        <p:nvSpPr>
          <p:cNvPr id="8" name="Text Placeholder 6">
            <a:extLst>
              <a:ext uri="{FF2B5EF4-FFF2-40B4-BE49-F238E27FC236}">
                <a16:creationId xmlns:a16="http://schemas.microsoft.com/office/drawing/2014/main" id="{12E05448-0D94-9609-DCF8-8D574FF15621}"/>
              </a:ext>
            </a:extLst>
          </p:cNvPr>
          <p:cNvSpPr txBox="1">
            <a:spLocks/>
          </p:cNvSpPr>
          <p:nvPr/>
        </p:nvSpPr>
        <p:spPr bwMode="auto">
          <a:xfrm>
            <a:off x="381000" y="4743271"/>
            <a:ext cx="449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sz="2400" kern="12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dirty="0" err="1"/>
              <a:t>Módulo</a:t>
            </a:r>
            <a:r>
              <a:rPr dirty="0"/>
              <a:t> 4: Transporte </a:t>
            </a:r>
            <a:br>
              <a:rPr lang="es-AR" dirty="0"/>
            </a:br>
            <a:r>
              <a:rPr dirty="0"/>
              <a:t>y </a:t>
            </a:r>
            <a:r>
              <a:rPr dirty="0" err="1"/>
              <a:t>traslado</a:t>
            </a:r>
            <a:endParaRPr dirty="0"/>
          </a:p>
          <a:p>
            <a:endParaRPr dirty="0"/>
          </a:p>
          <a:p>
            <a:endParaRPr dirty="0"/>
          </a:p>
        </p:txBody>
      </p:sp>
    </p:spTree>
    <p:extLst>
      <p:ext uri="{BB962C8B-B14F-4D97-AF65-F5344CB8AC3E}">
        <p14:creationId xmlns:p14="http://schemas.microsoft.com/office/powerpoint/2010/main" val="140054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Content Placeholder 3">
            <a:extLst>
              <a:ext uri="{FF2B5EF4-FFF2-40B4-BE49-F238E27FC236}">
                <a16:creationId xmlns:a16="http://schemas.microsoft.com/office/drawing/2014/main" id="{BFF96653-AA47-48FD-A770-80A51414DD9F}"/>
              </a:ext>
            </a:extLst>
          </p:cNvPr>
          <p:cNvSpPr>
            <a:spLocks noGrp="1"/>
          </p:cNvSpPr>
          <p:nvPr>
            <p:ph type="body" sz="quarter" idx="11"/>
          </p:nvPr>
        </p:nvSpPr>
        <p:spPr>
          <a:xfrm>
            <a:off x="4343400" y="1143000"/>
            <a:ext cx="7447547" cy="5334000"/>
          </a:xfrm>
        </p:spPr>
        <p:txBody>
          <a:bodyPr/>
          <a:lstStyle/>
          <a:p>
            <a:pPr marL="0" indent="0">
              <a:buFont typeface="Arial" panose="020B0604020202020204" pitchFamily="34" charset="0"/>
              <a:buNone/>
              <a:defRPr sz="2800">
                <a:solidFill>
                  <a:schemeClr val="bg1"/>
                </a:solidFill>
                <a:latin typeface="Arial" panose="020B0604020202020204" pitchFamily="34" charset="0"/>
                <a:ea typeface="ＭＳ Ｐゴシック" pitchFamily="34" charset="-128"/>
                <a:cs typeface="Arial" panose="020B0604020202020204" pitchFamily="34" charset="0"/>
              </a:defRPr>
            </a:pPr>
            <a:r>
              <a:rPr dirty="0"/>
              <a:t>Sistemas </a:t>
            </a:r>
            <a:r>
              <a:rPr dirty="0" err="1"/>
              <a:t>numéricos</a:t>
            </a:r>
            <a:r>
              <a:rPr dirty="0"/>
              <a:t> </a:t>
            </a:r>
          </a:p>
          <a:p>
            <a:pPr lvl="1">
              <a:defRPr sz="2600">
                <a:solidFill>
                  <a:schemeClr val="bg1"/>
                </a:solidFill>
                <a:latin typeface="Arial" panose="020B0604020202020204" pitchFamily="34" charset="0"/>
                <a:ea typeface="ＭＳ Ｐゴシック" pitchFamily="34" charset="-128"/>
                <a:cs typeface="Arial" panose="020B0604020202020204" pitchFamily="34" charset="0"/>
              </a:defRPr>
            </a:pPr>
            <a:r>
              <a:rPr dirty="0" err="1"/>
              <a:t>Clasificación</a:t>
            </a:r>
            <a:r>
              <a:rPr dirty="0"/>
              <a:t> NFPA 0-4</a:t>
            </a:r>
          </a:p>
          <a:p>
            <a:pPr lvl="2">
              <a:defRPr>
                <a:solidFill>
                  <a:srgbClr val="FFB005"/>
                </a:solidFill>
                <a:latin typeface="Arial" panose="020B0604020202020204" pitchFamily="34" charset="0"/>
                <a:ea typeface="ＭＳ Ｐゴシック" pitchFamily="34" charset="-128"/>
                <a:cs typeface="Arial" panose="020B0604020202020204" pitchFamily="34" charset="0"/>
              </a:defRPr>
            </a:pPr>
            <a:r>
              <a:rPr dirty="0"/>
              <a:t>0 - </a:t>
            </a:r>
            <a:r>
              <a:rPr dirty="0" err="1"/>
              <a:t>menos</a:t>
            </a:r>
            <a:r>
              <a:rPr dirty="0"/>
              <a:t> </a:t>
            </a:r>
            <a:r>
              <a:rPr dirty="0" err="1"/>
              <a:t>peligroso</a:t>
            </a:r>
            <a:endParaRPr dirty="0"/>
          </a:p>
          <a:p>
            <a:pPr lvl="2">
              <a:defRPr>
                <a:solidFill>
                  <a:srgbClr val="FFB005"/>
                </a:solidFill>
                <a:latin typeface="Arial" panose="020B0604020202020204" pitchFamily="34" charset="0"/>
                <a:ea typeface="ＭＳ Ｐゴシック" pitchFamily="34" charset="-128"/>
                <a:cs typeface="Arial" panose="020B0604020202020204" pitchFamily="34" charset="0"/>
              </a:defRPr>
            </a:pPr>
            <a:r>
              <a:rPr dirty="0"/>
              <a:t>4 - </a:t>
            </a:r>
            <a:r>
              <a:rPr dirty="0" err="1"/>
              <a:t>más</a:t>
            </a:r>
            <a:r>
              <a:rPr dirty="0"/>
              <a:t> </a:t>
            </a:r>
            <a:r>
              <a:rPr dirty="0" err="1"/>
              <a:t>peligroso</a:t>
            </a:r>
            <a:endParaRPr dirty="0"/>
          </a:p>
          <a:p>
            <a:pPr lvl="1">
              <a:defRPr sz="2600">
                <a:solidFill>
                  <a:schemeClr val="bg1"/>
                </a:solidFill>
                <a:latin typeface="Arial" panose="020B0604020202020204" pitchFamily="34" charset="0"/>
                <a:ea typeface="ＭＳ Ｐゴシック" pitchFamily="34" charset="-128"/>
                <a:cs typeface="Arial" panose="020B0604020202020204" pitchFamily="34" charset="0"/>
              </a:defRPr>
            </a:pPr>
            <a:r>
              <a:rPr dirty="0"/>
              <a:t>Sistema de </a:t>
            </a:r>
            <a:r>
              <a:rPr dirty="0" err="1"/>
              <a:t>clasificación</a:t>
            </a:r>
            <a:r>
              <a:rPr dirty="0"/>
              <a:t> de OSHA 1-4</a:t>
            </a:r>
          </a:p>
          <a:p>
            <a:pPr lvl="2">
              <a:defRPr>
                <a:solidFill>
                  <a:srgbClr val="FFB005"/>
                </a:solidFill>
                <a:latin typeface="Arial" panose="020B0604020202020204" pitchFamily="34" charset="0"/>
                <a:ea typeface="ＭＳ Ｐゴシック" pitchFamily="34" charset="-128"/>
                <a:cs typeface="Arial" panose="020B0604020202020204" pitchFamily="34" charset="0"/>
              </a:defRPr>
            </a:pPr>
            <a:r>
              <a:rPr dirty="0"/>
              <a:t>1 - </a:t>
            </a:r>
            <a:r>
              <a:rPr dirty="0" err="1"/>
              <a:t>peligro</a:t>
            </a:r>
            <a:r>
              <a:rPr dirty="0"/>
              <a:t> </a:t>
            </a:r>
            <a:r>
              <a:rPr dirty="0" err="1"/>
              <a:t>más</a:t>
            </a:r>
            <a:r>
              <a:rPr dirty="0"/>
              <a:t> grave</a:t>
            </a:r>
          </a:p>
          <a:p>
            <a:pPr lvl="2">
              <a:defRPr>
                <a:solidFill>
                  <a:srgbClr val="FFB005"/>
                </a:solidFill>
                <a:latin typeface="Arial" panose="020B0604020202020204" pitchFamily="34" charset="0"/>
                <a:ea typeface="ＭＳ Ｐゴシック" pitchFamily="34" charset="-128"/>
                <a:cs typeface="Arial" panose="020B0604020202020204" pitchFamily="34" charset="0"/>
              </a:defRPr>
            </a:pPr>
            <a:r>
              <a:rPr dirty="0"/>
              <a:t>4 - </a:t>
            </a:r>
            <a:r>
              <a:rPr dirty="0" err="1"/>
              <a:t>peligro</a:t>
            </a:r>
            <a:r>
              <a:rPr dirty="0"/>
              <a:t> </a:t>
            </a:r>
            <a:r>
              <a:rPr dirty="0" err="1"/>
              <a:t>menos</a:t>
            </a:r>
            <a:r>
              <a:rPr dirty="0"/>
              <a:t> grave</a:t>
            </a:r>
          </a:p>
          <a:p>
            <a:pPr lvl="3">
              <a:defRPr>
                <a:solidFill>
                  <a:schemeClr val="bg1"/>
                </a:solidFill>
                <a:latin typeface="Arial" panose="020B0604020202020204" pitchFamily="34" charset="0"/>
                <a:ea typeface="ＭＳ Ｐゴシック" pitchFamily="34" charset="-128"/>
                <a:cs typeface="Arial" panose="020B0604020202020204" pitchFamily="34" charset="0"/>
              </a:defRPr>
            </a:pPr>
            <a:r>
              <a:rPr sz="1900" dirty="0"/>
              <a:t>Los </a:t>
            </a:r>
            <a:r>
              <a:rPr sz="1900" dirty="0" err="1"/>
              <a:t>números</a:t>
            </a:r>
            <a:r>
              <a:rPr sz="1900" dirty="0"/>
              <a:t> de </a:t>
            </a:r>
            <a:r>
              <a:rPr sz="1900" dirty="0" err="1"/>
              <a:t>categoría</a:t>
            </a:r>
            <a:r>
              <a:rPr sz="1900" dirty="0"/>
              <a:t> de </a:t>
            </a:r>
            <a:r>
              <a:rPr sz="1900" dirty="0" err="1"/>
              <a:t>peligro</a:t>
            </a:r>
            <a:r>
              <a:rPr sz="1900" dirty="0"/>
              <a:t> NO son </a:t>
            </a:r>
            <a:r>
              <a:rPr sz="1900" dirty="0" err="1"/>
              <a:t>obligatorios</a:t>
            </a:r>
            <a:r>
              <a:rPr sz="1900" dirty="0"/>
              <a:t> </a:t>
            </a:r>
            <a:r>
              <a:rPr sz="1900" dirty="0" err="1"/>
              <a:t>en</a:t>
            </a:r>
            <a:r>
              <a:rPr sz="1900" dirty="0"/>
              <a:t> las </a:t>
            </a:r>
            <a:r>
              <a:rPr sz="1900" dirty="0" err="1"/>
              <a:t>etiquetas</a:t>
            </a:r>
            <a:r>
              <a:rPr sz="1900" dirty="0"/>
              <a:t>, </a:t>
            </a:r>
            <a:r>
              <a:rPr sz="1900" dirty="0" err="1"/>
              <a:t>pero</a:t>
            </a:r>
            <a:r>
              <a:rPr sz="1900" dirty="0"/>
              <a:t> </a:t>
            </a:r>
            <a:r>
              <a:rPr sz="1900" dirty="0" err="1"/>
              <a:t>sí</a:t>
            </a:r>
            <a:r>
              <a:rPr sz="1900" dirty="0"/>
              <a:t> se </a:t>
            </a:r>
            <a:r>
              <a:rPr sz="1900" dirty="0" err="1"/>
              <a:t>requieren</a:t>
            </a:r>
            <a:r>
              <a:rPr sz="1900" dirty="0"/>
              <a:t> </a:t>
            </a:r>
            <a:br>
              <a:rPr lang="es-AR" sz="1900" dirty="0"/>
            </a:br>
            <a:r>
              <a:rPr sz="1900" dirty="0" err="1"/>
              <a:t>en</a:t>
            </a:r>
            <a:r>
              <a:rPr sz="1900" dirty="0"/>
              <a:t> las Hojas de Datos de </a:t>
            </a:r>
            <a:r>
              <a:rPr sz="1900" dirty="0" err="1"/>
              <a:t>Seguridad</a:t>
            </a:r>
            <a:r>
              <a:rPr sz="1900" dirty="0"/>
              <a:t> (SDS) </a:t>
            </a:r>
            <a:br>
              <a:rPr lang="es-AR" sz="1900" dirty="0"/>
            </a:br>
            <a:r>
              <a:rPr sz="1900" dirty="0" err="1"/>
              <a:t>en</a:t>
            </a:r>
            <a:r>
              <a:rPr sz="1900" dirty="0"/>
              <a:t> la </a:t>
            </a:r>
            <a:r>
              <a:rPr sz="1900" dirty="0" err="1"/>
              <a:t>Sección</a:t>
            </a:r>
            <a:r>
              <a:rPr sz="1900" dirty="0"/>
              <a:t> 2</a:t>
            </a:r>
          </a:p>
          <a:p>
            <a:pPr lvl="3">
              <a:defRPr>
                <a:solidFill>
                  <a:schemeClr val="bg1"/>
                </a:solidFill>
                <a:latin typeface="Arial" panose="020B0604020202020204" pitchFamily="34" charset="0"/>
                <a:ea typeface="ＭＳ Ｐゴシック" pitchFamily="34" charset="-128"/>
                <a:cs typeface="Arial" panose="020B0604020202020204" pitchFamily="34" charset="0"/>
              </a:defRPr>
            </a:pPr>
            <a:r>
              <a:rPr sz="1900" dirty="0"/>
              <a:t>Los </a:t>
            </a:r>
            <a:r>
              <a:rPr sz="1900" dirty="0" err="1"/>
              <a:t>números</a:t>
            </a:r>
            <a:r>
              <a:rPr sz="1900" dirty="0"/>
              <a:t> se </a:t>
            </a:r>
            <a:r>
              <a:rPr sz="1900" dirty="0" err="1"/>
              <a:t>utilizan</a:t>
            </a:r>
            <a:r>
              <a:rPr sz="1900" dirty="0"/>
              <a:t> para CLASIFICAR </a:t>
            </a:r>
            <a:r>
              <a:rPr sz="1900" dirty="0" err="1"/>
              <a:t>los</a:t>
            </a:r>
            <a:r>
              <a:rPr sz="1900" dirty="0"/>
              <a:t> </a:t>
            </a:r>
            <a:r>
              <a:rPr sz="1900" dirty="0" err="1"/>
              <a:t>peligros</a:t>
            </a:r>
            <a:r>
              <a:rPr sz="1900" dirty="0"/>
              <a:t> y </a:t>
            </a:r>
            <a:r>
              <a:rPr sz="1900" dirty="0" err="1"/>
              <a:t>determinar</a:t>
            </a:r>
            <a:r>
              <a:rPr sz="1900" dirty="0"/>
              <a:t> </a:t>
            </a:r>
            <a:r>
              <a:rPr sz="1900" dirty="0" err="1"/>
              <a:t>qué</a:t>
            </a:r>
            <a:r>
              <a:rPr sz="1900" dirty="0"/>
              <a:t> </a:t>
            </a:r>
            <a:r>
              <a:rPr sz="1900" dirty="0" err="1"/>
              <a:t>información</a:t>
            </a:r>
            <a:r>
              <a:rPr sz="1900" dirty="0"/>
              <a:t> </a:t>
            </a:r>
            <a:r>
              <a:rPr sz="1900" dirty="0" err="1"/>
              <a:t>debe</a:t>
            </a:r>
            <a:r>
              <a:rPr sz="1900" dirty="0"/>
              <a:t> </a:t>
            </a:r>
            <a:r>
              <a:rPr sz="1900" dirty="0" err="1"/>
              <a:t>aparecer</a:t>
            </a:r>
            <a:r>
              <a:rPr sz="1900" dirty="0"/>
              <a:t> </a:t>
            </a:r>
            <a:r>
              <a:rPr sz="1900" dirty="0" err="1"/>
              <a:t>en</a:t>
            </a:r>
            <a:r>
              <a:rPr sz="1900" dirty="0"/>
              <a:t> la </a:t>
            </a:r>
            <a:r>
              <a:rPr sz="1900" dirty="0" err="1"/>
              <a:t>etiqueta</a:t>
            </a:r>
            <a:r>
              <a:rPr sz="1900" dirty="0"/>
              <a:t>.</a:t>
            </a:r>
          </a:p>
        </p:txBody>
      </p:sp>
      <p:pic>
        <p:nvPicPr>
          <p:cNvPr id="4" name="Picture 3">
            <a:extLst>
              <a:ext uri="{FF2B5EF4-FFF2-40B4-BE49-F238E27FC236}">
                <a16:creationId xmlns:a16="http://schemas.microsoft.com/office/drawing/2014/main" id="{489827DE-E9D9-4BE6-AE5C-1F641F526C5C}"/>
              </a:ext>
            </a:extLst>
          </p:cNvPr>
          <p:cNvPicPr>
            <a:picLocks noChangeAspect="1"/>
          </p:cNvPicPr>
          <p:nvPr/>
        </p:nvPicPr>
        <p:blipFill>
          <a:blip r:embed="rId3"/>
          <a:stretch>
            <a:fillRect/>
          </a:stretch>
        </p:blipFill>
        <p:spPr>
          <a:xfrm>
            <a:off x="0" y="0"/>
            <a:ext cx="3886200" cy="6913000"/>
          </a:xfrm>
          <a:prstGeom prst="rect">
            <a:avLst/>
          </a:prstGeom>
          <a:ln>
            <a:noFill/>
          </a:ln>
          <a:effectLst/>
        </p:spPr>
      </p:pic>
      <p:sp>
        <p:nvSpPr>
          <p:cNvPr id="2" name="Title 1">
            <a:extLst>
              <a:ext uri="{FF2B5EF4-FFF2-40B4-BE49-F238E27FC236}">
                <a16:creationId xmlns:a16="http://schemas.microsoft.com/office/drawing/2014/main" id="{DD28272C-6728-7A39-C03E-4C3CAFC1379B}"/>
              </a:ext>
            </a:extLst>
          </p:cNvPr>
          <p:cNvSpPr>
            <a:spLocks noGrp="1"/>
          </p:cNvSpPr>
          <p:nvPr>
            <p:ph type="title"/>
          </p:nvPr>
        </p:nvSpPr>
        <p:spPr>
          <a:xfrm>
            <a:off x="4343400" y="411162"/>
            <a:ext cx="7391400" cy="579438"/>
          </a:xfrm>
        </p:spPr>
        <p:txBody>
          <a:bodyPr>
            <a:noAutofit/>
          </a:bodyPr>
          <a:lstStyle/>
          <a:p>
            <a:pPr algn="l">
              <a:defRPr sz="4000"/>
            </a:pPr>
            <a:r>
              <a:t>Clasificación de riesgo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B46920-7A91-DAF0-220C-4E0CC3EAE6B3}"/>
              </a:ext>
            </a:extLst>
          </p:cNvPr>
          <p:cNvSpPr/>
          <p:nvPr/>
        </p:nvSpPr>
        <p:spPr>
          <a:xfrm flipH="1">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5" name="Picture 4">
            <a:extLst>
              <a:ext uri="{FF2B5EF4-FFF2-40B4-BE49-F238E27FC236}">
                <a16:creationId xmlns:a16="http://schemas.microsoft.com/office/drawing/2014/main" id="{E9F896FF-2AC0-441F-59CD-749BEE98F5D4}"/>
              </a:ext>
            </a:extLst>
          </p:cNvPr>
          <p:cNvPicPr>
            <a:picLocks noChangeAspect="1"/>
          </p:cNvPicPr>
          <p:nvPr/>
        </p:nvPicPr>
        <p:blipFill>
          <a:blip r:embed="rId3">
            <a:extLst>
              <a:ext uri="{28A0092B-C50C-407E-A947-70E740481C1C}">
                <a14:useLocalDpi xmlns:a14="http://schemas.microsoft.com/office/drawing/2010/main" val="0"/>
              </a:ext>
            </a:extLst>
          </a:blip>
          <a:srcRect t="5291" b="5291"/>
          <a:stretch>
            <a:fillRect/>
          </a:stretch>
        </p:blipFill>
        <p:spPr>
          <a:xfrm>
            <a:off x="0" y="-1"/>
            <a:ext cx="9067800" cy="6858001"/>
          </a:xfrm>
          <a:prstGeom prst="rect">
            <a:avLst/>
          </a:prstGeom>
        </p:spPr>
      </p:pic>
      <p:sp>
        <p:nvSpPr>
          <p:cNvPr id="28675" name="Rectangle 3">
            <a:extLst>
              <a:ext uri="{FF2B5EF4-FFF2-40B4-BE49-F238E27FC236}">
                <a16:creationId xmlns:a16="http://schemas.microsoft.com/office/drawing/2014/main" id="{EDCB3514-FDD2-40FB-A30E-4474BDEEB678}"/>
              </a:ext>
            </a:extLst>
          </p:cNvPr>
          <p:cNvSpPr>
            <a:spLocks noGrp="1"/>
          </p:cNvSpPr>
          <p:nvPr>
            <p:ph type="body" sz="quarter" idx="11"/>
          </p:nvPr>
        </p:nvSpPr>
        <p:spPr>
          <a:xfrm>
            <a:off x="381000" y="1143000"/>
            <a:ext cx="6781799" cy="5334000"/>
          </a:xfrm>
        </p:spPr>
        <p:txBody>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La </a:t>
            </a:r>
            <a:r>
              <a:rPr sz="2500" dirty="0" err="1"/>
              <a:t>mayoría</a:t>
            </a:r>
            <a:r>
              <a:rPr sz="2500" dirty="0"/>
              <a:t> de </a:t>
            </a:r>
            <a:r>
              <a:rPr sz="2500" dirty="0" err="1"/>
              <a:t>los</a:t>
            </a:r>
            <a:r>
              <a:rPr sz="2500" dirty="0"/>
              <a:t> </a:t>
            </a:r>
            <a:r>
              <a:rPr sz="2500" dirty="0" err="1"/>
              <a:t>incidentes</a:t>
            </a:r>
            <a:r>
              <a:rPr sz="2500" dirty="0"/>
              <a:t> con </a:t>
            </a:r>
            <a:r>
              <a:rPr sz="2500" dirty="0" err="1"/>
              <a:t>materiales</a:t>
            </a:r>
            <a:r>
              <a:rPr sz="2500" dirty="0"/>
              <a:t> </a:t>
            </a:r>
            <a:r>
              <a:rPr sz="2500" dirty="0" err="1"/>
              <a:t>peligrosos</a:t>
            </a:r>
            <a:r>
              <a:rPr sz="2500" dirty="0"/>
              <a:t> </a:t>
            </a:r>
            <a:r>
              <a:rPr sz="2500" dirty="0" err="1"/>
              <a:t>ocurren</a:t>
            </a:r>
            <a:r>
              <a:rPr sz="2500" dirty="0"/>
              <a:t> </a:t>
            </a:r>
            <a:r>
              <a:rPr sz="2500" dirty="0" err="1"/>
              <a:t>durante</a:t>
            </a:r>
            <a:r>
              <a:rPr sz="2500" dirty="0"/>
              <a:t> las </a:t>
            </a:r>
            <a:r>
              <a:rPr sz="2500" dirty="0" err="1"/>
              <a:t>operaciones</a:t>
            </a:r>
            <a:r>
              <a:rPr sz="2500" dirty="0"/>
              <a:t> de </a:t>
            </a:r>
            <a:r>
              <a:rPr sz="2500" dirty="0" err="1"/>
              <a:t>transporte</a:t>
            </a:r>
            <a:r>
              <a:rPr sz="2500" dirty="0"/>
              <a:t> y </a:t>
            </a:r>
            <a:r>
              <a:rPr sz="2500" dirty="0" err="1"/>
              <a:t>transferencia</a:t>
            </a:r>
            <a:endParaRPr sz="2500" dirty="0"/>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El </a:t>
            </a:r>
            <a:r>
              <a:rPr sz="2500" dirty="0" err="1"/>
              <a:t>etanol</a:t>
            </a:r>
            <a:r>
              <a:rPr sz="2500" dirty="0"/>
              <a:t> </a:t>
            </a:r>
            <a:r>
              <a:rPr sz="2500" dirty="0" err="1"/>
              <a:t>carburante</a:t>
            </a:r>
            <a:r>
              <a:rPr sz="2500" dirty="0"/>
              <a:t> </a:t>
            </a:r>
            <a:r>
              <a:rPr sz="2500" dirty="0" err="1"/>
              <a:t>desnaturalizado</a:t>
            </a:r>
            <a:r>
              <a:rPr sz="2500" dirty="0"/>
              <a:t> </a:t>
            </a:r>
            <a:r>
              <a:rPr sz="2500" dirty="0" err="1"/>
              <a:t>está</a:t>
            </a:r>
            <a:r>
              <a:rPr sz="2500" dirty="0"/>
              <a:t> </a:t>
            </a:r>
            <a:r>
              <a:rPr sz="2500" dirty="0" err="1"/>
              <a:t>clasificado</a:t>
            </a:r>
            <a:r>
              <a:rPr sz="2500" dirty="0"/>
              <a:t> </a:t>
            </a:r>
            <a:r>
              <a:rPr sz="2500" dirty="0" err="1"/>
              <a:t>como</a:t>
            </a:r>
            <a:r>
              <a:rPr sz="2500" dirty="0"/>
              <a:t> material </a:t>
            </a:r>
            <a:r>
              <a:rPr sz="2500" dirty="0" err="1"/>
              <a:t>peligroso</a:t>
            </a:r>
            <a:r>
              <a:rPr sz="2500" dirty="0"/>
              <a:t>. </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Identifique</a:t>
            </a:r>
            <a:r>
              <a:rPr sz="2500" dirty="0"/>
              <a:t> las zonas y </a:t>
            </a:r>
            <a:r>
              <a:rPr sz="2500" dirty="0" err="1"/>
              <a:t>rutas</a:t>
            </a:r>
            <a:r>
              <a:rPr sz="2500" dirty="0"/>
              <a:t> </a:t>
            </a:r>
            <a:r>
              <a:rPr sz="2500" dirty="0" err="1"/>
              <a:t>donde</a:t>
            </a:r>
            <a:r>
              <a:rPr sz="2500" dirty="0"/>
              <a:t> se </a:t>
            </a:r>
            <a:r>
              <a:rPr sz="2500" dirty="0" err="1"/>
              <a:t>transportan</a:t>
            </a:r>
            <a:r>
              <a:rPr sz="2500" dirty="0"/>
              <a:t> </a:t>
            </a:r>
            <a:r>
              <a:rPr sz="2500" dirty="0" err="1"/>
              <a:t>frecuentemente</a:t>
            </a:r>
            <a:r>
              <a:rPr sz="2500" dirty="0"/>
              <a:t> </a:t>
            </a:r>
            <a:r>
              <a:rPr sz="2500" dirty="0" err="1"/>
              <a:t>grandes</a:t>
            </a:r>
            <a:r>
              <a:rPr sz="2500" dirty="0"/>
              <a:t> </a:t>
            </a:r>
            <a:r>
              <a:rPr sz="2500" dirty="0" err="1"/>
              <a:t>cantidades</a:t>
            </a:r>
            <a:r>
              <a:rPr sz="2500" dirty="0"/>
              <a:t> de </a:t>
            </a:r>
            <a:r>
              <a:rPr sz="2500" dirty="0" err="1"/>
              <a:t>etanol</a:t>
            </a:r>
            <a:r>
              <a:rPr sz="2500" dirty="0"/>
              <a:t> y combustibles con </a:t>
            </a:r>
            <a:r>
              <a:rPr sz="2500" dirty="0" err="1"/>
              <a:t>mezcla</a:t>
            </a:r>
            <a:r>
              <a:rPr sz="2500" dirty="0"/>
              <a:t> de </a:t>
            </a:r>
            <a:r>
              <a:rPr sz="2500" dirty="0" err="1"/>
              <a:t>etanol</a:t>
            </a:r>
            <a:r>
              <a:rPr sz="25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Llevar</a:t>
            </a:r>
            <a:r>
              <a:rPr sz="2500" dirty="0"/>
              <a:t> a </a:t>
            </a:r>
            <a:r>
              <a:rPr sz="2500" dirty="0" err="1"/>
              <a:t>cabo</a:t>
            </a:r>
            <a:r>
              <a:rPr sz="2500" dirty="0"/>
              <a:t> un </a:t>
            </a:r>
            <a:r>
              <a:rPr sz="2500" dirty="0" err="1"/>
              <a:t>análisis</a:t>
            </a:r>
            <a:r>
              <a:rPr sz="2500" dirty="0"/>
              <a:t> del </a:t>
            </a:r>
            <a:r>
              <a:rPr sz="2500" dirty="0" err="1"/>
              <a:t>flujo</a:t>
            </a:r>
            <a:r>
              <a:rPr sz="2500" dirty="0"/>
              <a:t> de </a:t>
            </a:r>
            <a:r>
              <a:rPr sz="2500" dirty="0" err="1"/>
              <a:t>materiales</a:t>
            </a:r>
            <a:r>
              <a:rPr sz="2500" dirty="0"/>
              <a:t> </a:t>
            </a:r>
            <a:r>
              <a:rPr sz="2500" dirty="0" err="1"/>
              <a:t>peligrosos</a:t>
            </a:r>
            <a:r>
              <a:rPr sz="2500" dirty="0"/>
              <a:t> </a:t>
            </a:r>
            <a:r>
              <a:rPr sz="2500" dirty="0" err="1"/>
              <a:t>en</a:t>
            </a:r>
            <a:r>
              <a:rPr sz="2500" dirty="0"/>
              <a:t> </a:t>
            </a:r>
            <a:r>
              <a:rPr sz="2500" dirty="0" err="1"/>
              <a:t>su</a:t>
            </a:r>
            <a:r>
              <a:rPr sz="2500" dirty="0"/>
              <a:t> </a:t>
            </a:r>
            <a:r>
              <a:rPr sz="2500" dirty="0" err="1"/>
              <a:t>área</a:t>
            </a:r>
            <a:r>
              <a:rPr sz="2500" dirty="0"/>
              <a:t> es fundamental para </a:t>
            </a:r>
            <a:r>
              <a:rPr sz="2500" dirty="0" err="1"/>
              <a:t>obtener</a:t>
            </a:r>
            <a:r>
              <a:rPr sz="2500" dirty="0"/>
              <a:t> </a:t>
            </a:r>
            <a:r>
              <a:rPr sz="2500" dirty="0" err="1"/>
              <a:t>datos</a:t>
            </a:r>
            <a:r>
              <a:rPr sz="2500" dirty="0"/>
              <a:t> </a:t>
            </a:r>
            <a:r>
              <a:rPr sz="2500" dirty="0" err="1"/>
              <a:t>críticos</a:t>
            </a:r>
            <a:r>
              <a:rPr sz="2500" dirty="0"/>
              <a:t> </a:t>
            </a:r>
            <a:br>
              <a:rPr lang="es-AR" sz="2500" dirty="0"/>
            </a:br>
            <a:r>
              <a:rPr sz="2500" dirty="0" err="1"/>
              <a:t>que</a:t>
            </a:r>
            <a:r>
              <a:rPr sz="2500" dirty="0"/>
              <a:t> </a:t>
            </a:r>
            <a:r>
              <a:rPr sz="2500" dirty="0" err="1"/>
              <a:t>fortalezcan</a:t>
            </a:r>
            <a:r>
              <a:rPr sz="2500" dirty="0"/>
              <a:t> la </a:t>
            </a:r>
            <a:r>
              <a:rPr sz="2500" dirty="0" err="1"/>
              <a:t>capacidad</a:t>
            </a:r>
            <a:r>
              <a:rPr sz="2500" dirty="0"/>
              <a:t> de </a:t>
            </a:r>
            <a:r>
              <a:rPr sz="2500" dirty="0" err="1"/>
              <a:t>respuesta</a:t>
            </a:r>
            <a:r>
              <a:rPr sz="2500" dirty="0"/>
              <a:t>.</a:t>
            </a:r>
          </a:p>
        </p:txBody>
      </p:sp>
      <p:pic>
        <p:nvPicPr>
          <p:cNvPr id="2" name="Picture 1">
            <a:extLst>
              <a:ext uri="{FF2B5EF4-FFF2-40B4-BE49-F238E27FC236}">
                <a16:creationId xmlns:a16="http://schemas.microsoft.com/office/drawing/2014/main" id="{436D4D7B-9013-07EE-A19B-75D8466583B2}"/>
              </a:ext>
            </a:extLst>
          </p:cNvPr>
          <p:cNvPicPr>
            <a:picLocks noChangeAspect="1"/>
          </p:cNvPicPr>
          <p:nvPr/>
        </p:nvPicPr>
        <p:blipFill>
          <a:blip r:embed="rId4"/>
          <a:stretch>
            <a:fillRect/>
          </a:stretch>
        </p:blipFill>
        <p:spPr>
          <a:xfrm>
            <a:off x="7880021" y="923925"/>
            <a:ext cx="3873827" cy="5010150"/>
          </a:xfrm>
          <a:prstGeom prst="rect">
            <a:avLst/>
          </a:prstGeom>
          <a:ln>
            <a:solidFill>
              <a:schemeClr val="tx1"/>
            </a:solidFill>
          </a:ln>
        </p:spPr>
      </p:pic>
      <p:sp>
        <p:nvSpPr>
          <p:cNvPr id="3" name="Title 2">
            <a:extLst>
              <a:ext uri="{FF2B5EF4-FFF2-40B4-BE49-F238E27FC236}">
                <a16:creationId xmlns:a16="http://schemas.microsoft.com/office/drawing/2014/main" id="{CD284D44-6129-611D-D8E4-C394FE69817C}"/>
              </a:ext>
            </a:extLst>
          </p:cNvPr>
          <p:cNvSpPr>
            <a:spLocks noGrp="1"/>
          </p:cNvSpPr>
          <p:nvPr>
            <p:ph type="title"/>
          </p:nvPr>
        </p:nvSpPr>
        <p:spPr>
          <a:xfrm>
            <a:off x="381000" y="381000"/>
            <a:ext cx="6705600" cy="579438"/>
          </a:xfrm>
        </p:spPr>
        <p:txBody>
          <a:bodyPr>
            <a:noAutofit/>
          </a:bodyPr>
          <a:lstStyle/>
          <a:p>
            <a:pPr algn="l">
              <a:defRPr sz="4000"/>
            </a:pPr>
            <a:r>
              <a:rPr dirty="0" err="1"/>
              <a:t>Patrones</a:t>
            </a:r>
            <a:r>
              <a:rPr dirty="0"/>
              <a:t> de </a:t>
            </a:r>
            <a:r>
              <a:rPr dirty="0" err="1"/>
              <a:t>transporte</a:t>
            </a:r>
            <a:endParaRPr dirty="0"/>
          </a:p>
        </p:txBody>
      </p:sp>
      <p:pic>
        <p:nvPicPr>
          <p:cNvPr id="6" name="Picture 5">
            <a:extLst>
              <a:ext uri="{FF2B5EF4-FFF2-40B4-BE49-F238E27FC236}">
                <a16:creationId xmlns:a16="http://schemas.microsoft.com/office/drawing/2014/main" id="{B9B042D6-7944-AA58-BC34-6BFCA5C4B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671" y="6428658"/>
            <a:ext cx="1438729" cy="27694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BA8CB-1636-1326-ECE5-02C24A4B7E2C}"/>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EB6C270B-5AC0-4A4F-61A4-39CA334571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915" r="11915"/>
          <a:stretch>
            <a:fillRect/>
          </a:stretch>
        </p:blipFill>
        <p:spPr>
          <a:xfrm>
            <a:off x="5418908" y="990600"/>
            <a:ext cx="2743200" cy="2590800"/>
          </a:xfrm>
          <a:prstGeom prst="rect">
            <a:avLst/>
          </a:prstGeom>
        </p:spPr>
      </p:pic>
      <p:sp>
        <p:nvSpPr>
          <p:cNvPr id="30723" name="Rectangle 4">
            <a:extLst>
              <a:ext uri="{FF2B5EF4-FFF2-40B4-BE49-F238E27FC236}">
                <a16:creationId xmlns:a16="http://schemas.microsoft.com/office/drawing/2014/main" id="{75E9D363-1022-BF86-C4ED-808E303A99E6}"/>
              </a:ext>
            </a:extLst>
          </p:cNvPr>
          <p:cNvSpPr>
            <a:spLocks noGrp="1"/>
          </p:cNvSpPr>
          <p:nvPr>
            <p:ph type="body" sz="quarter" idx="11"/>
          </p:nvPr>
        </p:nvSpPr>
        <p:spPr>
          <a:xfrm>
            <a:off x="658091" y="1676400"/>
            <a:ext cx="5818909" cy="1981200"/>
          </a:xfrm>
        </p:spPr>
        <p:txBody>
          <a:bodyPr/>
          <a:lstStyle/>
          <a:p>
            <a:pPr eaLnBrk="1" hangingPunct="1">
              <a:lnSpc>
                <a:spcPct val="90000"/>
              </a:lnSpc>
              <a:defRPr sz="2800" b="1">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t>MC306/ DOT406</a:t>
            </a:r>
          </a:p>
          <a:p>
            <a:pPr lvl="1" eaLnBrk="1" hangingPunct="1">
              <a:lnSpc>
                <a:spcPct val="90000"/>
              </a:lnSpc>
              <a:defRPr sz="2600">
                <a:latin typeface="Arial" panose="020B0604020202020204" pitchFamily="34" charset="0"/>
                <a:ea typeface="ＭＳ Ｐゴシック" panose="020B0600070205080204" pitchFamily="34" charset="-128"/>
                <a:cs typeface="Arial" panose="020B0604020202020204" pitchFamily="34" charset="0"/>
              </a:defRPr>
            </a:pPr>
            <a:r>
              <a:t>Capacidad &gt; 5.000</a:t>
            </a:r>
          </a:p>
          <a:p>
            <a:pPr lvl="1" eaLnBrk="1" hangingPunct="1">
              <a:lnSpc>
                <a:spcPct val="90000"/>
              </a:lnSpc>
              <a:defRPr sz="2600">
                <a:latin typeface="Arial" panose="020B0604020202020204" pitchFamily="34" charset="0"/>
                <a:ea typeface="ＭＳ Ｐゴシック" panose="020B0600070205080204" pitchFamily="34" charset="-128"/>
                <a:cs typeface="Arial" panose="020B0604020202020204" pitchFamily="34" charset="0"/>
              </a:defRPr>
            </a:pPr>
            <a:r>
              <a:t>Estructura de aluminio</a:t>
            </a:r>
          </a:p>
          <a:p>
            <a:pPr lvl="1" eaLnBrk="1" hangingPunct="1">
              <a:lnSpc>
                <a:spcPct val="90000"/>
              </a:lnSpc>
              <a:defRPr sz="2600">
                <a:latin typeface="Arial" panose="020B0604020202020204" pitchFamily="34" charset="0"/>
                <a:ea typeface="ＭＳ Ｐゴシック" panose="020B0600070205080204" pitchFamily="34" charset="-128"/>
                <a:cs typeface="Arial" panose="020B0604020202020204" pitchFamily="34" charset="0"/>
              </a:defRPr>
            </a:pPr>
            <a:r>
              <a:t>Varios compartimientos</a:t>
            </a:r>
          </a:p>
        </p:txBody>
      </p:sp>
      <p:pic>
        <p:nvPicPr>
          <p:cNvPr id="20" name="Picture Placeholder 19">
            <a:extLst>
              <a:ext uri="{FF2B5EF4-FFF2-40B4-BE49-F238E27FC236}">
                <a16:creationId xmlns:a16="http://schemas.microsoft.com/office/drawing/2014/main" id="{EA399613-A0DD-E3AF-4BD0-9AAC7694F24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4954" r="24954"/>
          <a:stretch>
            <a:fillRect/>
          </a:stretch>
        </p:blipFill>
        <p:spPr>
          <a:xfrm>
            <a:off x="8314508" y="990600"/>
            <a:ext cx="2743200" cy="2590800"/>
          </a:xfrm>
          <a:prstGeom prst="rect">
            <a:avLst/>
          </a:prstGeom>
        </p:spPr>
      </p:pic>
      <p:pic>
        <p:nvPicPr>
          <p:cNvPr id="21" name="Picture Placeholder 20">
            <a:extLst>
              <a:ext uri="{FF2B5EF4-FFF2-40B4-BE49-F238E27FC236}">
                <a16:creationId xmlns:a16="http://schemas.microsoft.com/office/drawing/2014/main" id="{A2D9FE0A-6045-E1A6-8F3D-1F834FA6B8BA}"/>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0294" r="10294"/>
          <a:stretch>
            <a:fillRect/>
          </a:stretch>
        </p:blipFill>
        <p:spPr>
          <a:xfrm>
            <a:off x="5418908" y="3733800"/>
            <a:ext cx="2743200" cy="2590800"/>
          </a:xfrm>
          <a:prstGeom prst="rect">
            <a:avLst/>
          </a:prstGeom>
        </p:spPr>
      </p:pic>
      <p:pic>
        <p:nvPicPr>
          <p:cNvPr id="22" name="Picture Placeholder 21">
            <a:extLst>
              <a:ext uri="{FF2B5EF4-FFF2-40B4-BE49-F238E27FC236}">
                <a16:creationId xmlns:a16="http://schemas.microsoft.com/office/drawing/2014/main" id="{7EFE9C37-FBD8-4021-CB86-69A11BE9D3FB}"/>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0294" r="10294"/>
          <a:stretch>
            <a:fillRect/>
          </a:stretch>
        </p:blipFill>
        <p:spPr>
          <a:xfrm>
            <a:off x="8314508" y="3733800"/>
            <a:ext cx="2743200" cy="2590800"/>
          </a:xfrm>
          <a:prstGeom prst="rect">
            <a:avLst/>
          </a:prstGeom>
        </p:spPr>
      </p:pic>
      <p:sp>
        <p:nvSpPr>
          <p:cNvPr id="9" name="TextBox 8">
            <a:extLst>
              <a:ext uri="{FF2B5EF4-FFF2-40B4-BE49-F238E27FC236}">
                <a16:creationId xmlns:a16="http://schemas.microsoft.com/office/drawing/2014/main" id="{25C0E178-C2C0-8385-22B3-86F76631BCB4}"/>
              </a:ext>
            </a:extLst>
          </p:cNvPr>
          <p:cNvSpPr txBox="1"/>
          <p:nvPr/>
        </p:nvSpPr>
        <p:spPr>
          <a:xfrm>
            <a:off x="8314508" y="990600"/>
            <a:ext cx="2759093" cy="2923877"/>
          </a:xfrm>
          <a:prstGeom prst="rect">
            <a:avLst/>
          </a:prstGeom>
          <a:noFill/>
        </p:spPr>
        <p:txBody>
          <a:bodyPr wrap="square">
            <a:spAutoFit/>
          </a:bodyPr>
          <a:lstStyle/>
          <a:p>
            <a:pPr algn="ctr">
              <a:defRPr sz="1600">
                <a:solidFill>
                  <a:prstClr val="black"/>
                </a:solidFill>
                <a:cs typeface="Arial" panose="020B0604020202020204" pitchFamily="34" charset="0"/>
              </a:defRPr>
            </a:pPr>
            <a:r>
              <a:t>MC306/DOT406</a:t>
            </a:r>
          </a:p>
          <a:p>
            <a:pPr algn="ctr"/>
            <a:endParaRPr sz="1600">
              <a:solidFill>
                <a:prstClr val="black"/>
              </a:solidFill>
              <a:cs typeface="Arial" panose="020B0604020202020204" pitchFamily="34" charset="0"/>
            </a:endParaRPr>
          </a:p>
          <a:p>
            <a:pPr algn="ctr"/>
            <a:endParaRPr sz="1600">
              <a:solidFill>
                <a:prstClr val="black"/>
              </a:solidFill>
              <a:cs typeface="Arial" panose="020B0604020202020204" pitchFamily="34" charset="0"/>
            </a:endParaRPr>
          </a:p>
          <a:p>
            <a:pPr algn="ctr"/>
            <a:endParaRPr sz="1600">
              <a:solidFill>
                <a:prstClr val="black"/>
              </a:solidFill>
              <a:cs typeface="Arial" panose="020B0604020202020204" pitchFamily="34" charset="0"/>
            </a:endParaRPr>
          </a:p>
          <a:p>
            <a:pPr algn="ctr"/>
            <a:endParaRPr sz="1600">
              <a:solidFill>
                <a:prstClr val="black"/>
              </a:solidFill>
              <a:cs typeface="Arial" panose="020B0604020202020204" pitchFamily="34" charset="0"/>
            </a:endParaRPr>
          </a:p>
          <a:p>
            <a:pPr algn="ctr"/>
            <a:endParaRPr sz="1600">
              <a:solidFill>
                <a:prstClr val="black"/>
              </a:solidFill>
              <a:cs typeface="Arial" panose="020B0604020202020204" pitchFamily="34" charset="0"/>
            </a:endParaRPr>
          </a:p>
          <a:p>
            <a:pPr algn="ctr"/>
            <a:endParaRPr sz="1600">
              <a:solidFill>
                <a:prstClr val="black"/>
              </a:solidFill>
              <a:cs typeface="Arial" panose="020B0604020202020204" pitchFamily="34" charset="0"/>
            </a:endParaRPr>
          </a:p>
          <a:p>
            <a:pPr algn="ctr"/>
            <a:endParaRPr sz="1600">
              <a:solidFill>
                <a:prstClr val="black"/>
              </a:solidFill>
              <a:cs typeface="Arial" panose="020B0604020202020204" pitchFamily="34" charset="0"/>
            </a:endParaRPr>
          </a:p>
          <a:p>
            <a:pPr algn="ctr">
              <a:defRPr sz="1600">
                <a:solidFill>
                  <a:prstClr val="black"/>
                </a:solidFill>
                <a:cs typeface="Arial" panose="020B0604020202020204" pitchFamily="34" charset="0"/>
              </a:defRPr>
            </a:pPr>
            <a:r>
              <a:t> </a:t>
            </a:r>
          </a:p>
          <a:p>
            <a:pPr algn="ctr">
              <a:defRPr sz="1600">
                <a:solidFill>
                  <a:schemeClr val="bg1"/>
                </a:solidFill>
                <a:cs typeface="Arial" panose="020B0604020202020204" pitchFamily="34" charset="0"/>
              </a:defRPr>
            </a:pPr>
            <a:r>
              <a:t>9500 – 12 000 galones</a:t>
            </a:r>
          </a:p>
          <a:p>
            <a:endParaRPr/>
          </a:p>
        </p:txBody>
      </p:sp>
      <p:sp>
        <p:nvSpPr>
          <p:cNvPr id="11" name="TextBox 10">
            <a:extLst>
              <a:ext uri="{FF2B5EF4-FFF2-40B4-BE49-F238E27FC236}">
                <a16:creationId xmlns:a16="http://schemas.microsoft.com/office/drawing/2014/main" id="{851F24F9-AC0A-A705-921A-6E65FFCE93F6}"/>
              </a:ext>
            </a:extLst>
          </p:cNvPr>
          <p:cNvSpPr txBox="1"/>
          <p:nvPr/>
        </p:nvSpPr>
        <p:spPr>
          <a:xfrm>
            <a:off x="5394959" y="990600"/>
            <a:ext cx="2743200" cy="2923877"/>
          </a:xfrm>
          <a:prstGeom prst="rect">
            <a:avLst/>
          </a:prstGeom>
          <a:noFill/>
        </p:spPr>
        <p:txBody>
          <a:bodyPr wrap="square">
            <a:spAutoFit/>
          </a:bodyPr>
          <a:lstStyle/>
          <a:p>
            <a:pPr algn="ctr">
              <a:defRPr sz="1600">
                <a:cs typeface="Arial" panose="020B0604020202020204" pitchFamily="34" charset="0"/>
              </a:defRPr>
            </a:pPr>
            <a:r>
              <a:t>MC306/DOT406</a:t>
            </a:r>
          </a:p>
          <a:p>
            <a:pPr algn="ctr"/>
            <a:endParaRPr sz="1600">
              <a:cs typeface="Arial" panose="020B0604020202020204" pitchFamily="34" charset="0"/>
            </a:endParaRPr>
          </a:p>
          <a:p>
            <a:pPr algn="ctr"/>
            <a:endParaRPr sz="1600">
              <a:cs typeface="Arial" panose="020B0604020202020204" pitchFamily="34" charset="0"/>
            </a:endParaRPr>
          </a:p>
          <a:p>
            <a:pPr algn="ctr"/>
            <a:endParaRPr sz="1600">
              <a:cs typeface="Arial" panose="020B0604020202020204" pitchFamily="34" charset="0"/>
            </a:endParaRPr>
          </a:p>
          <a:p>
            <a:pPr algn="ctr"/>
            <a:endParaRPr sz="1600">
              <a:cs typeface="Arial" panose="020B0604020202020204" pitchFamily="34" charset="0"/>
            </a:endParaRPr>
          </a:p>
          <a:p>
            <a:pPr algn="ctr"/>
            <a:endParaRPr sz="1600">
              <a:cs typeface="Arial" panose="020B0604020202020204" pitchFamily="34" charset="0"/>
            </a:endParaRPr>
          </a:p>
          <a:p>
            <a:pPr algn="ctr"/>
            <a:endParaRPr sz="1600">
              <a:cs typeface="Arial" panose="020B0604020202020204" pitchFamily="34" charset="0"/>
            </a:endParaRPr>
          </a:p>
          <a:p>
            <a:pPr algn="ctr"/>
            <a:endParaRPr sz="1600">
              <a:cs typeface="Arial" panose="020B0604020202020204" pitchFamily="34" charset="0"/>
            </a:endParaRPr>
          </a:p>
          <a:p>
            <a:pPr algn="ctr"/>
            <a:endParaRPr sz="1600">
              <a:cs typeface="Arial" panose="020B0604020202020204" pitchFamily="34" charset="0"/>
            </a:endParaRPr>
          </a:p>
          <a:p>
            <a:pPr algn="ctr">
              <a:defRPr sz="1600">
                <a:solidFill>
                  <a:schemeClr val="bg1"/>
                </a:solidFill>
                <a:cs typeface="Arial" panose="020B0604020202020204" pitchFamily="34" charset="0"/>
              </a:defRPr>
            </a:pPr>
            <a:r>
              <a:t>6000 – 9500 galones</a:t>
            </a:r>
          </a:p>
          <a:p>
            <a:endParaRPr/>
          </a:p>
        </p:txBody>
      </p:sp>
      <p:sp>
        <p:nvSpPr>
          <p:cNvPr id="10" name="TextBox 9">
            <a:extLst>
              <a:ext uri="{FF2B5EF4-FFF2-40B4-BE49-F238E27FC236}">
                <a16:creationId xmlns:a16="http://schemas.microsoft.com/office/drawing/2014/main" id="{FEC70563-674E-CAE0-4F7B-CC1AD4FA2205}"/>
              </a:ext>
            </a:extLst>
          </p:cNvPr>
          <p:cNvSpPr txBox="1"/>
          <p:nvPr/>
        </p:nvSpPr>
        <p:spPr>
          <a:xfrm>
            <a:off x="5410200" y="3733800"/>
            <a:ext cx="2743200" cy="2923877"/>
          </a:xfrm>
          <a:prstGeom prst="rect">
            <a:avLst/>
          </a:prstGeom>
          <a:noFill/>
        </p:spPr>
        <p:txBody>
          <a:bodyPr wrap="square">
            <a:spAutoFit/>
          </a:bodyPr>
          <a:lstStyle/>
          <a:p>
            <a:pPr algn="ctr">
              <a:defRPr sz="1600">
                <a:cs typeface="Arial" panose="020B0604020202020204" pitchFamily="34" charset="0"/>
              </a:defRPr>
            </a:pPr>
            <a:r>
              <a:rPr dirty="0"/>
              <a:t>MC307/DOT407</a:t>
            </a:r>
          </a:p>
          <a:p>
            <a:pPr algn="ctr"/>
            <a:endParaRPr sz="1600" dirty="0">
              <a:cs typeface="Arial" panose="020B0604020202020204" pitchFamily="34" charset="0"/>
            </a:endParaRPr>
          </a:p>
          <a:p>
            <a:pPr algn="ctr"/>
            <a:endParaRPr sz="1600" dirty="0">
              <a:cs typeface="Arial" panose="020B0604020202020204" pitchFamily="34" charset="0"/>
            </a:endParaRPr>
          </a:p>
          <a:p>
            <a:pPr algn="ctr"/>
            <a:endParaRPr sz="1600" dirty="0">
              <a:cs typeface="Arial" panose="020B0604020202020204" pitchFamily="34" charset="0"/>
            </a:endParaRPr>
          </a:p>
          <a:p>
            <a:pPr algn="ctr"/>
            <a:endParaRPr sz="1600" dirty="0">
              <a:solidFill>
                <a:schemeClr val="bg1"/>
              </a:solidFill>
              <a:cs typeface="Arial" panose="020B0604020202020204" pitchFamily="34" charset="0"/>
            </a:endParaRPr>
          </a:p>
          <a:p>
            <a:pPr algn="ctr"/>
            <a:endParaRPr sz="1600" dirty="0">
              <a:solidFill>
                <a:schemeClr val="bg1"/>
              </a:solidFill>
              <a:cs typeface="Arial" panose="020B0604020202020204" pitchFamily="34" charset="0"/>
            </a:endParaRPr>
          </a:p>
          <a:p>
            <a:pPr algn="ctr"/>
            <a:endParaRPr sz="1600" dirty="0">
              <a:solidFill>
                <a:schemeClr val="bg1"/>
              </a:solidFill>
              <a:cs typeface="Arial" panose="020B0604020202020204" pitchFamily="34" charset="0"/>
            </a:endParaRPr>
          </a:p>
          <a:p>
            <a:pPr algn="ctr"/>
            <a:endParaRPr sz="1600" dirty="0">
              <a:solidFill>
                <a:schemeClr val="bg1"/>
              </a:solidFill>
              <a:cs typeface="Arial" panose="020B0604020202020204" pitchFamily="34" charset="0"/>
            </a:endParaRPr>
          </a:p>
          <a:p>
            <a:pPr algn="ctr"/>
            <a:endParaRPr sz="1600" dirty="0">
              <a:solidFill>
                <a:schemeClr val="bg1"/>
              </a:solidFill>
              <a:cs typeface="Arial" panose="020B0604020202020204" pitchFamily="34" charset="0"/>
            </a:endParaRPr>
          </a:p>
          <a:p>
            <a:pPr algn="ctr">
              <a:defRPr sz="1600">
                <a:solidFill>
                  <a:schemeClr val="bg1"/>
                </a:solidFill>
                <a:cs typeface="Arial" panose="020B0604020202020204" pitchFamily="34" charset="0"/>
              </a:defRPr>
            </a:pPr>
            <a:r>
              <a:rPr dirty="0"/>
              <a:t>5.000 – 7.000 </a:t>
            </a:r>
            <a:r>
              <a:rPr dirty="0" err="1"/>
              <a:t>galones</a:t>
            </a:r>
            <a:endParaRPr dirty="0"/>
          </a:p>
          <a:p>
            <a:endParaRPr dirty="0"/>
          </a:p>
        </p:txBody>
      </p:sp>
      <p:sp>
        <p:nvSpPr>
          <p:cNvPr id="14" name="TextBox 13">
            <a:extLst>
              <a:ext uri="{FF2B5EF4-FFF2-40B4-BE49-F238E27FC236}">
                <a16:creationId xmlns:a16="http://schemas.microsoft.com/office/drawing/2014/main" id="{F1F0487C-6D1C-240E-6CF2-A379EB3AB75E}"/>
              </a:ext>
            </a:extLst>
          </p:cNvPr>
          <p:cNvSpPr txBox="1"/>
          <p:nvPr/>
        </p:nvSpPr>
        <p:spPr>
          <a:xfrm>
            <a:off x="8323217" y="3733800"/>
            <a:ext cx="2741676" cy="2923877"/>
          </a:xfrm>
          <a:prstGeom prst="rect">
            <a:avLst/>
          </a:prstGeom>
          <a:noFill/>
        </p:spPr>
        <p:txBody>
          <a:bodyPr wrap="square">
            <a:spAutoFit/>
          </a:bodyPr>
          <a:lstStyle/>
          <a:p>
            <a:pPr algn="ctr">
              <a:defRPr sz="1600">
                <a:solidFill>
                  <a:schemeClr val="bg1"/>
                </a:solidFill>
                <a:cs typeface="Arial" panose="020B0604020202020204" pitchFamily="34" charset="0"/>
              </a:defRPr>
            </a:pPr>
            <a:r>
              <a:t>MC307/DOT407</a:t>
            </a:r>
          </a:p>
          <a:p>
            <a:pPr algn="ctr"/>
            <a:endParaRPr sz="1600">
              <a:solidFill>
                <a:schemeClr val="bg1"/>
              </a:solidFill>
              <a:cs typeface="Arial" panose="020B0604020202020204" pitchFamily="34" charset="0"/>
            </a:endParaRPr>
          </a:p>
          <a:p>
            <a:pPr algn="ctr"/>
            <a:endParaRPr sz="1600">
              <a:solidFill>
                <a:schemeClr val="bg1"/>
              </a:solidFill>
              <a:cs typeface="Arial" panose="020B0604020202020204" pitchFamily="34" charset="0"/>
            </a:endParaRPr>
          </a:p>
          <a:p>
            <a:pPr algn="ctr"/>
            <a:endParaRPr sz="1600">
              <a:solidFill>
                <a:schemeClr val="bg1"/>
              </a:solidFill>
              <a:cs typeface="Arial" panose="020B0604020202020204" pitchFamily="34" charset="0"/>
            </a:endParaRPr>
          </a:p>
          <a:p>
            <a:pPr algn="ctr"/>
            <a:endParaRPr sz="1600">
              <a:solidFill>
                <a:schemeClr val="bg1"/>
              </a:solidFill>
              <a:cs typeface="Arial" panose="020B0604020202020204" pitchFamily="34" charset="0"/>
            </a:endParaRPr>
          </a:p>
          <a:p>
            <a:pPr algn="ctr"/>
            <a:endParaRPr sz="1600">
              <a:solidFill>
                <a:schemeClr val="bg1"/>
              </a:solidFill>
              <a:cs typeface="Arial" panose="020B0604020202020204" pitchFamily="34" charset="0"/>
            </a:endParaRPr>
          </a:p>
          <a:p>
            <a:pPr algn="ctr"/>
            <a:endParaRPr sz="1600">
              <a:solidFill>
                <a:schemeClr val="bg1"/>
              </a:solidFill>
              <a:cs typeface="Arial" panose="020B0604020202020204" pitchFamily="34" charset="0"/>
            </a:endParaRPr>
          </a:p>
          <a:p>
            <a:pPr algn="ctr"/>
            <a:endParaRPr sz="1600">
              <a:solidFill>
                <a:schemeClr val="bg1"/>
              </a:solidFill>
              <a:cs typeface="Arial" panose="020B0604020202020204" pitchFamily="34" charset="0"/>
            </a:endParaRPr>
          </a:p>
          <a:p>
            <a:pPr algn="ctr"/>
            <a:endParaRPr sz="1600">
              <a:solidFill>
                <a:schemeClr val="bg1"/>
              </a:solidFill>
              <a:cs typeface="Arial" panose="020B0604020202020204" pitchFamily="34" charset="0"/>
            </a:endParaRPr>
          </a:p>
          <a:p>
            <a:pPr algn="ctr">
              <a:defRPr sz="1600">
                <a:solidFill>
                  <a:schemeClr val="bg1"/>
                </a:solidFill>
                <a:cs typeface="Arial" panose="020B0604020202020204" pitchFamily="34" charset="0"/>
              </a:defRPr>
            </a:pPr>
            <a:r>
              <a:t>5.000 – 7.000 galones</a:t>
            </a:r>
          </a:p>
          <a:p>
            <a:endParaRPr/>
          </a:p>
        </p:txBody>
      </p:sp>
      <p:sp>
        <p:nvSpPr>
          <p:cNvPr id="4" name="Title 3">
            <a:extLst>
              <a:ext uri="{FF2B5EF4-FFF2-40B4-BE49-F238E27FC236}">
                <a16:creationId xmlns:a16="http://schemas.microsoft.com/office/drawing/2014/main" id="{3E69632F-E14B-C645-FDD8-AFB311CB7E7F}"/>
              </a:ext>
            </a:extLst>
          </p:cNvPr>
          <p:cNvSpPr>
            <a:spLocks noGrp="1"/>
          </p:cNvSpPr>
          <p:nvPr>
            <p:ph type="title"/>
          </p:nvPr>
        </p:nvSpPr>
        <p:spPr/>
        <p:txBody>
          <a:bodyPr>
            <a:noAutofit/>
          </a:bodyPr>
          <a:lstStyle/>
          <a:p>
            <a:pPr>
              <a:defRPr sz="4000"/>
            </a:pPr>
            <a:r>
              <a:t>Transporte por carretera</a:t>
            </a:r>
          </a:p>
        </p:txBody>
      </p:sp>
      <p:sp>
        <p:nvSpPr>
          <p:cNvPr id="5" name="Rectangle 4">
            <a:extLst>
              <a:ext uri="{FF2B5EF4-FFF2-40B4-BE49-F238E27FC236}">
                <a16:creationId xmlns:a16="http://schemas.microsoft.com/office/drawing/2014/main" id="{CEE941CE-DAF2-A704-18C4-FBAAFF242942}"/>
              </a:ext>
            </a:extLst>
          </p:cNvPr>
          <p:cNvSpPr txBox="1">
            <a:spLocks/>
          </p:cNvSpPr>
          <p:nvPr/>
        </p:nvSpPr>
        <p:spPr bwMode="auto">
          <a:xfrm>
            <a:off x="685800" y="3581400"/>
            <a:ext cx="4572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defRPr sz="2800" b="1">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t>MC307/ DOT407</a:t>
            </a:r>
          </a:p>
          <a:p>
            <a:pPr lvl="1">
              <a:lnSpc>
                <a:spcPct val="90000"/>
              </a:lnSpc>
              <a:defRPr sz="2600">
                <a:latin typeface="Arial" panose="020B0604020202020204" pitchFamily="34" charset="0"/>
                <a:ea typeface="ＭＳ Ｐゴシック" panose="020B0600070205080204" pitchFamily="34" charset="-128"/>
                <a:cs typeface="Arial" panose="020B0604020202020204" pitchFamily="34" charset="0"/>
              </a:defRPr>
            </a:pPr>
            <a:r>
              <a:t>Capacidad &gt; 5.000</a:t>
            </a:r>
          </a:p>
          <a:p>
            <a:pPr lvl="1">
              <a:lnSpc>
                <a:spcPct val="90000"/>
              </a:lnSpc>
              <a:defRPr sz="2600">
                <a:latin typeface="Arial" panose="020B0604020202020204" pitchFamily="34" charset="0"/>
                <a:ea typeface="ＭＳ Ｐゴシック" panose="020B0600070205080204" pitchFamily="34" charset="-128"/>
                <a:cs typeface="Arial" panose="020B0604020202020204" pitchFamily="34" charset="0"/>
              </a:defRPr>
            </a:pPr>
            <a:r>
              <a:t>Estructura de acero</a:t>
            </a:r>
          </a:p>
          <a:p>
            <a:pPr lvl="1">
              <a:lnSpc>
                <a:spcPct val="90000"/>
              </a:lnSpc>
              <a:defRPr sz="2600">
                <a:latin typeface="Arial" panose="020B0604020202020204" pitchFamily="34" charset="0"/>
                <a:ea typeface="ＭＳ Ｐゴシック" panose="020B0600070205080204" pitchFamily="34" charset="-128"/>
                <a:cs typeface="Arial" panose="020B0604020202020204" pitchFamily="34" charset="0"/>
              </a:defRPr>
            </a:pPr>
            <a:r>
              <a:t>Varios compartimientos</a:t>
            </a:r>
          </a:p>
        </p:txBody>
      </p:sp>
    </p:spTree>
    <p:extLst>
      <p:ext uri="{BB962C8B-B14F-4D97-AF65-F5344CB8AC3E}">
        <p14:creationId xmlns:p14="http://schemas.microsoft.com/office/powerpoint/2010/main" val="592840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BCB03-2FC5-BE41-84E4-E243D1B5BC43}"/>
              </a:ext>
            </a:extLst>
          </p:cNvPr>
          <p:cNvPicPr>
            <a:picLocks noChangeAspect="1"/>
          </p:cNvPicPr>
          <p:nvPr/>
        </p:nvPicPr>
        <p:blipFill>
          <a:blip r:embed="rId3">
            <a:extLst>
              <a:ext uri="{28A0092B-C50C-407E-A947-70E740481C1C}">
                <a14:useLocalDpi xmlns:a14="http://schemas.microsoft.com/office/drawing/2010/main" val="0"/>
              </a:ext>
            </a:extLst>
          </a:blip>
          <a:srcRect t="10659" r="14535" b="10417"/>
          <a:stretch>
            <a:fillRect/>
          </a:stretch>
        </p:blipFill>
        <p:spPr>
          <a:xfrm>
            <a:off x="990600" y="-19050"/>
            <a:ext cx="11201400" cy="6896101"/>
          </a:xfrm>
          <a:prstGeom prst="rect">
            <a:avLst/>
          </a:prstGeom>
        </p:spPr>
      </p:pic>
      <p:grpSp>
        <p:nvGrpSpPr>
          <p:cNvPr id="7" name="Group 6">
            <a:extLst>
              <a:ext uri="{FF2B5EF4-FFF2-40B4-BE49-F238E27FC236}">
                <a16:creationId xmlns:a16="http://schemas.microsoft.com/office/drawing/2014/main" id="{22C14BBC-BC79-6F7A-2CCA-0322FB7B10A5}"/>
              </a:ext>
            </a:extLst>
          </p:cNvPr>
          <p:cNvGrpSpPr/>
          <p:nvPr/>
        </p:nvGrpSpPr>
        <p:grpSpPr>
          <a:xfrm>
            <a:off x="-1" y="-2771"/>
            <a:ext cx="11658601" cy="6863542"/>
            <a:chOff x="-1" y="327024"/>
            <a:chExt cx="10984949" cy="6863542"/>
          </a:xfrm>
        </p:grpSpPr>
        <p:sp>
          <p:nvSpPr>
            <p:cNvPr id="6" name="Rectangle 5">
              <a:extLst>
                <a:ext uri="{FF2B5EF4-FFF2-40B4-BE49-F238E27FC236}">
                  <a16:creationId xmlns:a16="http://schemas.microsoft.com/office/drawing/2014/main" id="{FA0702BD-03FD-FE82-4921-8A7C3506D192}"/>
                </a:ext>
              </a:extLst>
            </p:cNvPr>
            <p:cNvSpPr/>
            <p:nvPr/>
          </p:nvSpPr>
          <p:spPr>
            <a:xfrm>
              <a:off x="-1" y="327024"/>
              <a:ext cx="10984949" cy="6863542"/>
            </a:xfrm>
            <a:prstGeom prst="rect">
              <a:avLst/>
            </a:prstGeom>
            <a:gradFill flip="none" rotWithShape="1">
              <a:gsLst>
                <a:gs pos="900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5" name="Rectangle 4">
              <a:extLst>
                <a:ext uri="{FF2B5EF4-FFF2-40B4-BE49-F238E27FC236}">
                  <a16:creationId xmlns:a16="http://schemas.microsoft.com/office/drawing/2014/main" id="{70A37FC6-2567-1096-EE11-8842CB45D953}"/>
                </a:ext>
              </a:extLst>
            </p:cNvPr>
            <p:cNvSpPr/>
            <p:nvPr/>
          </p:nvSpPr>
          <p:spPr>
            <a:xfrm>
              <a:off x="-1" y="327024"/>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grpSp>
      <p:sp>
        <p:nvSpPr>
          <p:cNvPr id="32770" name="Rectangle 3">
            <a:extLst>
              <a:ext uri="{FF2B5EF4-FFF2-40B4-BE49-F238E27FC236}">
                <a16:creationId xmlns:a16="http://schemas.microsoft.com/office/drawing/2014/main" id="{B67DB7D9-7EB9-4AD4-8B1A-D5AF6B955683}"/>
              </a:ext>
            </a:extLst>
          </p:cNvPr>
          <p:cNvSpPr>
            <a:spLocks noGrp="1"/>
          </p:cNvSpPr>
          <p:nvPr>
            <p:ph type="body" sz="quarter" idx="11"/>
          </p:nvPr>
        </p:nvSpPr>
        <p:spPr>
          <a:xfrm>
            <a:off x="457200" y="1479973"/>
            <a:ext cx="7010400" cy="4953000"/>
          </a:xfrm>
        </p:spPr>
        <p:txBody>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a:t>Los </a:t>
            </a:r>
            <a:r>
              <a:rPr sz="2600" dirty="0" err="1"/>
              <a:t>camiones</a:t>
            </a:r>
            <a:r>
              <a:rPr sz="2600" dirty="0"/>
              <a:t> cisterna </a:t>
            </a:r>
            <a:r>
              <a:rPr sz="2600" dirty="0" err="1"/>
              <a:t>que</a:t>
            </a:r>
            <a:r>
              <a:rPr sz="2600" dirty="0"/>
              <a:t> </a:t>
            </a:r>
            <a:r>
              <a:rPr sz="2600" dirty="0" err="1"/>
              <a:t>transportan</a:t>
            </a:r>
            <a:r>
              <a:rPr sz="2600" dirty="0"/>
              <a:t> </a:t>
            </a:r>
            <a:r>
              <a:rPr sz="2600" dirty="0" err="1"/>
              <a:t>etanol</a:t>
            </a:r>
            <a:r>
              <a:rPr sz="2600" dirty="0"/>
              <a:t> </a:t>
            </a:r>
            <a:r>
              <a:rPr sz="2600" dirty="0" err="1"/>
              <a:t>deben</a:t>
            </a:r>
            <a:r>
              <a:rPr sz="2600" dirty="0"/>
              <a:t> </a:t>
            </a:r>
            <a:r>
              <a:rPr sz="2600" dirty="0" err="1"/>
              <a:t>portar</a:t>
            </a:r>
            <a:r>
              <a:rPr sz="2600" dirty="0"/>
              <a:t> </a:t>
            </a:r>
            <a:r>
              <a:rPr sz="2600" dirty="0" err="1"/>
              <a:t>rótulos</a:t>
            </a:r>
            <a:r>
              <a:rPr sz="2600" dirty="0"/>
              <a:t> y </a:t>
            </a:r>
            <a:r>
              <a:rPr sz="2600" dirty="0" err="1"/>
              <a:t>marcas</a:t>
            </a:r>
            <a:r>
              <a:rPr sz="2600" dirty="0"/>
              <a:t> </a:t>
            </a:r>
            <a:r>
              <a:rPr sz="2600" dirty="0" err="1"/>
              <a:t>conforme</a:t>
            </a:r>
            <a:r>
              <a:rPr sz="2600" dirty="0"/>
              <a:t> a </a:t>
            </a:r>
            <a:r>
              <a:rPr sz="2600" dirty="0" err="1"/>
              <a:t>los</a:t>
            </a:r>
            <a:r>
              <a:rPr sz="2600" dirty="0"/>
              <a:t> </a:t>
            </a:r>
            <a:r>
              <a:rPr sz="2600" dirty="0" err="1"/>
              <a:t>mismos</a:t>
            </a:r>
            <a:r>
              <a:rPr sz="2600" dirty="0"/>
              <a:t> </a:t>
            </a:r>
            <a:r>
              <a:rPr sz="2600" dirty="0" err="1"/>
              <a:t>estándares</a:t>
            </a:r>
            <a:r>
              <a:rPr sz="2600" dirty="0"/>
              <a:t> </a:t>
            </a:r>
            <a:r>
              <a:rPr sz="2600" dirty="0" err="1"/>
              <a:t>aplicables</a:t>
            </a:r>
            <a:r>
              <a:rPr sz="2600" dirty="0"/>
              <a:t> a </a:t>
            </a:r>
            <a:r>
              <a:rPr sz="2600" dirty="0" err="1"/>
              <a:t>todos</a:t>
            </a:r>
            <a:r>
              <a:rPr sz="2600" dirty="0"/>
              <a:t> </a:t>
            </a:r>
            <a:r>
              <a:rPr sz="2600" dirty="0" err="1"/>
              <a:t>los</a:t>
            </a:r>
            <a:r>
              <a:rPr sz="2600" dirty="0"/>
              <a:t> </a:t>
            </a:r>
            <a:r>
              <a:rPr sz="2600" dirty="0" err="1"/>
              <a:t>materiales</a:t>
            </a:r>
            <a:r>
              <a:rPr sz="2600" dirty="0"/>
              <a:t> </a:t>
            </a:r>
            <a:r>
              <a:rPr sz="2600" dirty="0" err="1"/>
              <a:t>peligrosos</a:t>
            </a:r>
            <a:endParaRPr sz="2600" dirty="0"/>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a:t>Los </a:t>
            </a:r>
            <a:r>
              <a:rPr sz="2600" dirty="0" err="1"/>
              <a:t>dispositivos</a:t>
            </a:r>
            <a:r>
              <a:rPr sz="2600" dirty="0"/>
              <a:t> de </a:t>
            </a:r>
            <a:r>
              <a:rPr sz="2600" dirty="0" err="1"/>
              <a:t>alivio</a:t>
            </a:r>
            <a:r>
              <a:rPr sz="2600" dirty="0"/>
              <a:t> de </a:t>
            </a:r>
            <a:r>
              <a:rPr sz="2600" dirty="0" err="1"/>
              <a:t>presión</a:t>
            </a:r>
            <a:r>
              <a:rPr sz="2600" dirty="0"/>
              <a:t> y </a:t>
            </a:r>
            <a:r>
              <a:rPr sz="2600" dirty="0" err="1"/>
              <a:t>vacío</a:t>
            </a:r>
            <a:r>
              <a:rPr sz="2600" dirty="0"/>
              <a:t> </a:t>
            </a:r>
            <a:r>
              <a:rPr sz="2600" dirty="0" err="1"/>
              <a:t>funcionan</a:t>
            </a:r>
            <a:r>
              <a:rPr sz="2600" dirty="0"/>
              <a:t> </a:t>
            </a:r>
            <a:r>
              <a:rPr sz="2600" dirty="0" err="1"/>
              <a:t>igual</a:t>
            </a:r>
            <a:r>
              <a:rPr sz="2600" dirty="0"/>
              <a:t> </a:t>
            </a:r>
            <a:r>
              <a:rPr sz="2600" dirty="0" err="1"/>
              <a:t>que</a:t>
            </a:r>
            <a:r>
              <a:rPr sz="2600" dirty="0"/>
              <a:t> </a:t>
            </a:r>
            <a:r>
              <a:rPr sz="2600" dirty="0" err="1"/>
              <a:t>los</a:t>
            </a:r>
            <a:r>
              <a:rPr sz="2600" dirty="0"/>
              <a:t> </a:t>
            </a:r>
            <a:r>
              <a:rPr sz="2600" dirty="0" err="1"/>
              <a:t>que</a:t>
            </a:r>
            <a:r>
              <a:rPr sz="2600" dirty="0"/>
              <a:t> se </a:t>
            </a:r>
            <a:r>
              <a:rPr sz="2600" dirty="0" err="1"/>
              <a:t>encuentran</a:t>
            </a:r>
            <a:r>
              <a:rPr sz="2600" dirty="0"/>
              <a:t> </a:t>
            </a:r>
            <a:r>
              <a:rPr sz="2600" dirty="0" err="1"/>
              <a:t>actualmente</a:t>
            </a:r>
            <a:r>
              <a:rPr sz="2600" dirty="0"/>
              <a:t> </a:t>
            </a:r>
            <a:r>
              <a:rPr sz="2600" dirty="0" err="1"/>
              <a:t>en</a:t>
            </a:r>
            <a:r>
              <a:rPr sz="2600" dirty="0"/>
              <a:t> </a:t>
            </a:r>
            <a:r>
              <a:rPr sz="2600" dirty="0" err="1"/>
              <a:t>los</a:t>
            </a:r>
            <a:r>
              <a:rPr sz="2600" dirty="0"/>
              <a:t> </a:t>
            </a:r>
            <a:r>
              <a:rPr sz="2600" dirty="0" err="1"/>
              <a:t>camiones</a:t>
            </a:r>
            <a:r>
              <a:rPr sz="2600" dirty="0"/>
              <a:t> cisterna de </a:t>
            </a:r>
            <a:r>
              <a:rPr sz="2600" dirty="0" err="1"/>
              <a:t>gasolina</a:t>
            </a:r>
            <a:r>
              <a:rPr sz="2600" dirty="0"/>
              <a:t> </a:t>
            </a:r>
            <a:r>
              <a:rPr sz="2600" dirty="0" err="1"/>
              <a:t>según</a:t>
            </a:r>
            <a:r>
              <a:rPr sz="2600" dirty="0"/>
              <a:t> las </a:t>
            </a:r>
            <a:r>
              <a:rPr sz="2600" dirty="0" err="1"/>
              <a:t>especificaciones</a:t>
            </a:r>
            <a:r>
              <a:rPr sz="26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a:t>Carga y </a:t>
            </a:r>
            <a:r>
              <a:rPr sz="2600" dirty="0" err="1"/>
              <a:t>descarga</a:t>
            </a:r>
            <a:r>
              <a:rPr sz="2600" dirty="0"/>
              <a:t> </a:t>
            </a:r>
            <a:r>
              <a:rPr sz="2600" dirty="0" err="1"/>
              <a:t>por</a:t>
            </a:r>
            <a:r>
              <a:rPr sz="2600" dirty="0"/>
              <a:t> la </a:t>
            </a:r>
            <a:r>
              <a:rPr sz="2600" dirty="0" err="1"/>
              <a:t>parte</a:t>
            </a:r>
            <a:r>
              <a:rPr sz="2600" dirty="0"/>
              <a:t> inferior</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600" dirty="0"/>
              <a:t>Sistema de </a:t>
            </a:r>
            <a:r>
              <a:rPr sz="2600" dirty="0" err="1"/>
              <a:t>recuperación</a:t>
            </a:r>
            <a:r>
              <a:rPr sz="2600" dirty="0"/>
              <a:t> de </a:t>
            </a:r>
            <a:r>
              <a:rPr sz="2600" dirty="0" err="1"/>
              <a:t>vapores</a:t>
            </a:r>
            <a:r>
              <a:rPr sz="2600" dirty="0"/>
              <a:t> </a:t>
            </a:r>
            <a:r>
              <a:rPr sz="2600" dirty="0" err="1"/>
              <a:t>instalado</a:t>
            </a:r>
            <a:endParaRPr sz="2600" dirty="0"/>
          </a:p>
        </p:txBody>
      </p:sp>
      <p:sp>
        <p:nvSpPr>
          <p:cNvPr id="2" name="Title 1">
            <a:extLst>
              <a:ext uri="{FF2B5EF4-FFF2-40B4-BE49-F238E27FC236}">
                <a16:creationId xmlns:a16="http://schemas.microsoft.com/office/drawing/2014/main" id="{35C802B7-D1D4-83F9-FB7D-B7EB62C13BEB}"/>
              </a:ext>
            </a:extLst>
          </p:cNvPr>
          <p:cNvSpPr>
            <a:spLocks noGrp="1"/>
          </p:cNvSpPr>
          <p:nvPr>
            <p:ph type="title"/>
          </p:nvPr>
        </p:nvSpPr>
        <p:spPr>
          <a:xfrm>
            <a:off x="457200" y="671935"/>
            <a:ext cx="7010400" cy="579438"/>
          </a:xfrm>
        </p:spPr>
        <p:txBody>
          <a:bodyPr>
            <a:noAutofit/>
          </a:bodyPr>
          <a:lstStyle/>
          <a:p>
            <a:pPr algn="l">
              <a:defRPr sz="4000"/>
            </a:pPr>
            <a:r>
              <a:rPr dirty="0"/>
              <a:t>Transporte </a:t>
            </a:r>
            <a:r>
              <a:rPr dirty="0" err="1"/>
              <a:t>por</a:t>
            </a:r>
            <a:r>
              <a:rPr dirty="0"/>
              <a:t> </a:t>
            </a:r>
            <a:r>
              <a:rPr dirty="0" err="1"/>
              <a:t>carretera</a:t>
            </a:r>
            <a:endParaRPr dirty="0"/>
          </a:p>
        </p:txBody>
      </p:sp>
      <p:pic>
        <p:nvPicPr>
          <p:cNvPr id="3" name="Picture 2">
            <a:extLst>
              <a:ext uri="{FF2B5EF4-FFF2-40B4-BE49-F238E27FC236}">
                <a16:creationId xmlns:a16="http://schemas.microsoft.com/office/drawing/2014/main" id="{A3170169-9196-EA84-2430-BD7315E22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71" y="6428658"/>
            <a:ext cx="1438729" cy="27694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0CB2BC-524F-BA84-9FD0-6856F5A0DE46}"/>
              </a:ext>
            </a:extLst>
          </p:cNvPr>
          <p:cNvSpPr/>
          <p:nvPr/>
        </p:nvSpPr>
        <p:spPr>
          <a:xfrm flipH="1">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6" name="Picture 5">
            <a:extLst>
              <a:ext uri="{FF2B5EF4-FFF2-40B4-BE49-F238E27FC236}">
                <a16:creationId xmlns:a16="http://schemas.microsoft.com/office/drawing/2014/main" id="{4E417B20-CD61-CDCA-628E-62B4CF89F017}"/>
              </a:ext>
            </a:extLst>
          </p:cNvPr>
          <p:cNvPicPr>
            <a:picLocks noChangeAspect="1"/>
          </p:cNvPicPr>
          <p:nvPr/>
        </p:nvPicPr>
        <p:blipFill>
          <a:blip r:embed="rId3">
            <a:extLst>
              <a:ext uri="{28A0092B-C50C-407E-A947-70E740481C1C}">
                <a14:useLocalDpi xmlns:a14="http://schemas.microsoft.com/office/drawing/2010/main" val="0"/>
              </a:ext>
            </a:extLst>
          </a:blip>
          <a:srcRect t="5291" b="5291"/>
          <a:stretch>
            <a:fillRect/>
          </a:stretch>
        </p:blipFill>
        <p:spPr>
          <a:xfrm>
            <a:off x="0" y="-1"/>
            <a:ext cx="8915400" cy="6858001"/>
          </a:xfrm>
          <a:prstGeom prst="rect">
            <a:avLst/>
          </a:prstGeom>
        </p:spPr>
      </p:pic>
      <p:sp>
        <p:nvSpPr>
          <p:cNvPr id="34820" name="Rectangle 4">
            <a:extLst>
              <a:ext uri="{FF2B5EF4-FFF2-40B4-BE49-F238E27FC236}">
                <a16:creationId xmlns:a16="http://schemas.microsoft.com/office/drawing/2014/main" id="{658F63FF-EBE8-42EC-8E1E-33F36080AC09}"/>
              </a:ext>
            </a:extLst>
          </p:cNvPr>
          <p:cNvSpPr>
            <a:spLocks noGrp="1"/>
          </p:cNvSpPr>
          <p:nvPr>
            <p:ph type="body" sz="quarter" idx="11"/>
          </p:nvPr>
        </p:nvSpPr>
        <p:spPr>
          <a:xfrm>
            <a:off x="457200" y="1981200"/>
            <a:ext cx="5638800" cy="5334000"/>
          </a:xfrm>
        </p:spPr>
        <p:txBody>
          <a:bodyPr/>
          <a:lstStyle/>
          <a:p>
            <a:pPr marL="0" indent="0">
              <a:lnSpc>
                <a:spcPct val="90000"/>
              </a:lnSpc>
              <a:buFont typeface="Arial" panose="020B0604020202020204" pitchFamily="34" charset="0"/>
              <a:buNone/>
              <a:defRPr sz="2800" b="1">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dirty="0" err="1"/>
              <a:t>Dispositivos</a:t>
            </a:r>
            <a:r>
              <a:rPr dirty="0"/>
              <a:t> de </a:t>
            </a:r>
            <a:r>
              <a:rPr dirty="0" err="1"/>
              <a:t>seguridad</a:t>
            </a:r>
            <a:r>
              <a:rPr dirty="0"/>
              <a:t>:</a:t>
            </a:r>
          </a:p>
          <a:p>
            <a:pPr marL="514350" indent="-457200">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Cortes de </a:t>
            </a:r>
            <a:r>
              <a:rPr dirty="0" err="1"/>
              <a:t>emergencia</a:t>
            </a:r>
            <a:endParaRPr dirty="0"/>
          </a:p>
          <a:p>
            <a:pPr marL="514350" indent="-457200">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Válvulas</a:t>
            </a:r>
            <a:r>
              <a:rPr dirty="0"/>
              <a:t> de </a:t>
            </a:r>
            <a:r>
              <a:rPr dirty="0" err="1"/>
              <a:t>seguridad</a:t>
            </a:r>
            <a:endParaRPr dirty="0"/>
          </a:p>
          <a:p>
            <a:pPr marL="971550" lvl="1" indent="-457200">
              <a:lnSpc>
                <a:spcPct val="90000"/>
              </a:lnSpc>
              <a:buFont typeface="Symbol" panose="05050102010706020507" pitchFamily="18" charset="2"/>
              <a:buChar char="-"/>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Protección</a:t>
            </a:r>
            <a:r>
              <a:rPr dirty="0"/>
              <a:t> </a:t>
            </a:r>
            <a:r>
              <a:rPr dirty="0" err="1"/>
              <a:t>absoluta</a:t>
            </a:r>
            <a:endParaRPr dirty="0"/>
          </a:p>
          <a:p>
            <a:pPr marL="514350" indent="-457200">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Dispositivos</a:t>
            </a:r>
            <a:r>
              <a:rPr dirty="0"/>
              <a:t> de </a:t>
            </a:r>
            <a:r>
              <a:rPr dirty="0" err="1"/>
              <a:t>alivio</a:t>
            </a:r>
            <a:r>
              <a:rPr dirty="0"/>
              <a:t> de </a:t>
            </a:r>
            <a:r>
              <a:rPr dirty="0" err="1"/>
              <a:t>presión</a:t>
            </a:r>
            <a:endParaRPr dirty="0"/>
          </a:p>
          <a:p>
            <a:pPr marL="514350" indent="-457200">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Protección</a:t>
            </a:r>
            <a:r>
              <a:rPr dirty="0"/>
              <a:t> contra </a:t>
            </a:r>
            <a:r>
              <a:rPr dirty="0" err="1"/>
              <a:t>sobrellenado</a:t>
            </a:r>
            <a:r>
              <a:rPr dirty="0"/>
              <a:t> </a:t>
            </a:r>
          </a:p>
          <a:p>
            <a:pPr marL="514350" indent="-457200">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Protección</a:t>
            </a:r>
            <a:r>
              <a:rPr dirty="0"/>
              <a:t> contra </a:t>
            </a:r>
            <a:r>
              <a:rPr dirty="0" err="1"/>
              <a:t>colisiones</a:t>
            </a:r>
            <a:endParaRPr dirty="0"/>
          </a:p>
        </p:txBody>
      </p:sp>
      <p:pic>
        <p:nvPicPr>
          <p:cNvPr id="9" name="Picture Placeholder 8">
            <a:extLst>
              <a:ext uri="{FF2B5EF4-FFF2-40B4-BE49-F238E27FC236}">
                <a16:creationId xmlns:a16="http://schemas.microsoft.com/office/drawing/2014/main" id="{98383E6A-6EDC-3A38-2730-4FD9D2D83747}"/>
              </a:ext>
            </a:extLst>
          </p:cNvPr>
          <p:cNvPicPr>
            <a:picLocks noGrp="1" noChangeAspect="1"/>
          </p:cNvPicPr>
          <p:nvPr>
            <p:ph type="pic" sz="quarter" idx="14"/>
          </p:nvPr>
        </p:nvPicPr>
        <p:blipFill rotWithShape="1">
          <a:blip r:embed="rId4"/>
          <a:srcRect t="1200" r="56" b="5521"/>
          <a:stretch>
            <a:fillRect/>
          </a:stretch>
        </p:blipFill>
        <p:spPr>
          <a:xfrm>
            <a:off x="8495520" y="3368040"/>
            <a:ext cx="2926080" cy="3108960"/>
          </a:xfrm>
          <a:prstGeom prst="rect">
            <a:avLst/>
          </a:prstGeom>
        </p:spPr>
      </p:pic>
      <p:pic>
        <p:nvPicPr>
          <p:cNvPr id="8" name="Picture Placeholder 7">
            <a:extLst>
              <a:ext uri="{FF2B5EF4-FFF2-40B4-BE49-F238E27FC236}">
                <a16:creationId xmlns:a16="http://schemas.microsoft.com/office/drawing/2014/main" id="{03C97F35-75EC-9021-2E1B-F38CD6E7D83F}"/>
              </a:ext>
            </a:extLst>
          </p:cNvPr>
          <p:cNvPicPr>
            <a:picLocks noGrp="1" noChangeAspect="1"/>
          </p:cNvPicPr>
          <p:nvPr>
            <p:ph type="pic" sz="quarter" idx="12"/>
          </p:nvPr>
        </p:nvPicPr>
        <p:blipFill rotWithShape="1">
          <a:blip r:embed="rId5"/>
          <a:srcRect t="9371" b="5311"/>
          <a:stretch>
            <a:fillRect/>
          </a:stretch>
        </p:blipFill>
        <p:spPr>
          <a:xfrm>
            <a:off x="8495520" y="271461"/>
            <a:ext cx="2926080" cy="2987040"/>
          </a:xfrm>
          <a:prstGeom prst="rect">
            <a:avLst/>
          </a:prstGeom>
        </p:spPr>
      </p:pic>
      <p:cxnSp>
        <p:nvCxnSpPr>
          <p:cNvPr id="3" name="Straight Arrow Connector 2">
            <a:extLst>
              <a:ext uri="{FF2B5EF4-FFF2-40B4-BE49-F238E27FC236}">
                <a16:creationId xmlns:a16="http://schemas.microsoft.com/office/drawing/2014/main" id="{494BDD1E-2E63-47E7-B71C-413E200C24A7}"/>
              </a:ext>
            </a:extLst>
          </p:cNvPr>
          <p:cNvCxnSpPr>
            <a:cxnSpLocks/>
          </p:cNvCxnSpPr>
          <p:nvPr/>
        </p:nvCxnSpPr>
        <p:spPr>
          <a:xfrm>
            <a:off x="4495800" y="3124200"/>
            <a:ext cx="4876800" cy="1371600"/>
          </a:xfrm>
          <a:prstGeom prst="straightConnector1">
            <a:avLst/>
          </a:prstGeom>
          <a:ln>
            <a:solidFill>
              <a:srgbClr val="FF0000"/>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D533EF21-025F-4E88-9CC2-91821C060C2F}"/>
              </a:ext>
            </a:extLst>
          </p:cNvPr>
          <p:cNvCxnSpPr>
            <a:cxnSpLocks/>
          </p:cNvCxnSpPr>
          <p:nvPr/>
        </p:nvCxnSpPr>
        <p:spPr>
          <a:xfrm flipV="1">
            <a:off x="4495800" y="2347790"/>
            <a:ext cx="5501191" cy="391720"/>
          </a:xfrm>
          <a:prstGeom prst="straightConnector1">
            <a:avLst/>
          </a:prstGeom>
          <a:ln>
            <a:solidFill>
              <a:srgbClr val="FF0000"/>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7174B38-ED85-0A8A-E0F2-C1EEDC5D3D04}"/>
              </a:ext>
            </a:extLst>
          </p:cNvPr>
          <p:cNvSpPr>
            <a:spLocks noGrp="1"/>
          </p:cNvSpPr>
          <p:nvPr>
            <p:ph type="title"/>
          </p:nvPr>
        </p:nvSpPr>
        <p:spPr>
          <a:xfrm>
            <a:off x="457200" y="1249362"/>
            <a:ext cx="7086600" cy="579438"/>
          </a:xfrm>
        </p:spPr>
        <p:txBody>
          <a:bodyPr>
            <a:noAutofit/>
          </a:bodyPr>
          <a:lstStyle/>
          <a:p>
            <a:pPr algn="l">
              <a:defRPr sz="4000"/>
            </a:pPr>
            <a:r>
              <a:t>Transporte por carretera</a:t>
            </a:r>
          </a:p>
        </p:txBody>
      </p:sp>
      <p:pic>
        <p:nvPicPr>
          <p:cNvPr id="14" name="Picture 13">
            <a:extLst>
              <a:ext uri="{FF2B5EF4-FFF2-40B4-BE49-F238E27FC236}">
                <a16:creationId xmlns:a16="http://schemas.microsoft.com/office/drawing/2014/main" id="{DCD0720F-8AB7-4F00-62CE-3C5BCDF24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671" y="6428658"/>
            <a:ext cx="1438729" cy="27694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5E46201-2FA0-AE73-154B-14FBE0FCD7C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a:fillRect/>
          </a:stretch>
        </p:blipFill>
        <p:spPr>
          <a:xfrm>
            <a:off x="-152400" y="0"/>
            <a:ext cx="10591800" cy="6878356"/>
          </a:xfrm>
          <a:prstGeom prst="rect">
            <a:avLst/>
          </a:prstGeom>
        </p:spPr>
      </p:pic>
      <p:grpSp>
        <p:nvGrpSpPr>
          <p:cNvPr id="2" name="Group 1">
            <a:extLst>
              <a:ext uri="{FF2B5EF4-FFF2-40B4-BE49-F238E27FC236}">
                <a16:creationId xmlns:a16="http://schemas.microsoft.com/office/drawing/2014/main" id="{7849470A-8DAC-6ACA-C35A-CED41780D2EF}"/>
              </a:ext>
            </a:extLst>
          </p:cNvPr>
          <p:cNvGrpSpPr/>
          <p:nvPr/>
        </p:nvGrpSpPr>
        <p:grpSpPr>
          <a:xfrm flipH="1">
            <a:off x="401052" y="14814"/>
            <a:ext cx="11792085" cy="6863542"/>
            <a:chOff x="-1" y="327024"/>
            <a:chExt cx="10984949" cy="6863542"/>
          </a:xfrm>
        </p:grpSpPr>
        <p:sp>
          <p:nvSpPr>
            <p:cNvPr id="3" name="Rectangle 2">
              <a:extLst>
                <a:ext uri="{FF2B5EF4-FFF2-40B4-BE49-F238E27FC236}">
                  <a16:creationId xmlns:a16="http://schemas.microsoft.com/office/drawing/2014/main" id="{BA35E4D6-0559-91AF-C589-821C9D26C069}"/>
                </a:ext>
              </a:extLst>
            </p:cNvPr>
            <p:cNvSpPr/>
            <p:nvPr/>
          </p:nvSpPr>
          <p:spPr>
            <a:xfrm>
              <a:off x="-1" y="327024"/>
              <a:ext cx="10984949" cy="6863542"/>
            </a:xfrm>
            <a:prstGeom prst="rect">
              <a:avLst/>
            </a:prstGeom>
            <a:gradFill flip="none" rotWithShape="1">
              <a:gsLst>
                <a:gs pos="900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4" name="Rectangle 3">
              <a:extLst>
                <a:ext uri="{FF2B5EF4-FFF2-40B4-BE49-F238E27FC236}">
                  <a16:creationId xmlns:a16="http://schemas.microsoft.com/office/drawing/2014/main" id="{FF76113F-2133-1378-4228-D6CE0CFF87F9}"/>
                </a:ext>
              </a:extLst>
            </p:cNvPr>
            <p:cNvSpPr/>
            <p:nvPr/>
          </p:nvSpPr>
          <p:spPr>
            <a:xfrm>
              <a:off x="-1" y="327024"/>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grpSp>
      <p:sp>
        <p:nvSpPr>
          <p:cNvPr id="36866" name="Content Placeholder 2">
            <a:extLst>
              <a:ext uri="{FF2B5EF4-FFF2-40B4-BE49-F238E27FC236}">
                <a16:creationId xmlns:a16="http://schemas.microsoft.com/office/drawing/2014/main" id="{3EC54F83-B14F-4007-B57C-1BAE18CAB3A6}"/>
              </a:ext>
            </a:extLst>
          </p:cNvPr>
          <p:cNvSpPr>
            <a:spLocks noGrp="1"/>
          </p:cNvSpPr>
          <p:nvPr>
            <p:ph type="body" sz="quarter" idx="11"/>
          </p:nvPr>
        </p:nvSpPr>
        <p:spPr>
          <a:xfrm>
            <a:off x="5334000" y="1353065"/>
            <a:ext cx="6456948" cy="5334000"/>
          </a:xfrm>
        </p:spPr>
        <p:txBody>
          <a:bodyPr/>
          <a:lstStyle/>
          <a:p>
            <a:pPr>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El </a:t>
            </a:r>
            <a:r>
              <a:rPr sz="2500" dirty="0" err="1"/>
              <a:t>etanol</a:t>
            </a:r>
            <a:r>
              <a:rPr sz="2500" dirty="0"/>
              <a:t> combustible </a:t>
            </a:r>
            <a:r>
              <a:rPr sz="2500" dirty="0" err="1"/>
              <a:t>desnaturalizado</a:t>
            </a:r>
            <a:r>
              <a:rPr sz="2500" dirty="0"/>
              <a:t> se </a:t>
            </a:r>
            <a:r>
              <a:rPr sz="2500" dirty="0" err="1"/>
              <a:t>transporta</a:t>
            </a:r>
            <a:r>
              <a:rPr sz="2500" dirty="0"/>
              <a:t> de </a:t>
            </a:r>
            <a:r>
              <a:rPr sz="2500" dirty="0" err="1"/>
              <a:t>manera</a:t>
            </a:r>
            <a:r>
              <a:rPr sz="2500" dirty="0"/>
              <a:t> </a:t>
            </a:r>
            <a:r>
              <a:rPr sz="2500" dirty="0" err="1"/>
              <a:t>segura</a:t>
            </a:r>
            <a:r>
              <a:rPr sz="2500" dirty="0"/>
              <a:t> y regular </a:t>
            </a:r>
            <a:r>
              <a:rPr sz="2500" dirty="0" err="1"/>
              <a:t>todos</a:t>
            </a:r>
            <a:r>
              <a:rPr sz="2500" dirty="0"/>
              <a:t> </a:t>
            </a:r>
            <a:r>
              <a:rPr sz="2500" dirty="0" err="1"/>
              <a:t>los</a:t>
            </a:r>
            <a:r>
              <a:rPr sz="2500" dirty="0"/>
              <a:t> días </a:t>
            </a:r>
            <a:r>
              <a:rPr sz="2500" dirty="0" err="1"/>
              <a:t>por</a:t>
            </a:r>
            <a:r>
              <a:rPr sz="2500" dirty="0"/>
              <a:t> </a:t>
            </a:r>
            <a:r>
              <a:rPr sz="2500" dirty="0" err="1"/>
              <a:t>ferrocarril</a:t>
            </a:r>
            <a:endParaRPr sz="2500" dirty="0"/>
          </a:p>
          <a:p>
            <a:pPr>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El </a:t>
            </a:r>
            <a:r>
              <a:rPr sz="2500" dirty="0" err="1"/>
              <a:t>proceso</a:t>
            </a:r>
            <a:r>
              <a:rPr sz="2500" dirty="0"/>
              <a:t> de </a:t>
            </a:r>
            <a:r>
              <a:rPr sz="2500" dirty="0" err="1"/>
              <a:t>transporte</a:t>
            </a:r>
            <a:r>
              <a:rPr sz="2500" dirty="0"/>
              <a:t> se </a:t>
            </a:r>
            <a:r>
              <a:rPr sz="2500" dirty="0" err="1"/>
              <a:t>desarrolla</a:t>
            </a:r>
            <a:r>
              <a:rPr sz="2500" dirty="0"/>
              <a:t> </a:t>
            </a:r>
            <a:r>
              <a:rPr sz="2500" dirty="0" err="1"/>
              <a:t>en</a:t>
            </a:r>
            <a:r>
              <a:rPr sz="2500" dirty="0"/>
              <a:t> </a:t>
            </a:r>
            <a:r>
              <a:rPr sz="2500" dirty="0" err="1"/>
              <a:t>varias</a:t>
            </a:r>
            <a:r>
              <a:rPr sz="2500" dirty="0"/>
              <a:t> </a:t>
            </a:r>
            <a:r>
              <a:rPr sz="2500" dirty="0" err="1"/>
              <a:t>fases</a:t>
            </a:r>
            <a:r>
              <a:rPr sz="2500" dirty="0"/>
              <a:t>, </a:t>
            </a:r>
            <a:r>
              <a:rPr sz="2500" dirty="0" err="1"/>
              <a:t>desde</a:t>
            </a:r>
            <a:r>
              <a:rPr sz="2500" dirty="0"/>
              <a:t> </a:t>
            </a:r>
            <a:r>
              <a:rPr sz="2500" dirty="0" err="1"/>
              <a:t>los</a:t>
            </a:r>
            <a:r>
              <a:rPr sz="2500" dirty="0"/>
              <a:t> sitios de </a:t>
            </a:r>
            <a:r>
              <a:rPr sz="2500" dirty="0" err="1"/>
              <a:t>producción</a:t>
            </a:r>
            <a:r>
              <a:rPr sz="2500" dirty="0"/>
              <a:t> hasta las </a:t>
            </a:r>
            <a:r>
              <a:rPr sz="2500" dirty="0" err="1"/>
              <a:t>instalaciones</a:t>
            </a:r>
            <a:r>
              <a:rPr sz="2500" dirty="0"/>
              <a:t> de </a:t>
            </a:r>
            <a:r>
              <a:rPr sz="2500" dirty="0" err="1"/>
              <a:t>transferencia</a:t>
            </a:r>
            <a:r>
              <a:rPr sz="2500" dirty="0"/>
              <a:t>.</a:t>
            </a:r>
            <a:endParaRPr sz="25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lvl="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Transporte </a:t>
            </a:r>
            <a:r>
              <a:rPr sz="2500" dirty="0" err="1"/>
              <a:t>ferroviario</a:t>
            </a:r>
            <a:r>
              <a:rPr sz="2500" dirty="0"/>
              <a:t> a </a:t>
            </a:r>
            <a:r>
              <a:rPr sz="2500" dirty="0" err="1"/>
              <a:t>instalación</a:t>
            </a:r>
            <a:r>
              <a:rPr sz="2500" dirty="0"/>
              <a:t> </a:t>
            </a:r>
            <a:br>
              <a:rPr lang="es-AR" sz="2500" dirty="0"/>
            </a:br>
            <a:r>
              <a:rPr sz="2500" dirty="0" err="1"/>
              <a:t>fija</a:t>
            </a:r>
            <a:r>
              <a:rPr sz="2500" dirty="0"/>
              <a:t> (terminal)</a:t>
            </a:r>
          </a:p>
          <a:p>
            <a:pPr lvl="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Transporte </a:t>
            </a:r>
            <a:r>
              <a:rPr sz="2500" dirty="0" err="1"/>
              <a:t>ferroviario</a:t>
            </a:r>
            <a:r>
              <a:rPr sz="2500" dirty="0"/>
              <a:t> </a:t>
            </a:r>
            <a:r>
              <a:rPr sz="2500" dirty="0" err="1"/>
              <a:t>directo</a:t>
            </a:r>
            <a:r>
              <a:rPr sz="2500" dirty="0"/>
              <a:t> </a:t>
            </a:r>
            <a:br>
              <a:rPr lang="es-AR" sz="2500" dirty="0"/>
            </a:br>
            <a:r>
              <a:rPr sz="2500" dirty="0"/>
              <a:t>a </a:t>
            </a:r>
            <a:r>
              <a:rPr sz="2500" dirty="0" err="1"/>
              <a:t>camión</a:t>
            </a:r>
            <a:r>
              <a:rPr sz="2500" dirty="0"/>
              <a:t> cisterna</a:t>
            </a:r>
          </a:p>
          <a:p>
            <a:pPr lvl="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Transporte </a:t>
            </a:r>
            <a:r>
              <a:rPr sz="2500" dirty="0" err="1"/>
              <a:t>ferroviario</a:t>
            </a:r>
            <a:r>
              <a:rPr sz="2500" dirty="0"/>
              <a:t> </a:t>
            </a:r>
            <a:r>
              <a:rPr sz="2500" dirty="0" err="1"/>
              <a:t>directo</a:t>
            </a:r>
            <a:r>
              <a:rPr sz="2500" dirty="0"/>
              <a:t> </a:t>
            </a:r>
            <a:br>
              <a:rPr lang="es-AR" sz="2500" dirty="0"/>
            </a:br>
            <a:r>
              <a:rPr sz="2500" dirty="0"/>
              <a:t>a </a:t>
            </a:r>
            <a:r>
              <a:rPr sz="2500" dirty="0" err="1"/>
              <a:t>oleoducto</a:t>
            </a:r>
            <a:endParaRPr sz="2500" dirty="0"/>
          </a:p>
          <a:p>
            <a:pPr lvl="1">
              <a:lnSpc>
                <a:spcPct val="90000"/>
              </a:lnSpc>
            </a:pPr>
            <a:endParaRPr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Title 1">
            <a:extLst>
              <a:ext uri="{FF2B5EF4-FFF2-40B4-BE49-F238E27FC236}">
                <a16:creationId xmlns:a16="http://schemas.microsoft.com/office/drawing/2014/main" id="{A728C30F-0041-4852-75AA-D51012D357B8}"/>
              </a:ext>
            </a:extLst>
          </p:cNvPr>
          <p:cNvSpPr>
            <a:spLocks noGrp="1"/>
          </p:cNvSpPr>
          <p:nvPr>
            <p:ph type="title"/>
          </p:nvPr>
        </p:nvSpPr>
        <p:spPr>
          <a:xfrm>
            <a:off x="4724400" y="545027"/>
            <a:ext cx="6858000" cy="579438"/>
          </a:xfrm>
        </p:spPr>
        <p:txBody>
          <a:bodyPr>
            <a:noAutofit/>
          </a:bodyPr>
          <a:lstStyle/>
          <a:p>
            <a:pPr>
              <a:defRPr sz="4000">
                <a:cs typeface="Arial" panose="020B0604020202020204" pitchFamily="34" charset="0"/>
              </a:defRPr>
            </a:pPr>
            <a:r>
              <a:rPr dirty="0"/>
              <a:t>Transporte </a:t>
            </a:r>
            <a:r>
              <a:rPr dirty="0" err="1"/>
              <a:t>por</a:t>
            </a:r>
            <a:r>
              <a:rPr dirty="0"/>
              <a:t> </a:t>
            </a:r>
            <a:r>
              <a:rPr dirty="0" err="1"/>
              <a:t>ferrocarril</a:t>
            </a:r>
            <a:br>
              <a:rPr lang="en-US" altLang="en-US" sz="4000" dirty="0">
                <a:cs typeface="Arial" panose="020B0604020202020204" pitchFamily="34" charset="0"/>
              </a:rPr>
            </a:br>
            <a:endParaRPr sz="4000" dirty="0"/>
          </a:p>
        </p:txBody>
      </p:sp>
      <p:pic>
        <p:nvPicPr>
          <p:cNvPr id="7" name="Picture 6">
            <a:extLst>
              <a:ext uri="{FF2B5EF4-FFF2-40B4-BE49-F238E27FC236}">
                <a16:creationId xmlns:a16="http://schemas.microsoft.com/office/drawing/2014/main" id="{11B741E0-0A28-DA5E-2629-F76DA2DAC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D52E3A-5868-EFF1-6E83-E75BF5BCBB4B}"/>
              </a:ext>
            </a:extLst>
          </p:cNvPr>
          <p:cNvSpPr/>
          <p:nvPr/>
        </p:nvSpPr>
        <p:spPr>
          <a:xfrm flipH="1">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40964" name="Picture 2">
            <a:extLst>
              <a:ext uri="{FF2B5EF4-FFF2-40B4-BE49-F238E27FC236}">
                <a16:creationId xmlns:a16="http://schemas.microsoft.com/office/drawing/2014/main" id="{2A434C09-6B07-484F-A3F1-38B445830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 b="36"/>
          <a:stretch/>
        </p:blipFill>
        <p:spPr bwMode="auto">
          <a:xfrm>
            <a:off x="6350" y="0"/>
            <a:ext cx="7734586" cy="6858000"/>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4BA4219-019C-8367-1CD2-B2EC7DF04FCD}"/>
              </a:ext>
            </a:extLst>
          </p:cNvPr>
          <p:cNvPicPr>
            <a:picLocks noChangeAspect="1"/>
          </p:cNvPicPr>
          <p:nvPr/>
        </p:nvPicPr>
        <p:blipFill>
          <a:blip r:embed="rId4">
            <a:extLst>
              <a:ext uri="{28A0092B-C50C-407E-A947-70E740481C1C}">
                <a14:useLocalDpi xmlns:a14="http://schemas.microsoft.com/office/drawing/2010/main" val="0"/>
              </a:ext>
            </a:extLst>
          </a:blip>
          <a:srcRect l="21700"/>
          <a:stretch>
            <a:fillRect/>
          </a:stretch>
        </p:blipFill>
        <p:spPr>
          <a:xfrm flipH="1">
            <a:off x="5949950" y="-45720"/>
            <a:ext cx="6325277" cy="6949440"/>
          </a:xfrm>
          <a:prstGeom prst="rect">
            <a:avLst/>
          </a:prstGeom>
        </p:spPr>
      </p:pic>
      <p:sp>
        <p:nvSpPr>
          <p:cNvPr id="3" name="Content Placeholder 2">
            <a:extLst>
              <a:ext uri="{FF2B5EF4-FFF2-40B4-BE49-F238E27FC236}">
                <a16:creationId xmlns:a16="http://schemas.microsoft.com/office/drawing/2014/main" id="{7F25D63E-4AB8-4CA3-88CC-39B0B01EE42C}"/>
              </a:ext>
            </a:extLst>
          </p:cNvPr>
          <p:cNvSpPr>
            <a:spLocks noGrp="1"/>
          </p:cNvSpPr>
          <p:nvPr>
            <p:ph type="body" sz="quarter" idx="11"/>
          </p:nvPr>
        </p:nvSpPr>
        <p:spPr>
          <a:xfrm>
            <a:off x="7772400" y="1447800"/>
            <a:ext cx="4426627" cy="5334000"/>
          </a:xfrm>
        </p:spPr>
        <p:txBody>
          <a:bodyPr/>
          <a:lstStyle/>
          <a:p>
            <a:pPr eaLnBrk="1" hangingPunct="1">
              <a:spcBef>
                <a:spcPct val="0"/>
              </a:spcBef>
              <a:buNone/>
              <a:defRPr b="1">
                <a:solidFill>
                  <a:srgbClr val="FFB005"/>
                </a:solidFill>
                <a:latin typeface="Arial" panose="020B0604020202020204" pitchFamily="34" charset="0"/>
                <a:cs typeface="Arial" panose="020B0604020202020204" pitchFamily="34" charset="0"/>
              </a:defRPr>
            </a:pPr>
            <a:r>
              <a:rPr sz="2300" dirty="0" err="1"/>
              <a:t>Vagón</a:t>
            </a:r>
            <a:r>
              <a:rPr sz="2300" dirty="0"/>
              <a:t> cisterna </a:t>
            </a:r>
            <a:r>
              <a:rPr sz="2300" dirty="0" err="1"/>
              <a:t>ferroviario</a:t>
            </a:r>
            <a:r>
              <a:rPr sz="2300" dirty="0"/>
              <a:t>: DOT117</a:t>
            </a:r>
          </a:p>
          <a:p>
            <a:pPr eaLnBrk="1" hangingPunct="1">
              <a:spcBef>
                <a:spcPct val="0"/>
              </a:spcBef>
              <a:defRPr sz="2600">
                <a:latin typeface="Arial" panose="020B0604020202020204" pitchFamily="34" charset="0"/>
                <a:cs typeface="Arial" panose="020B0604020202020204" pitchFamily="34" charset="0"/>
              </a:defRPr>
            </a:pPr>
            <a:r>
              <a:rPr sz="2200" dirty="0"/>
              <a:t>Protector de cabeza de 1/2 </a:t>
            </a:r>
            <a:r>
              <a:rPr sz="2200" dirty="0" err="1"/>
              <a:t>pulgada</a:t>
            </a:r>
            <a:r>
              <a:rPr sz="2200" dirty="0"/>
              <a:t> de </a:t>
            </a:r>
            <a:r>
              <a:rPr sz="2200" dirty="0" err="1"/>
              <a:t>grosor</a:t>
            </a:r>
            <a:endParaRPr sz="2200" dirty="0"/>
          </a:p>
          <a:p>
            <a:pPr eaLnBrk="1" hangingPunct="1">
              <a:spcBef>
                <a:spcPct val="0"/>
              </a:spcBef>
              <a:defRPr sz="2600">
                <a:latin typeface="Arial" panose="020B0604020202020204" pitchFamily="34" charset="0"/>
                <a:cs typeface="Arial" panose="020B0604020202020204" pitchFamily="34" charset="0"/>
              </a:defRPr>
            </a:pPr>
            <a:r>
              <a:rPr sz="2200" dirty="0" err="1"/>
              <a:t>Espesor</a:t>
            </a:r>
            <a:r>
              <a:rPr sz="2200" dirty="0"/>
              <a:t> de la pared del </a:t>
            </a:r>
            <a:r>
              <a:rPr sz="2200" dirty="0" err="1"/>
              <a:t>tanque</a:t>
            </a:r>
            <a:r>
              <a:rPr sz="2200" dirty="0"/>
              <a:t>: 9/16 de </a:t>
            </a:r>
            <a:r>
              <a:rPr sz="2200" dirty="0" err="1"/>
              <a:t>pulgada</a:t>
            </a:r>
            <a:r>
              <a:rPr sz="2200" dirty="0"/>
              <a:t> </a:t>
            </a:r>
          </a:p>
          <a:p>
            <a:pPr eaLnBrk="1" hangingPunct="1">
              <a:spcBef>
                <a:spcPct val="0"/>
              </a:spcBef>
              <a:defRPr sz="2600">
                <a:latin typeface="Arial" panose="020B0604020202020204" pitchFamily="34" charset="0"/>
                <a:cs typeface="Arial" panose="020B0604020202020204" pitchFamily="34" charset="0"/>
              </a:defRPr>
            </a:pPr>
            <a:r>
              <a:rPr sz="2200" dirty="0" err="1"/>
              <a:t>Protección</a:t>
            </a:r>
            <a:r>
              <a:rPr sz="2200" dirty="0"/>
              <a:t> </a:t>
            </a:r>
            <a:r>
              <a:rPr sz="2200" dirty="0" err="1"/>
              <a:t>térmica</a:t>
            </a:r>
            <a:endParaRPr sz="2200" dirty="0"/>
          </a:p>
          <a:p>
            <a:pPr eaLnBrk="1" hangingPunct="1">
              <a:spcBef>
                <a:spcPct val="0"/>
              </a:spcBef>
              <a:defRPr sz="2600">
                <a:latin typeface="Arial" panose="020B0604020202020204" pitchFamily="34" charset="0"/>
                <a:cs typeface="Arial" panose="020B0604020202020204" pitchFamily="34" charset="0"/>
              </a:defRPr>
            </a:pPr>
            <a:r>
              <a:rPr sz="2200" dirty="0"/>
              <a:t>Chaqueta de </a:t>
            </a:r>
            <a:r>
              <a:rPr sz="2200" dirty="0" err="1"/>
              <a:t>calibre</a:t>
            </a:r>
            <a:r>
              <a:rPr sz="2200" dirty="0"/>
              <a:t> </a:t>
            </a:r>
            <a:r>
              <a:rPr sz="2200" dirty="0" err="1"/>
              <a:t>mínimo</a:t>
            </a:r>
            <a:r>
              <a:rPr sz="2200" dirty="0"/>
              <a:t> 11</a:t>
            </a:r>
          </a:p>
          <a:p>
            <a:pPr eaLnBrk="1" hangingPunct="1">
              <a:spcBef>
                <a:spcPct val="0"/>
              </a:spcBef>
              <a:defRPr sz="2600">
                <a:latin typeface="Arial" panose="020B0604020202020204" pitchFamily="34" charset="0"/>
                <a:cs typeface="Arial" panose="020B0604020202020204" pitchFamily="34" charset="0"/>
              </a:defRPr>
            </a:pPr>
            <a:r>
              <a:rPr sz="2200" dirty="0" err="1"/>
              <a:t>Protección</a:t>
            </a:r>
            <a:r>
              <a:rPr sz="2200" dirty="0"/>
              <a:t> de </a:t>
            </a:r>
            <a:r>
              <a:rPr sz="2200" dirty="0" err="1"/>
              <a:t>los</a:t>
            </a:r>
            <a:r>
              <a:rPr sz="2200" dirty="0"/>
              <a:t> </a:t>
            </a:r>
            <a:r>
              <a:rPr sz="2200" dirty="0" err="1"/>
              <a:t>accesorios</a:t>
            </a:r>
            <a:r>
              <a:rPr sz="2200" dirty="0"/>
              <a:t> </a:t>
            </a:r>
            <a:r>
              <a:rPr sz="2200" dirty="0" err="1"/>
              <a:t>superiores</a:t>
            </a:r>
            <a:endParaRPr sz="2200" dirty="0"/>
          </a:p>
          <a:p>
            <a:pPr eaLnBrk="1" hangingPunct="1">
              <a:spcBef>
                <a:spcPct val="0"/>
              </a:spcBef>
              <a:defRPr sz="2600">
                <a:latin typeface="Arial" panose="020B0604020202020204" pitchFamily="34" charset="0"/>
                <a:cs typeface="Arial" panose="020B0604020202020204" pitchFamily="34" charset="0"/>
              </a:defRPr>
            </a:pPr>
            <a:r>
              <a:rPr sz="2200" dirty="0" err="1"/>
              <a:t>Diseño</a:t>
            </a:r>
            <a:r>
              <a:rPr sz="2200" dirty="0"/>
              <a:t> </a:t>
            </a:r>
            <a:r>
              <a:rPr sz="2200" dirty="0" err="1"/>
              <a:t>mejorado</a:t>
            </a:r>
            <a:r>
              <a:rPr sz="2200" dirty="0"/>
              <a:t> del </a:t>
            </a:r>
            <a:r>
              <a:rPr sz="2200" dirty="0" err="1"/>
              <a:t>tirador</a:t>
            </a:r>
            <a:r>
              <a:rPr sz="2200" dirty="0"/>
              <a:t> </a:t>
            </a:r>
            <a:br>
              <a:rPr lang="es-AR" sz="2200" dirty="0"/>
            </a:br>
            <a:r>
              <a:rPr sz="2200" dirty="0"/>
              <a:t>de </a:t>
            </a:r>
            <a:r>
              <a:rPr sz="2200" dirty="0" err="1"/>
              <a:t>salida</a:t>
            </a:r>
            <a:r>
              <a:rPr sz="2200" dirty="0"/>
              <a:t> inferior</a:t>
            </a:r>
          </a:p>
          <a:p>
            <a:pPr eaLnBrk="1" hangingPunct="1">
              <a:spcBef>
                <a:spcPct val="0"/>
              </a:spcBef>
              <a:defRPr sz="2600">
                <a:latin typeface="Arial" panose="020B0604020202020204" pitchFamily="34" charset="0"/>
                <a:cs typeface="Arial" panose="020B0604020202020204" pitchFamily="34" charset="0"/>
              </a:defRPr>
            </a:pPr>
            <a:r>
              <a:rPr sz="2200" dirty="0" err="1"/>
              <a:t>Capacidad</a:t>
            </a:r>
            <a:r>
              <a:rPr sz="2200" dirty="0"/>
              <a:t> </a:t>
            </a:r>
            <a:r>
              <a:rPr sz="2200" dirty="0" err="1"/>
              <a:t>aproximada</a:t>
            </a:r>
            <a:r>
              <a:rPr sz="2200" dirty="0"/>
              <a:t> de </a:t>
            </a:r>
            <a:br>
              <a:rPr lang="es-AR" sz="2200" dirty="0"/>
            </a:br>
            <a:r>
              <a:rPr sz="2200" dirty="0"/>
              <a:t>30 000 a 34 000 </a:t>
            </a:r>
            <a:r>
              <a:rPr sz="2200" dirty="0" err="1"/>
              <a:t>galones</a:t>
            </a:r>
            <a:endParaRPr sz="2200" dirty="0"/>
          </a:p>
        </p:txBody>
      </p:sp>
      <p:sp>
        <p:nvSpPr>
          <p:cNvPr id="2" name="Title 1">
            <a:extLst>
              <a:ext uri="{FF2B5EF4-FFF2-40B4-BE49-F238E27FC236}">
                <a16:creationId xmlns:a16="http://schemas.microsoft.com/office/drawing/2014/main" id="{E16A615A-AC28-A61B-D51E-B240A68F6FF6}"/>
              </a:ext>
            </a:extLst>
          </p:cNvPr>
          <p:cNvSpPr>
            <a:spLocks noGrp="1"/>
          </p:cNvSpPr>
          <p:nvPr>
            <p:ph type="title"/>
          </p:nvPr>
        </p:nvSpPr>
        <p:spPr>
          <a:xfrm>
            <a:off x="7620000" y="258762"/>
            <a:ext cx="5136863" cy="579438"/>
          </a:xfrm>
        </p:spPr>
        <p:txBody>
          <a:bodyPr>
            <a:noAutofit/>
          </a:bodyPr>
          <a:lstStyle/>
          <a:p>
            <a:pPr algn="l">
              <a:lnSpc>
                <a:spcPts val="4300"/>
              </a:lnSpc>
              <a:defRPr sz="4000">
                <a:cs typeface="Arial" panose="020B0604020202020204" pitchFamily="34" charset="0"/>
              </a:defRPr>
            </a:pPr>
            <a:r>
              <a:rPr dirty="0"/>
              <a:t>Transporte </a:t>
            </a:r>
            <a:br>
              <a:rPr lang="en-US" altLang="en-US" sz="4000" dirty="0">
                <a:cs typeface="Arial" panose="020B0604020202020204" pitchFamily="34" charset="0"/>
              </a:rPr>
            </a:br>
            <a:r>
              <a:rPr dirty="0"/>
              <a:t> </a:t>
            </a:r>
            <a:r>
              <a:rPr dirty="0" err="1"/>
              <a:t>por</a:t>
            </a:r>
            <a:r>
              <a:rPr dirty="0"/>
              <a:t> </a:t>
            </a:r>
            <a:r>
              <a:rPr dirty="0" err="1"/>
              <a:t>ferrocarril</a:t>
            </a:r>
            <a:endParaRPr sz="4000" dirty="0"/>
          </a:p>
        </p:txBody>
      </p:sp>
      <p:pic>
        <p:nvPicPr>
          <p:cNvPr id="4" name="Picture 3">
            <a:extLst>
              <a:ext uri="{FF2B5EF4-FFF2-40B4-BE49-F238E27FC236}">
                <a16:creationId xmlns:a16="http://schemas.microsoft.com/office/drawing/2014/main" id="{E2333BC0-BAFA-B6C4-C783-721B259D3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EB65617-8017-C632-B52A-CF75217EEC63}"/>
              </a:ext>
            </a:extLst>
          </p:cNvPr>
          <p:cNvPicPr>
            <a:picLocks noGrp="1" noChangeAspect="1"/>
          </p:cNvPicPr>
          <p:nvPr>
            <p:ph type="pic" sz="quarter" idx="10"/>
          </p:nvPr>
        </p:nvPicPr>
        <p:blipFill>
          <a:blip r:embed="rId3"/>
          <a:stretch>
            <a:fillRect/>
          </a:stretch>
        </p:blipFill>
        <p:spPr>
          <a:xfrm>
            <a:off x="7302500" y="-31750"/>
            <a:ext cx="4889500" cy="6889750"/>
          </a:xfrm>
          <a:prstGeom prst="rect">
            <a:avLst/>
          </a:prstGeom>
        </p:spPr>
      </p:pic>
      <p:pic>
        <p:nvPicPr>
          <p:cNvPr id="4" name="Picture 3">
            <a:extLst>
              <a:ext uri="{FF2B5EF4-FFF2-40B4-BE49-F238E27FC236}">
                <a16:creationId xmlns:a16="http://schemas.microsoft.com/office/drawing/2014/main" id="{87CEBF5B-04D1-385B-1D25-8576387C392C}"/>
              </a:ext>
            </a:extLst>
          </p:cNvPr>
          <p:cNvPicPr>
            <a:picLocks noChangeAspect="1"/>
          </p:cNvPicPr>
          <p:nvPr/>
        </p:nvPicPr>
        <p:blipFill>
          <a:blip r:embed="rId4">
            <a:extLst>
              <a:ext uri="{28A0092B-C50C-407E-A947-70E740481C1C}">
                <a14:useLocalDpi xmlns:a14="http://schemas.microsoft.com/office/drawing/2010/main" val="0"/>
              </a:ext>
            </a:extLst>
          </a:blip>
          <a:srcRect l="4735"/>
          <a:stretch>
            <a:fillRect/>
          </a:stretch>
        </p:blipFill>
        <p:spPr>
          <a:xfrm>
            <a:off x="0" y="0"/>
            <a:ext cx="9199854" cy="6858000"/>
          </a:xfrm>
          <a:prstGeom prst="rect">
            <a:avLst/>
          </a:prstGeom>
        </p:spPr>
      </p:pic>
      <p:sp>
        <p:nvSpPr>
          <p:cNvPr id="43011" name="Rectangle 8">
            <a:extLst>
              <a:ext uri="{FF2B5EF4-FFF2-40B4-BE49-F238E27FC236}">
                <a16:creationId xmlns:a16="http://schemas.microsoft.com/office/drawing/2014/main" id="{63594C23-D43B-477D-85E2-F9A2386D67B0}"/>
              </a:ext>
            </a:extLst>
          </p:cNvPr>
          <p:cNvSpPr>
            <a:spLocks noGrp="1"/>
          </p:cNvSpPr>
          <p:nvPr>
            <p:ph type="body" sz="quarter" idx="11"/>
          </p:nvPr>
        </p:nvSpPr>
        <p:spPr>
          <a:xfrm>
            <a:off x="457200" y="1524000"/>
            <a:ext cx="8001000" cy="4572000"/>
          </a:xfrm>
        </p:spPr>
        <p:txBody>
          <a:bodyPr/>
          <a:lstStyle/>
          <a:p>
            <a:pPr>
              <a:lnSpc>
                <a:spcPct val="90000"/>
              </a:lnSpc>
              <a:defRPr sz="2800">
                <a:solidFill>
                  <a:schemeClr val="bg1"/>
                </a:solidFill>
                <a:latin typeface="Arial" panose="020B0604020202020204" pitchFamily="34" charset="0"/>
                <a:ea typeface="ＭＳ Ｐゴシック" panose="020B0600070205080204" pitchFamily="34" charset="-128"/>
              </a:defRPr>
            </a:pPr>
            <a:r>
              <a:rPr sz="2500" dirty="0"/>
              <a:t>Tren </a:t>
            </a:r>
            <a:r>
              <a:rPr sz="2500" dirty="0" err="1"/>
              <a:t>unitario</a:t>
            </a:r>
            <a:endParaRPr sz="2500" dirty="0"/>
          </a:p>
          <a:p>
            <a:pPr lvl="1">
              <a:lnSpc>
                <a:spcPct val="90000"/>
              </a:lnSpc>
              <a:defRPr sz="2600">
                <a:solidFill>
                  <a:schemeClr val="bg1"/>
                </a:solidFill>
                <a:latin typeface="Arial" panose="020B0604020202020204" pitchFamily="34" charset="0"/>
                <a:ea typeface="ＭＳ Ｐゴシック" panose="020B0600070205080204" pitchFamily="34" charset="-128"/>
              </a:defRPr>
            </a:pPr>
            <a:r>
              <a:rPr sz="2500" dirty="0"/>
              <a:t>Consta de entre 80 y 100 </a:t>
            </a:r>
            <a:r>
              <a:rPr sz="2500" dirty="0" err="1"/>
              <a:t>vagones</a:t>
            </a:r>
            <a:r>
              <a:rPr sz="2500" dirty="0"/>
              <a:t> cisterna</a:t>
            </a:r>
          </a:p>
          <a:p>
            <a:pPr lvl="1">
              <a:lnSpc>
                <a:spcPct val="90000"/>
              </a:lnSpc>
              <a:defRPr sz="2600">
                <a:solidFill>
                  <a:schemeClr val="bg1"/>
                </a:solidFill>
                <a:latin typeface="Arial" panose="020B0604020202020204" pitchFamily="34" charset="0"/>
                <a:ea typeface="ＭＳ Ｐゴシック" panose="020B0600070205080204" pitchFamily="34" charset="-128"/>
              </a:defRPr>
            </a:pPr>
            <a:r>
              <a:rPr sz="2500" dirty="0"/>
              <a:t>Un solo punto de </a:t>
            </a:r>
            <a:r>
              <a:rPr sz="2500" dirty="0" err="1"/>
              <a:t>destino</a:t>
            </a:r>
            <a:endParaRPr sz="2500" dirty="0">
              <a:solidFill>
                <a:schemeClr val="bg1"/>
              </a:solidFill>
              <a:latin typeface="Arial" panose="020B0604020202020204" pitchFamily="34" charset="0"/>
              <a:ea typeface="ＭＳ Ｐゴシック" panose="020B0600070205080204" pitchFamily="34" charset="-128"/>
            </a:endParaRP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Los </a:t>
            </a:r>
            <a:r>
              <a:rPr sz="2500" dirty="0" err="1"/>
              <a:t>vagones</a:t>
            </a:r>
            <a:r>
              <a:rPr sz="2500" dirty="0"/>
              <a:t> cisterna </a:t>
            </a:r>
            <a:r>
              <a:rPr sz="2500" dirty="0" err="1"/>
              <a:t>ferroviarios</a:t>
            </a:r>
            <a:r>
              <a:rPr sz="2500" dirty="0"/>
              <a:t> </a:t>
            </a:r>
            <a:r>
              <a:rPr sz="2500" dirty="0" err="1"/>
              <a:t>deben</a:t>
            </a:r>
            <a:r>
              <a:rPr sz="2500" dirty="0"/>
              <a:t> </a:t>
            </a:r>
            <a:r>
              <a:rPr sz="2500" dirty="0" err="1"/>
              <a:t>estar</a:t>
            </a:r>
            <a:r>
              <a:rPr sz="2500" dirty="0"/>
              <a:t> </a:t>
            </a:r>
            <a:r>
              <a:rPr sz="2500" dirty="0" err="1"/>
              <a:t>rotulados</a:t>
            </a:r>
            <a:r>
              <a:rPr sz="2500" dirty="0"/>
              <a:t> y </a:t>
            </a:r>
            <a:r>
              <a:rPr sz="2500" dirty="0" err="1"/>
              <a:t>marcados</a:t>
            </a:r>
            <a:r>
              <a:rPr sz="2500" dirty="0"/>
              <a:t> </a:t>
            </a:r>
          </a:p>
          <a:p>
            <a:pPr marL="0" indent="0" eaLnBrk="1" hangingPunct="1">
              <a:lnSpc>
                <a:spcPct val="90000"/>
              </a:lnSpc>
              <a:buFont typeface="Arial" panose="020B0604020202020204" pitchFamily="34" charset="0"/>
              <a:buNone/>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   de la </a:t>
            </a:r>
            <a:r>
              <a:rPr sz="2500" dirty="0" err="1"/>
              <a:t>misma</a:t>
            </a:r>
            <a:r>
              <a:rPr sz="2500" dirty="0"/>
              <a:t> </a:t>
            </a:r>
            <a:r>
              <a:rPr sz="2500" dirty="0" err="1"/>
              <a:t>manera</a:t>
            </a:r>
            <a:r>
              <a:rPr sz="2500" dirty="0"/>
              <a:t> </a:t>
            </a:r>
            <a:r>
              <a:rPr sz="2500" dirty="0" err="1"/>
              <a:t>que</a:t>
            </a:r>
            <a:r>
              <a:rPr sz="2500" dirty="0"/>
              <a:t> </a:t>
            </a:r>
            <a:r>
              <a:rPr sz="2500" dirty="0" err="1"/>
              <a:t>el</a:t>
            </a:r>
            <a:r>
              <a:rPr sz="2500" dirty="0"/>
              <a:t> </a:t>
            </a:r>
            <a:r>
              <a:rPr sz="2500" dirty="0" err="1"/>
              <a:t>transporte</a:t>
            </a:r>
            <a:r>
              <a:rPr sz="2500" dirty="0"/>
              <a:t> </a:t>
            </a:r>
            <a:r>
              <a:rPr sz="2500" dirty="0" err="1"/>
              <a:t>por</a:t>
            </a:r>
            <a:r>
              <a:rPr sz="2500" dirty="0"/>
              <a:t> </a:t>
            </a:r>
            <a:r>
              <a:rPr sz="2500" dirty="0" err="1"/>
              <a:t>carretera</a:t>
            </a:r>
            <a:r>
              <a:rPr sz="2500" dirty="0"/>
              <a:t>.</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Ambos </a:t>
            </a:r>
            <a:r>
              <a:rPr sz="2500" dirty="0" err="1"/>
              <a:t>lados</a:t>
            </a:r>
            <a:r>
              <a:rPr sz="2500" dirty="0"/>
              <a:t> y ambos </a:t>
            </a:r>
            <a:r>
              <a:rPr sz="2500" dirty="0" err="1"/>
              <a:t>extremos</a:t>
            </a:r>
            <a:endParaRPr sz="2500" dirty="0"/>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Dispositivos</a:t>
            </a:r>
            <a:r>
              <a:rPr sz="2500" dirty="0"/>
              <a:t> de </a:t>
            </a:r>
            <a:r>
              <a:rPr sz="2500" dirty="0" err="1"/>
              <a:t>alivio</a:t>
            </a:r>
            <a:r>
              <a:rPr sz="2500" dirty="0"/>
              <a:t> de </a:t>
            </a:r>
            <a:r>
              <a:rPr sz="2500" dirty="0" err="1"/>
              <a:t>presión</a:t>
            </a:r>
            <a:r>
              <a:rPr sz="2500" dirty="0"/>
              <a:t> </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Dispositivo</a:t>
            </a:r>
            <a:r>
              <a:rPr sz="2500" dirty="0"/>
              <a:t> de </a:t>
            </a:r>
            <a:r>
              <a:rPr sz="2500" dirty="0" err="1"/>
              <a:t>alivio</a:t>
            </a:r>
            <a:r>
              <a:rPr sz="2500" dirty="0"/>
              <a:t> de </a:t>
            </a:r>
            <a:r>
              <a:rPr sz="2500" dirty="0" err="1"/>
              <a:t>vacío</a:t>
            </a:r>
            <a:r>
              <a:rPr sz="2500" dirty="0"/>
              <a:t> (</a:t>
            </a:r>
            <a:r>
              <a:rPr sz="2500" dirty="0" err="1"/>
              <a:t>opcional</a:t>
            </a:r>
            <a:r>
              <a:rPr sz="25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Los </a:t>
            </a:r>
            <a:r>
              <a:rPr sz="2500" dirty="0" err="1"/>
              <a:t>vagones</a:t>
            </a:r>
            <a:r>
              <a:rPr sz="2500" dirty="0"/>
              <a:t> cisterna </a:t>
            </a:r>
            <a:r>
              <a:rPr sz="2500" dirty="0" err="1"/>
              <a:t>ferroviarios</a:t>
            </a:r>
            <a:r>
              <a:rPr sz="2500" dirty="0"/>
              <a:t> </a:t>
            </a:r>
            <a:r>
              <a:rPr sz="2500" dirty="0" err="1"/>
              <a:t>pueden</a:t>
            </a:r>
            <a:r>
              <a:rPr sz="2500" dirty="0"/>
              <a:t> ser </a:t>
            </a:r>
            <a:r>
              <a:rPr sz="2500" dirty="0" err="1"/>
              <a:t>cargados</a:t>
            </a:r>
            <a:r>
              <a:rPr sz="2500" dirty="0"/>
              <a:t> y </a:t>
            </a:r>
            <a:r>
              <a:rPr sz="2500" dirty="0" err="1"/>
              <a:t>descargados</a:t>
            </a:r>
            <a:r>
              <a:rPr sz="2500" dirty="0"/>
              <a:t> tanto </a:t>
            </a:r>
            <a:r>
              <a:rPr sz="2500" dirty="0" err="1"/>
              <a:t>por</a:t>
            </a:r>
            <a:r>
              <a:rPr sz="2500" dirty="0"/>
              <a:t> la </a:t>
            </a:r>
            <a:r>
              <a:rPr sz="2500" dirty="0" err="1"/>
              <a:t>parte</a:t>
            </a:r>
            <a:r>
              <a:rPr sz="2500" dirty="0"/>
              <a:t> superior </a:t>
            </a:r>
            <a:r>
              <a:rPr sz="2500" dirty="0" err="1"/>
              <a:t>como</a:t>
            </a:r>
            <a:r>
              <a:rPr sz="2500" dirty="0"/>
              <a:t> </a:t>
            </a:r>
            <a:r>
              <a:rPr sz="2500" dirty="0" err="1"/>
              <a:t>por</a:t>
            </a:r>
            <a:r>
              <a:rPr sz="2500" dirty="0"/>
              <a:t> la inferior</a:t>
            </a:r>
          </a:p>
        </p:txBody>
      </p:sp>
      <p:sp>
        <p:nvSpPr>
          <p:cNvPr id="2" name="Title 1">
            <a:extLst>
              <a:ext uri="{FF2B5EF4-FFF2-40B4-BE49-F238E27FC236}">
                <a16:creationId xmlns:a16="http://schemas.microsoft.com/office/drawing/2014/main" id="{65722C3C-4284-8904-2CEC-1DCB8748BC36}"/>
              </a:ext>
            </a:extLst>
          </p:cNvPr>
          <p:cNvSpPr>
            <a:spLocks noGrp="1"/>
          </p:cNvSpPr>
          <p:nvPr>
            <p:ph type="title"/>
          </p:nvPr>
        </p:nvSpPr>
        <p:spPr>
          <a:xfrm>
            <a:off x="457200" y="715962"/>
            <a:ext cx="11277600" cy="579438"/>
          </a:xfrm>
        </p:spPr>
        <p:txBody>
          <a:bodyPr>
            <a:noAutofit/>
          </a:bodyPr>
          <a:lstStyle/>
          <a:p>
            <a:pPr algn="l">
              <a:defRPr sz="4000"/>
            </a:pPr>
            <a:r>
              <a:t>Transporte por ferrocarril</a:t>
            </a:r>
          </a:p>
        </p:txBody>
      </p:sp>
      <p:pic>
        <p:nvPicPr>
          <p:cNvPr id="3" name="Picture 2">
            <a:extLst>
              <a:ext uri="{FF2B5EF4-FFF2-40B4-BE49-F238E27FC236}">
                <a16:creationId xmlns:a16="http://schemas.microsoft.com/office/drawing/2014/main" id="{24FA9301-AB59-870B-207E-3B141E99B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28658"/>
            <a:ext cx="1438729" cy="27694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280381-8E27-03A8-C91E-91DCEA8F535C}"/>
              </a:ext>
            </a:extLst>
          </p:cNvPr>
          <p:cNvSpPr/>
          <p:nvPr/>
        </p:nvSpPr>
        <p:spPr>
          <a:xfrm>
            <a:off x="3727450" y="2667000"/>
            <a:ext cx="2484184" cy="4191000"/>
          </a:xfrm>
          <a:prstGeom prst="rect">
            <a:avLst/>
          </a:prstGeom>
          <a:solidFill>
            <a:schemeClr val="tx2">
              <a:lumMod val="20000"/>
              <a:lumOff val="8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9" name="Picture Placeholder 18">
            <a:extLst>
              <a:ext uri="{FF2B5EF4-FFF2-40B4-BE49-F238E27FC236}">
                <a16:creationId xmlns:a16="http://schemas.microsoft.com/office/drawing/2014/main" id="{7057BCEA-CE40-6F45-A26A-2DB65C58AAE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1"/>
          <a:stretch>
            <a:fillRect/>
          </a:stretch>
        </p:blipFill>
        <p:spPr>
          <a:xfrm>
            <a:off x="0" y="-30416"/>
            <a:ext cx="3558256" cy="6918832"/>
          </a:xfrm>
          <a:prstGeom prst="rect">
            <a:avLst/>
          </a:prstGeom>
        </p:spPr>
      </p:pic>
      <p:sp>
        <p:nvSpPr>
          <p:cNvPr id="13" name="Text Placeholder 12">
            <a:extLst>
              <a:ext uri="{FF2B5EF4-FFF2-40B4-BE49-F238E27FC236}">
                <a16:creationId xmlns:a16="http://schemas.microsoft.com/office/drawing/2014/main" id="{506F8F01-91F4-E613-0C35-2482CB6B7B59}"/>
              </a:ext>
            </a:extLst>
          </p:cNvPr>
          <p:cNvSpPr>
            <a:spLocks noGrp="1"/>
          </p:cNvSpPr>
          <p:nvPr>
            <p:ph type="body" sz="quarter" idx="11"/>
          </p:nvPr>
        </p:nvSpPr>
        <p:spPr>
          <a:xfrm>
            <a:off x="6500857" y="1752600"/>
            <a:ext cx="5384819" cy="4876800"/>
          </a:xfrm>
        </p:spPr>
        <p:txBody>
          <a:bodyPr/>
          <a:lstStyle/>
          <a:p>
            <a:pPr marL="0" indent="0">
              <a:lnSpc>
                <a:spcPts val="2600"/>
              </a:lnSpc>
              <a:buNone/>
              <a:defRPr sz="2800" b="1">
                <a:solidFill>
                  <a:srgbClr val="FFB005"/>
                </a:solidFill>
              </a:defRPr>
            </a:pPr>
            <a:r>
              <a:rPr sz="2500" dirty="0"/>
              <a:t>Sistema de </a:t>
            </a:r>
            <a:r>
              <a:rPr sz="2500" dirty="0" err="1"/>
              <a:t>Notificación</a:t>
            </a:r>
            <a:r>
              <a:rPr sz="2500" dirty="0"/>
              <a:t> </a:t>
            </a:r>
            <a:br>
              <a:rPr lang="es-AR" sz="2500" dirty="0"/>
            </a:br>
            <a:r>
              <a:rPr sz="2500" dirty="0"/>
              <a:t>de Emergencias (SNE) </a:t>
            </a:r>
          </a:p>
          <a:p>
            <a:pPr marL="914400" lvl="1" indent="-457200">
              <a:lnSpc>
                <a:spcPts val="2600"/>
              </a:lnSpc>
              <a:buFont typeface="Arial" panose="020B0604020202020204" pitchFamily="34" charset="0"/>
              <a:buChar char="‒"/>
              <a:defRPr sz="2600"/>
            </a:pPr>
            <a:r>
              <a:rPr sz="2500" dirty="0" err="1"/>
              <a:t>Identificador</a:t>
            </a:r>
            <a:r>
              <a:rPr sz="2500" dirty="0"/>
              <a:t> de </a:t>
            </a:r>
            <a:r>
              <a:rPr sz="2500" dirty="0" err="1"/>
              <a:t>cruce</a:t>
            </a:r>
            <a:r>
              <a:rPr sz="2500" dirty="0"/>
              <a:t> para </a:t>
            </a:r>
            <a:r>
              <a:rPr sz="2500" dirty="0" err="1"/>
              <a:t>una</a:t>
            </a:r>
            <a:r>
              <a:rPr sz="2500" dirty="0"/>
              <a:t> </a:t>
            </a:r>
            <a:r>
              <a:rPr sz="2500" dirty="0" err="1"/>
              <a:t>ubicación</a:t>
            </a:r>
            <a:r>
              <a:rPr sz="2500" dirty="0"/>
              <a:t> </a:t>
            </a:r>
            <a:r>
              <a:rPr sz="2500" dirty="0" err="1"/>
              <a:t>específica</a:t>
            </a:r>
            <a:endParaRPr sz="2500" dirty="0"/>
          </a:p>
          <a:p>
            <a:pPr marL="914400" lvl="1" indent="-457200">
              <a:lnSpc>
                <a:spcPts val="2600"/>
              </a:lnSpc>
              <a:buFont typeface="Arial" panose="020B0604020202020204" pitchFamily="34" charset="0"/>
              <a:buChar char="‒"/>
              <a:defRPr sz="2600"/>
            </a:pPr>
            <a:r>
              <a:rPr sz="2500" dirty="0" err="1"/>
              <a:t>Número</a:t>
            </a:r>
            <a:r>
              <a:rPr sz="2500" dirty="0"/>
              <a:t> de </a:t>
            </a:r>
            <a:r>
              <a:rPr sz="2500" dirty="0" err="1"/>
              <a:t>teléfono</a:t>
            </a:r>
            <a:r>
              <a:rPr sz="2500" dirty="0"/>
              <a:t> </a:t>
            </a:r>
            <a:br>
              <a:rPr lang="es-AR" sz="2500" dirty="0"/>
            </a:br>
            <a:r>
              <a:rPr sz="2500" dirty="0"/>
              <a:t>de </a:t>
            </a:r>
            <a:r>
              <a:rPr sz="2500" dirty="0" err="1"/>
              <a:t>emergencia</a:t>
            </a:r>
            <a:r>
              <a:rPr sz="2500" dirty="0"/>
              <a:t> </a:t>
            </a:r>
          </a:p>
          <a:p>
            <a:pPr marL="57150" indent="0">
              <a:lnSpc>
                <a:spcPts val="2600"/>
              </a:lnSpc>
              <a:buNone/>
              <a:defRPr sz="2800" b="1">
                <a:solidFill>
                  <a:srgbClr val="FFB005"/>
                </a:solidFill>
              </a:defRPr>
            </a:pPr>
            <a:r>
              <a:rPr sz="2500" dirty="0" err="1"/>
              <a:t>Aplicación</a:t>
            </a:r>
            <a:r>
              <a:rPr sz="2500" dirty="0"/>
              <a:t> </a:t>
            </a:r>
            <a:r>
              <a:rPr sz="2500" dirty="0" err="1"/>
              <a:t>móvil</a:t>
            </a:r>
            <a:r>
              <a:rPr sz="2500" dirty="0"/>
              <a:t> </a:t>
            </a:r>
            <a:r>
              <a:rPr sz="2500" dirty="0" err="1"/>
              <a:t>AskRail</a:t>
            </a:r>
            <a:endParaRPr sz="2500" dirty="0"/>
          </a:p>
          <a:p>
            <a:pPr marL="914400" lvl="1" indent="-457200">
              <a:lnSpc>
                <a:spcPts val="2600"/>
              </a:lnSpc>
              <a:buFont typeface="Arial" panose="020B0604020202020204" pitchFamily="34" charset="0"/>
              <a:buChar char="‒"/>
              <a:defRPr sz="2600"/>
            </a:pPr>
            <a:r>
              <a:rPr sz="2500" dirty="0"/>
              <a:t>Base de </a:t>
            </a:r>
            <a:r>
              <a:rPr sz="2500" dirty="0" err="1"/>
              <a:t>datos</a:t>
            </a:r>
            <a:r>
              <a:rPr sz="2500" dirty="0"/>
              <a:t> </a:t>
            </a:r>
            <a:r>
              <a:rPr sz="2500" dirty="0" err="1"/>
              <a:t>en</a:t>
            </a:r>
            <a:r>
              <a:rPr sz="2500" dirty="0"/>
              <a:t> </a:t>
            </a:r>
            <a:r>
              <a:rPr sz="2500" dirty="0" err="1"/>
              <a:t>tiempo</a:t>
            </a:r>
            <a:r>
              <a:rPr sz="2500" dirty="0"/>
              <a:t> real para </a:t>
            </a:r>
            <a:r>
              <a:rPr sz="2500" dirty="0" err="1"/>
              <a:t>determinar</a:t>
            </a:r>
            <a:r>
              <a:rPr sz="2500" dirty="0"/>
              <a:t> </a:t>
            </a:r>
            <a:r>
              <a:rPr sz="2500" dirty="0" err="1"/>
              <a:t>el</a:t>
            </a:r>
            <a:r>
              <a:rPr sz="2500" dirty="0"/>
              <a:t> </a:t>
            </a:r>
            <a:r>
              <a:rPr sz="2500" dirty="0" err="1"/>
              <a:t>propietario</a:t>
            </a:r>
            <a:r>
              <a:rPr sz="2500" dirty="0"/>
              <a:t>, la </a:t>
            </a:r>
            <a:r>
              <a:rPr sz="2500" dirty="0" err="1"/>
              <a:t>ubicación</a:t>
            </a:r>
            <a:r>
              <a:rPr sz="2500" dirty="0"/>
              <a:t> y </a:t>
            </a:r>
            <a:r>
              <a:rPr sz="2500" dirty="0" err="1"/>
              <a:t>el</a:t>
            </a:r>
            <a:r>
              <a:rPr sz="2500" dirty="0"/>
              <a:t> </a:t>
            </a:r>
            <a:r>
              <a:rPr sz="2500" dirty="0" err="1"/>
              <a:t>contenido</a:t>
            </a:r>
            <a:r>
              <a:rPr sz="2500" dirty="0"/>
              <a:t> del </a:t>
            </a:r>
            <a:r>
              <a:rPr sz="2500" dirty="0" err="1"/>
              <a:t>vagón</a:t>
            </a:r>
            <a:r>
              <a:rPr sz="2500" dirty="0"/>
              <a:t> </a:t>
            </a:r>
            <a:r>
              <a:rPr sz="2500" dirty="0" err="1"/>
              <a:t>ferroviario</a:t>
            </a:r>
            <a:r>
              <a:rPr sz="2500" dirty="0"/>
              <a:t> </a:t>
            </a:r>
            <a:r>
              <a:rPr sz="2500" dirty="0" err="1"/>
              <a:t>en</a:t>
            </a:r>
            <a:r>
              <a:rPr sz="2500" dirty="0"/>
              <a:t> </a:t>
            </a:r>
            <a:r>
              <a:rPr sz="2500" dirty="0" err="1"/>
              <a:t>función</a:t>
            </a:r>
            <a:r>
              <a:rPr sz="2500" dirty="0"/>
              <a:t> del </a:t>
            </a:r>
            <a:r>
              <a:rPr sz="2500" dirty="0" err="1"/>
              <a:t>número</a:t>
            </a:r>
            <a:r>
              <a:rPr sz="2500" dirty="0"/>
              <a:t> de </a:t>
            </a:r>
            <a:r>
              <a:rPr sz="2500" dirty="0" err="1"/>
              <a:t>identificación</a:t>
            </a:r>
            <a:r>
              <a:rPr sz="2500" dirty="0"/>
              <a:t>.</a:t>
            </a:r>
          </a:p>
          <a:p>
            <a:pPr marL="914400" lvl="1" indent="-457200">
              <a:lnSpc>
                <a:spcPts val="2600"/>
              </a:lnSpc>
              <a:buFont typeface="Arial" panose="020B0604020202020204" pitchFamily="34" charset="0"/>
              <a:buChar char="‒"/>
              <a:defRPr sz="2600">
                <a:hlinkClick r:id="rId4">
                  <a:extLst>
                    <a:ext uri="{A12FA001-AC4F-418D-AE19-62706E023703}">
                      <ahyp:hlinkClr xmlns:ahyp="http://schemas.microsoft.com/office/drawing/2018/hyperlinkcolor" val="tx"/>
                    </a:ext>
                  </a:extLst>
                </a:hlinkClick>
              </a:defRPr>
            </a:pPr>
            <a:r>
              <a:rPr sz="2500" dirty="0"/>
              <a:t>http://askrail.us/</a:t>
            </a:r>
          </a:p>
        </p:txBody>
      </p:sp>
      <p:pic>
        <p:nvPicPr>
          <p:cNvPr id="17" name="Picture Placeholder 16">
            <a:extLst>
              <a:ext uri="{FF2B5EF4-FFF2-40B4-BE49-F238E27FC236}">
                <a16:creationId xmlns:a16="http://schemas.microsoft.com/office/drawing/2014/main" id="{9FCC5E37-B146-9A08-5504-9208FA51471B}"/>
              </a:ext>
            </a:extLst>
          </p:cNvPr>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t="-371"/>
          <a:stretch>
            <a:fillRect/>
          </a:stretch>
        </p:blipFill>
        <p:spPr>
          <a:xfrm>
            <a:off x="3733800" y="0"/>
            <a:ext cx="2484184" cy="2484184"/>
          </a:xfrm>
          <a:prstGeom prst="rect">
            <a:avLst/>
          </a:prstGeom>
        </p:spPr>
      </p:pic>
      <p:sp>
        <p:nvSpPr>
          <p:cNvPr id="24" name="Rectangle 5">
            <a:extLst>
              <a:ext uri="{FF2B5EF4-FFF2-40B4-BE49-F238E27FC236}">
                <a16:creationId xmlns:a16="http://schemas.microsoft.com/office/drawing/2014/main" id="{C73ABE85-A83B-FC80-9994-C428D336BA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a:p>
        </p:txBody>
      </p:sp>
      <p:sp>
        <p:nvSpPr>
          <p:cNvPr id="3" name="Title 2">
            <a:extLst>
              <a:ext uri="{FF2B5EF4-FFF2-40B4-BE49-F238E27FC236}">
                <a16:creationId xmlns:a16="http://schemas.microsoft.com/office/drawing/2014/main" id="{5F9DE738-8429-1FE8-B41A-1E9804044BEC}"/>
              </a:ext>
            </a:extLst>
          </p:cNvPr>
          <p:cNvSpPr>
            <a:spLocks noGrp="1"/>
          </p:cNvSpPr>
          <p:nvPr>
            <p:ph type="title"/>
          </p:nvPr>
        </p:nvSpPr>
        <p:spPr>
          <a:xfrm>
            <a:off x="6500857" y="304800"/>
            <a:ext cx="6072143" cy="579438"/>
          </a:xfrm>
        </p:spPr>
        <p:txBody>
          <a:bodyPr>
            <a:noAutofit/>
          </a:bodyPr>
          <a:lstStyle/>
          <a:p>
            <a:pPr algn="l">
              <a:defRPr sz="4000"/>
            </a:pPr>
            <a:r>
              <a:rPr spc="-30" dirty="0" err="1"/>
              <a:t>Contactos</a:t>
            </a:r>
            <a:r>
              <a:rPr spc="-30" dirty="0"/>
              <a:t> </a:t>
            </a:r>
            <a:br>
              <a:rPr lang="es-AR" spc="-30" dirty="0"/>
            </a:br>
            <a:r>
              <a:rPr spc="-30" dirty="0"/>
              <a:t>y </a:t>
            </a:r>
            <a:r>
              <a:rPr spc="-30" dirty="0" err="1"/>
              <a:t>aplicaciones</a:t>
            </a:r>
            <a:endParaRPr spc="-30" dirty="0"/>
          </a:p>
        </p:txBody>
      </p:sp>
      <p:pic>
        <p:nvPicPr>
          <p:cNvPr id="5" name="Picture 4">
            <a:extLst>
              <a:ext uri="{FF2B5EF4-FFF2-40B4-BE49-F238E27FC236}">
                <a16:creationId xmlns:a16="http://schemas.microsoft.com/office/drawing/2014/main" id="{ED209C66-AA57-FDD2-8B78-C600FA3089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76962" y="2933700"/>
            <a:ext cx="1797861" cy="3657600"/>
          </a:xfrm>
          <a:prstGeom prst="rect">
            <a:avLst/>
          </a:prstGeom>
        </p:spPr>
      </p:pic>
    </p:spTree>
    <p:extLst>
      <p:ext uri="{BB962C8B-B14F-4D97-AF65-F5344CB8AC3E}">
        <p14:creationId xmlns:p14="http://schemas.microsoft.com/office/powerpoint/2010/main" val="3518094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54529-B31F-0DA9-8C8B-75408CBDED88}"/>
              </a:ext>
            </a:extLst>
          </p:cNvPr>
          <p:cNvSpPr>
            <a:spLocks noGrp="1"/>
          </p:cNvSpPr>
          <p:nvPr>
            <p:ph type="title"/>
          </p:nvPr>
        </p:nvSpPr>
        <p:spPr/>
        <p:txBody>
          <a:bodyPr>
            <a:noAutofit/>
          </a:bodyPr>
          <a:lstStyle/>
          <a:p>
            <a:pPr>
              <a:defRPr sz="4000"/>
            </a:pPr>
            <a:r>
              <a:t>Documentos de envío</a:t>
            </a:r>
            <a:br>
              <a:rPr lang="en-US" sz="4000" dirty="0"/>
            </a:br>
            <a:endParaRPr sz="4000"/>
          </a:p>
        </p:txBody>
      </p:sp>
      <p:sp>
        <p:nvSpPr>
          <p:cNvPr id="45058" name="Content Placeholder 2">
            <a:extLst>
              <a:ext uri="{FF2B5EF4-FFF2-40B4-BE49-F238E27FC236}">
                <a16:creationId xmlns:a16="http://schemas.microsoft.com/office/drawing/2014/main" id="{4D73F278-66F7-4F65-9550-0EF607E0D2B3}"/>
              </a:ext>
            </a:extLst>
          </p:cNvPr>
          <p:cNvSpPr>
            <a:spLocks noGrp="1"/>
          </p:cNvSpPr>
          <p:nvPr>
            <p:ph idx="4294967295"/>
          </p:nvPr>
        </p:nvSpPr>
        <p:spPr>
          <a:xfrm>
            <a:off x="533400" y="993664"/>
            <a:ext cx="11125200" cy="427038"/>
          </a:xfrm>
        </p:spPr>
        <p:txBody>
          <a:bodyPr/>
          <a:lstStyle/>
          <a:p>
            <a:pPr marL="0" indent="0" algn="ctr">
              <a:lnSpc>
                <a:spcPct val="90000"/>
              </a:lnSpc>
              <a:buFont typeface="Arial" panose="020B0604020202020204" pitchFamily="34" charset="0"/>
              <a:buNone/>
              <a:defRPr sz="2800">
                <a:solidFill>
                  <a:schemeClr val="bg1"/>
                </a:solidFill>
                <a:latin typeface="Arial" panose="020B0604020202020204" pitchFamily="34" charset="0"/>
                <a:ea typeface="ＭＳ Ｐゴシック" panose="020B0600070205080204" pitchFamily="34" charset="-128"/>
              </a:defRPr>
            </a:pPr>
            <a:r>
              <a:t>Letreros y documentos de envío</a:t>
            </a:r>
            <a:r>
              <a:rPr>
                <a:cs typeface="Arial" panose="020B0604020202020204" pitchFamily="34" charset="0"/>
              </a:rPr>
              <a:t> ejemplo: </a:t>
            </a:r>
          </a:p>
        </p:txBody>
      </p:sp>
      <p:pic>
        <p:nvPicPr>
          <p:cNvPr id="45059" name="Picture 3">
            <a:extLst>
              <a:ext uri="{FF2B5EF4-FFF2-40B4-BE49-F238E27FC236}">
                <a16:creationId xmlns:a16="http://schemas.microsoft.com/office/drawing/2014/main" id="{1CD264F6-3B85-4136-9E8F-313D4FF1C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3761" y="1776940"/>
            <a:ext cx="3826516" cy="382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a:extLst>
              <a:ext uri="{FF2B5EF4-FFF2-40B4-BE49-F238E27FC236}">
                <a16:creationId xmlns:a16="http://schemas.microsoft.com/office/drawing/2014/main" id="{97092BDB-7C53-4769-B221-EEE6C3C35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738840"/>
            <a:ext cx="3210321" cy="39984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a:extLst>
              <a:ext uri="{FF2B5EF4-FFF2-40B4-BE49-F238E27FC236}">
                <a16:creationId xmlns:a16="http://schemas.microsoft.com/office/drawing/2014/main" id="{ADE14486-AEB1-3A5E-5A68-377C29487F21}"/>
              </a:ext>
            </a:extLst>
          </p:cNvPr>
          <p:cNvSpPr txBox="1">
            <a:spLocks/>
          </p:cNvSpPr>
          <p:nvPr/>
        </p:nvSpPr>
        <p:spPr bwMode="auto">
          <a:xfrm>
            <a:off x="3657600" y="6093520"/>
            <a:ext cx="4876800" cy="45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Arial" panose="020B0604020202020204" pitchFamily="34" charset="0"/>
              <a:buNone/>
              <a:defRPr sz="2800">
                <a:solidFill>
                  <a:srgbClr val="FFB005"/>
                </a:solidFill>
                <a:latin typeface="Arial" panose="020B0604020202020204" pitchFamily="34" charset="0"/>
                <a:ea typeface="ＭＳ Ｐゴシック" panose="020B0600070205080204" pitchFamily="34" charset="-128"/>
              </a:defRPr>
            </a:pPr>
            <a:r>
              <a:t>CHEMTREC 1-800-424-9300</a:t>
            </a:r>
            <a:endParaRPr sz="2800">
              <a:solidFill>
                <a:srgbClr val="FFB005"/>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210C2DC-B902-4D6C-95BF-B4B1BD3E9D37}"/>
              </a:ext>
            </a:extLst>
          </p:cNvPr>
          <p:cNvCxnSpPr>
            <a:cxnSpLocks/>
          </p:cNvCxnSpPr>
          <p:nvPr/>
        </p:nvCxnSpPr>
        <p:spPr>
          <a:xfrm>
            <a:off x="1371600" y="3412302"/>
            <a:ext cx="9601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5DEC168-E976-7DBF-5418-8E2A591C767C}"/>
              </a:ext>
            </a:extLst>
          </p:cNvPr>
          <p:cNvSpPr txBox="1">
            <a:spLocks noChangeArrowheads="1"/>
          </p:cNvSpPr>
          <p:nvPr/>
        </p:nvSpPr>
        <p:spPr bwMode="auto">
          <a:xfrm>
            <a:off x="609600" y="1155918"/>
            <a:ext cx="10972800" cy="157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nSpc>
                <a:spcPts val="2900"/>
              </a:lnSpc>
              <a:buFont typeface="Arial" panose="020B0604020202020204" pitchFamily="34" charset="0"/>
              <a:buNone/>
              <a:defRPr sz="2800">
                <a:solidFill>
                  <a:schemeClr val="bg1"/>
                </a:solidFill>
              </a:defRPr>
            </a:pPr>
            <a:r>
              <a:rPr sz="2700" dirty="0"/>
              <a:t>Al </a:t>
            </a:r>
            <a:r>
              <a:rPr sz="2700" dirty="0" err="1"/>
              <a:t>finalizar</a:t>
            </a:r>
            <a:r>
              <a:rPr sz="2700" dirty="0"/>
              <a:t> </a:t>
            </a:r>
            <a:r>
              <a:rPr sz="2700" dirty="0" err="1"/>
              <a:t>este</a:t>
            </a:r>
            <a:r>
              <a:rPr sz="2700" dirty="0"/>
              <a:t> </a:t>
            </a:r>
            <a:r>
              <a:rPr sz="2700" dirty="0" err="1"/>
              <a:t>módulo</a:t>
            </a:r>
            <a:r>
              <a:rPr sz="2700" dirty="0"/>
              <a:t>, </a:t>
            </a:r>
            <a:r>
              <a:rPr sz="2700" dirty="0" err="1"/>
              <a:t>los</a:t>
            </a:r>
            <a:r>
              <a:rPr sz="2700" dirty="0"/>
              <a:t> </a:t>
            </a:r>
            <a:r>
              <a:rPr sz="2700" dirty="0" err="1"/>
              <a:t>participantes</a:t>
            </a:r>
            <a:r>
              <a:rPr sz="2700" dirty="0"/>
              <a:t> </a:t>
            </a:r>
            <a:r>
              <a:rPr sz="2700" dirty="0" err="1"/>
              <a:t>deberán</a:t>
            </a:r>
            <a:r>
              <a:rPr sz="2700" dirty="0"/>
              <a:t> ser </a:t>
            </a:r>
            <a:r>
              <a:rPr sz="2700" dirty="0" err="1"/>
              <a:t>capaces</a:t>
            </a:r>
            <a:r>
              <a:rPr sz="2700" dirty="0"/>
              <a:t> de </a:t>
            </a:r>
            <a:r>
              <a:rPr sz="2700" dirty="0" err="1"/>
              <a:t>describir</a:t>
            </a:r>
            <a:r>
              <a:rPr sz="2700" dirty="0"/>
              <a:t> </a:t>
            </a:r>
            <a:r>
              <a:rPr sz="2700" dirty="0" err="1"/>
              <a:t>cómo</a:t>
            </a:r>
            <a:r>
              <a:rPr sz="2700" dirty="0"/>
              <a:t> se </a:t>
            </a:r>
            <a:r>
              <a:rPr sz="2700" dirty="0" err="1"/>
              <a:t>transportan</a:t>
            </a:r>
            <a:r>
              <a:rPr sz="2700" dirty="0"/>
              <a:t> y </a:t>
            </a:r>
            <a:r>
              <a:rPr sz="2700" dirty="0" err="1"/>
              <a:t>transfieren</a:t>
            </a:r>
            <a:r>
              <a:rPr sz="2700" dirty="0"/>
              <a:t> </a:t>
            </a:r>
            <a:r>
              <a:rPr sz="2700" dirty="0" err="1"/>
              <a:t>los</a:t>
            </a:r>
            <a:r>
              <a:rPr sz="2700" dirty="0"/>
              <a:t> combustibles </a:t>
            </a:r>
            <a:r>
              <a:rPr sz="2700" dirty="0" err="1"/>
              <a:t>mezclados</a:t>
            </a:r>
            <a:r>
              <a:rPr sz="2700" dirty="0"/>
              <a:t> con </a:t>
            </a:r>
            <a:r>
              <a:rPr sz="2700" dirty="0" err="1"/>
              <a:t>etanol</a:t>
            </a:r>
            <a:r>
              <a:rPr sz="2700" dirty="0"/>
              <a:t>, </a:t>
            </a:r>
            <a:r>
              <a:rPr sz="2700" dirty="0" err="1"/>
              <a:t>así</a:t>
            </a:r>
            <a:r>
              <a:rPr sz="2700" dirty="0"/>
              <a:t> </a:t>
            </a:r>
            <a:r>
              <a:rPr sz="2700" dirty="0" err="1"/>
              <a:t>como</a:t>
            </a:r>
            <a:r>
              <a:rPr sz="2700" dirty="0"/>
              <a:t> </a:t>
            </a:r>
            <a:r>
              <a:rPr sz="2700" dirty="0" err="1"/>
              <a:t>identificar</a:t>
            </a:r>
            <a:r>
              <a:rPr sz="2700" dirty="0"/>
              <a:t> </a:t>
            </a:r>
            <a:r>
              <a:rPr sz="2700" dirty="0" err="1"/>
              <a:t>los</a:t>
            </a:r>
            <a:r>
              <a:rPr sz="2700" dirty="0"/>
              <a:t> puntos </a:t>
            </a:r>
            <a:r>
              <a:rPr sz="2700" dirty="0" err="1"/>
              <a:t>más</a:t>
            </a:r>
            <a:r>
              <a:rPr sz="2700" dirty="0"/>
              <a:t> </a:t>
            </a:r>
            <a:r>
              <a:rPr sz="2700" dirty="0" err="1"/>
              <a:t>probables</a:t>
            </a:r>
            <a:r>
              <a:rPr sz="2700" dirty="0"/>
              <a:t> </a:t>
            </a:r>
            <a:r>
              <a:rPr sz="2700" dirty="0" err="1"/>
              <a:t>donde</a:t>
            </a:r>
            <a:r>
              <a:rPr sz="2700" dirty="0"/>
              <a:t> </a:t>
            </a:r>
            <a:r>
              <a:rPr sz="2700" dirty="0" err="1"/>
              <a:t>pueden</a:t>
            </a:r>
            <a:r>
              <a:rPr sz="2700" dirty="0"/>
              <a:t> </a:t>
            </a:r>
            <a:r>
              <a:rPr sz="2700" dirty="0" err="1"/>
              <a:t>ocurrir</a:t>
            </a:r>
            <a:r>
              <a:rPr sz="2700" dirty="0"/>
              <a:t> </a:t>
            </a:r>
            <a:r>
              <a:rPr sz="2700" dirty="0" err="1"/>
              <a:t>errores</a:t>
            </a:r>
            <a:r>
              <a:rPr sz="2700" dirty="0"/>
              <a:t> </a:t>
            </a:r>
            <a:r>
              <a:rPr sz="2700" dirty="0" err="1"/>
              <a:t>en</a:t>
            </a:r>
            <a:r>
              <a:rPr sz="2700" dirty="0"/>
              <a:t> </a:t>
            </a:r>
            <a:r>
              <a:rPr sz="2700" dirty="0" err="1"/>
              <a:t>estos</a:t>
            </a:r>
            <a:r>
              <a:rPr sz="2700" dirty="0"/>
              <a:t> </a:t>
            </a:r>
            <a:r>
              <a:rPr sz="2700" dirty="0" err="1"/>
              <a:t>procesos</a:t>
            </a:r>
            <a:r>
              <a:rPr sz="2700" dirty="0"/>
              <a:t>.</a:t>
            </a:r>
          </a:p>
        </p:txBody>
      </p:sp>
      <p:grpSp>
        <p:nvGrpSpPr>
          <p:cNvPr id="8" name="Group 7">
            <a:extLst>
              <a:ext uri="{FF2B5EF4-FFF2-40B4-BE49-F238E27FC236}">
                <a16:creationId xmlns:a16="http://schemas.microsoft.com/office/drawing/2014/main" id="{B20CF696-96F4-2006-0324-C51A5ED6978D}"/>
              </a:ext>
            </a:extLst>
          </p:cNvPr>
          <p:cNvGrpSpPr/>
          <p:nvPr/>
        </p:nvGrpSpPr>
        <p:grpSpPr>
          <a:xfrm>
            <a:off x="10210800" y="2917002"/>
            <a:ext cx="990600" cy="990600"/>
            <a:chOff x="2766060" y="1752600"/>
            <a:chExt cx="990600" cy="990600"/>
          </a:xfrm>
        </p:grpSpPr>
        <p:sp>
          <p:nvSpPr>
            <p:cNvPr id="9" name="Oval 8">
              <a:extLst>
                <a:ext uri="{FF2B5EF4-FFF2-40B4-BE49-F238E27FC236}">
                  <a16:creationId xmlns:a16="http://schemas.microsoft.com/office/drawing/2014/main" id="{83C18EA6-CDE5-3796-B2F0-6BC5D784971C}"/>
                </a:ext>
              </a:extLst>
            </p:cNvPr>
            <p:cNvSpPr/>
            <p:nvPr/>
          </p:nvSpPr>
          <p:spPr>
            <a:xfrm>
              <a:off x="276606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0" name="Picture 9">
              <a:extLst>
                <a:ext uri="{FF2B5EF4-FFF2-40B4-BE49-F238E27FC236}">
                  <a16:creationId xmlns:a16="http://schemas.microsoft.com/office/drawing/2014/main" id="{B2B0E3A3-4AA0-9896-EAF8-A16DBC5805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5600" y="1898276"/>
              <a:ext cx="699249" cy="699249"/>
            </a:xfrm>
            <a:prstGeom prst="rect">
              <a:avLst/>
            </a:prstGeom>
            <a:solidFill>
              <a:srgbClr val="FFC200"/>
            </a:solidFill>
          </p:spPr>
        </p:pic>
      </p:grpSp>
      <p:grpSp>
        <p:nvGrpSpPr>
          <p:cNvPr id="11" name="Group 10">
            <a:extLst>
              <a:ext uri="{FF2B5EF4-FFF2-40B4-BE49-F238E27FC236}">
                <a16:creationId xmlns:a16="http://schemas.microsoft.com/office/drawing/2014/main" id="{5CB99C3E-E13A-EE09-6BD0-6C3F3B05A3CD}"/>
              </a:ext>
            </a:extLst>
          </p:cNvPr>
          <p:cNvGrpSpPr/>
          <p:nvPr/>
        </p:nvGrpSpPr>
        <p:grpSpPr>
          <a:xfrm>
            <a:off x="5600700" y="2917002"/>
            <a:ext cx="990600" cy="990600"/>
            <a:chOff x="4655820" y="1752600"/>
            <a:chExt cx="990600" cy="990600"/>
          </a:xfrm>
        </p:grpSpPr>
        <p:sp>
          <p:nvSpPr>
            <p:cNvPr id="12" name="Oval 11">
              <a:extLst>
                <a:ext uri="{FF2B5EF4-FFF2-40B4-BE49-F238E27FC236}">
                  <a16:creationId xmlns:a16="http://schemas.microsoft.com/office/drawing/2014/main" id="{F89B6204-528E-5FDD-7077-D323138A8CB3}"/>
                </a:ext>
              </a:extLst>
            </p:cNvPr>
            <p:cNvSpPr/>
            <p:nvPr/>
          </p:nvSpPr>
          <p:spPr>
            <a:xfrm>
              <a:off x="465582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3" name="Picture 12">
              <a:extLst>
                <a:ext uri="{FF2B5EF4-FFF2-40B4-BE49-F238E27FC236}">
                  <a16:creationId xmlns:a16="http://schemas.microsoft.com/office/drawing/2014/main" id="{CC05DBCD-171E-F87D-5AF9-558B675874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01496" y="1898276"/>
              <a:ext cx="699249" cy="699249"/>
            </a:xfrm>
            <a:prstGeom prst="rect">
              <a:avLst/>
            </a:prstGeom>
            <a:solidFill>
              <a:srgbClr val="FFC200"/>
            </a:solidFill>
          </p:spPr>
        </p:pic>
      </p:grpSp>
      <p:grpSp>
        <p:nvGrpSpPr>
          <p:cNvPr id="14" name="Group 13">
            <a:extLst>
              <a:ext uri="{FF2B5EF4-FFF2-40B4-BE49-F238E27FC236}">
                <a16:creationId xmlns:a16="http://schemas.microsoft.com/office/drawing/2014/main" id="{A83DA7AB-16E7-6CBA-DB15-64FBA4470AF7}"/>
              </a:ext>
            </a:extLst>
          </p:cNvPr>
          <p:cNvGrpSpPr/>
          <p:nvPr/>
        </p:nvGrpSpPr>
        <p:grpSpPr>
          <a:xfrm>
            <a:off x="7905750" y="2917002"/>
            <a:ext cx="990600" cy="990600"/>
            <a:chOff x="6545580" y="1752600"/>
            <a:chExt cx="990600" cy="990600"/>
          </a:xfrm>
        </p:grpSpPr>
        <p:sp>
          <p:nvSpPr>
            <p:cNvPr id="15" name="Oval 14">
              <a:extLst>
                <a:ext uri="{FF2B5EF4-FFF2-40B4-BE49-F238E27FC236}">
                  <a16:creationId xmlns:a16="http://schemas.microsoft.com/office/drawing/2014/main" id="{3E69AEA0-7329-51A7-A338-7D04427644CF}"/>
                </a:ext>
              </a:extLst>
            </p:cNvPr>
            <p:cNvSpPr/>
            <p:nvPr/>
          </p:nvSpPr>
          <p:spPr>
            <a:xfrm>
              <a:off x="654558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6" name="Picture 15">
              <a:extLst>
                <a:ext uri="{FF2B5EF4-FFF2-40B4-BE49-F238E27FC236}">
                  <a16:creationId xmlns:a16="http://schemas.microsoft.com/office/drawing/2014/main" id="{3C0F1DEB-3199-0F45-D30E-C0A318CFF23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91256" y="1898276"/>
              <a:ext cx="699249" cy="699249"/>
            </a:xfrm>
            <a:prstGeom prst="rect">
              <a:avLst/>
            </a:prstGeom>
            <a:solidFill>
              <a:srgbClr val="FFC200"/>
            </a:solidFill>
          </p:spPr>
        </p:pic>
      </p:grpSp>
      <p:sp>
        <p:nvSpPr>
          <p:cNvPr id="23" name="TextBox 22">
            <a:extLst>
              <a:ext uri="{FF2B5EF4-FFF2-40B4-BE49-F238E27FC236}">
                <a16:creationId xmlns:a16="http://schemas.microsoft.com/office/drawing/2014/main" id="{208C9029-AD0F-0D5D-A561-1770FB88621A}"/>
              </a:ext>
            </a:extLst>
          </p:cNvPr>
          <p:cNvSpPr txBox="1"/>
          <p:nvPr/>
        </p:nvSpPr>
        <p:spPr>
          <a:xfrm>
            <a:off x="361589" y="3998655"/>
            <a:ext cx="2256680" cy="1477328"/>
          </a:xfrm>
          <a:prstGeom prst="rect">
            <a:avLst/>
          </a:prstGeom>
          <a:noFill/>
        </p:spPr>
        <p:txBody>
          <a:bodyPr wrap="square">
            <a:spAutoFit/>
          </a:bodyPr>
          <a:lstStyle/>
          <a:p>
            <a:pPr marL="57150" indent="0" algn="ctr">
              <a:lnSpc>
                <a:spcPts val="1800"/>
              </a:lnSpc>
              <a:buNone/>
              <a:defRPr sz="2000">
                <a:solidFill>
                  <a:schemeClr val="bg1"/>
                </a:solidFill>
              </a:defRPr>
            </a:pPr>
            <a:r>
              <a:rPr sz="1600" dirty="0" err="1"/>
              <a:t>Enumere</a:t>
            </a:r>
            <a:r>
              <a:rPr sz="1600" dirty="0"/>
              <a:t> </a:t>
            </a:r>
            <a:r>
              <a:rPr sz="1600" dirty="0" err="1"/>
              <a:t>los</a:t>
            </a:r>
            <a:r>
              <a:rPr sz="1600" dirty="0"/>
              <a:t> </a:t>
            </a:r>
            <a:r>
              <a:rPr sz="1600" dirty="0" err="1"/>
              <a:t>medios</a:t>
            </a:r>
            <a:r>
              <a:rPr sz="1600" dirty="0"/>
              <a:t> de </a:t>
            </a:r>
            <a:r>
              <a:rPr sz="1600" dirty="0" err="1"/>
              <a:t>transporte</a:t>
            </a:r>
            <a:r>
              <a:rPr sz="1600" dirty="0"/>
              <a:t> </a:t>
            </a:r>
            <a:r>
              <a:rPr sz="1600" dirty="0" err="1"/>
              <a:t>más</a:t>
            </a:r>
            <a:r>
              <a:rPr sz="1600" dirty="0"/>
              <a:t> </a:t>
            </a:r>
            <a:r>
              <a:rPr sz="1600" dirty="0" err="1"/>
              <a:t>comunes</a:t>
            </a:r>
            <a:r>
              <a:rPr sz="1600" dirty="0"/>
              <a:t> para </a:t>
            </a:r>
            <a:r>
              <a:rPr sz="1600" dirty="0" err="1"/>
              <a:t>los</a:t>
            </a:r>
            <a:r>
              <a:rPr sz="1600" dirty="0"/>
              <a:t> combustibles </a:t>
            </a:r>
            <a:r>
              <a:rPr sz="1600" dirty="0" err="1"/>
              <a:t>mezclados</a:t>
            </a:r>
            <a:r>
              <a:rPr sz="1600" dirty="0"/>
              <a:t> con </a:t>
            </a:r>
            <a:r>
              <a:rPr sz="1600" dirty="0" err="1"/>
              <a:t>etanol</a:t>
            </a:r>
            <a:r>
              <a:rPr sz="1600" dirty="0"/>
              <a:t>.</a:t>
            </a:r>
          </a:p>
        </p:txBody>
      </p:sp>
      <p:sp>
        <p:nvSpPr>
          <p:cNvPr id="24" name="TextBox 23">
            <a:extLst>
              <a:ext uri="{FF2B5EF4-FFF2-40B4-BE49-F238E27FC236}">
                <a16:creationId xmlns:a16="http://schemas.microsoft.com/office/drawing/2014/main" id="{F327A9BC-61C1-90E8-E7BF-CBA326E3B1C8}"/>
              </a:ext>
            </a:extLst>
          </p:cNvPr>
          <p:cNvSpPr txBox="1"/>
          <p:nvPr/>
        </p:nvSpPr>
        <p:spPr>
          <a:xfrm>
            <a:off x="2514600" y="3998655"/>
            <a:ext cx="2514600" cy="2400657"/>
          </a:xfrm>
          <a:prstGeom prst="rect">
            <a:avLst/>
          </a:prstGeom>
          <a:noFill/>
        </p:spPr>
        <p:txBody>
          <a:bodyPr wrap="square">
            <a:spAutoFit/>
          </a:bodyPr>
          <a:lstStyle/>
          <a:p>
            <a:pPr marL="57150" indent="0" algn="ctr">
              <a:lnSpc>
                <a:spcPts val="1800"/>
              </a:lnSpc>
              <a:buNone/>
              <a:defRPr sz="2000">
                <a:solidFill>
                  <a:schemeClr val="bg1"/>
                </a:solidFill>
              </a:defRPr>
            </a:pPr>
            <a:r>
              <a:rPr sz="1600" dirty="0" err="1"/>
              <a:t>Describa</a:t>
            </a:r>
            <a:r>
              <a:rPr sz="1600" dirty="0"/>
              <a:t> las </a:t>
            </a:r>
          </a:p>
          <a:p>
            <a:pPr marL="57150" indent="0" algn="ctr">
              <a:lnSpc>
                <a:spcPts val="1800"/>
              </a:lnSpc>
              <a:buNone/>
              <a:defRPr sz="2000">
                <a:solidFill>
                  <a:schemeClr val="bg1"/>
                </a:solidFill>
              </a:defRPr>
            </a:pPr>
            <a:r>
              <a:rPr sz="1600" dirty="0" err="1"/>
              <a:t>señalizaciones</a:t>
            </a:r>
            <a:r>
              <a:rPr sz="1600" dirty="0"/>
              <a:t> y </a:t>
            </a:r>
            <a:r>
              <a:rPr sz="1600" dirty="0" err="1"/>
              <a:t>etiquetas</a:t>
            </a:r>
            <a:r>
              <a:rPr sz="1600" dirty="0"/>
              <a:t> de la ONU/DOT </a:t>
            </a:r>
            <a:r>
              <a:rPr sz="1600" dirty="0" err="1"/>
              <a:t>que</a:t>
            </a:r>
            <a:r>
              <a:rPr sz="1600" dirty="0"/>
              <a:t> </a:t>
            </a:r>
            <a:r>
              <a:rPr sz="1600" dirty="0" err="1"/>
              <a:t>facilitan</a:t>
            </a:r>
            <a:r>
              <a:rPr sz="1600" dirty="0"/>
              <a:t> a </a:t>
            </a:r>
            <a:r>
              <a:rPr sz="1600" dirty="0" err="1"/>
              <a:t>los</a:t>
            </a:r>
            <a:r>
              <a:rPr sz="1600" dirty="0"/>
              <a:t> </a:t>
            </a:r>
            <a:r>
              <a:rPr sz="1600" dirty="0" err="1"/>
              <a:t>equipos</a:t>
            </a:r>
            <a:r>
              <a:rPr sz="1600" dirty="0"/>
              <a:t> de </a:t>
            </a:r>
            <a:r>
              <a:rPr sz="1600" dirty="0" err="1"/>
              <a:t>emergencia</a:t>
            </a:r>
            <a:r>
              <a:rPr sz="1600" dirty="0"/>
              <a:t> la </a:t>
            </a:r>
            <a:r>
              <a:rPr sz="1600" dirty="0" err="1"/>
              <a:t>identificación</a:t>
            </a:r>
            <a:r>
              <a:rPr sz="1600" dirty="0"/>
              <a:t> de </a:t>
            </a:r>
            <a:r>
              <a:rPr sz="1600" dirty="0" err="1"/>
              <a:t>vehículos</a:t>
            </a:r>
            <a:r>
              <a:rPr sz="1600" dirty="0"/>
              <a:t> </a:t>
            </a:r>
            <a:r>
              <a:rPr sz="1600" dirty="0" err="1"/>
              <a:t>que</a:t>
            </a:r>
            <a:r>
              <a:rPr sz="1600" dirty="0"/>
              <a:t> </a:t>
            </a:r>
            <a:r>
              <a:rPr sz="1600" dirty="0" err="1"/>
              <a:t>transportan</a:t>
            </a:r>
            <a:r>
              <a:rPr sz="1600" dirty="0"/>
              <a:t> combustibles con </a:t>
            </a:r>
            <a:r>
              <a:rPr sz="1600" dirty="0" err="1"/>
              <a:t>mezcla</a:t>
            </a:r>
            <a:r>
              <a:rPr sz="1600" dirty="0"/>
              <a:t> de </a:t>
            </a:r>
            <a:r>
              <a:rPr sz="1600" dirty="0" err="1"/>
              <a:t>etanol</a:t>
            </a:r>
            <a:r>
              <a:rPr sz="1600" dirty="0"/>
              <a:t>.</a:t>
            </a:r>
          </a:p>
        </p:txBody>
      </p:sp>
      <p:sp>
        <p:nvSpPr>
          <p:cNvPr id="25" name="TextBox 24">
            <a:extLst>
              <a:ext uri="{FF2B5EF4-FFF2-40B4-BE49-F238E27FC236}">
                <a16:creationId xmlns:a16="http://schemas.microsoft.com/office/drawing/2014/main" id="{E12C17FD-36E9-ED4C-1B34-78A52466D717}"/>
              </a:ext>
            </a:extLst>
          </p:cNvPr>
          <p:cNvSpPr txBox="1"/>
          <p:nvPr/>
        </p:nvSpPr>
        <p:spPr>
          <a:xfrm>
            <a:off x="9573731" y="3998655"/>
            <a:ext cx="2256680" cy="1938992"/>
          </a:xfrm>
          <a:prstGeom prst="rect">
            <a:avLst/>
          </a:prstGeom>
          <a:noFill/>
        </p:spPr>
        <p:txBody>
          <a:bodyPr wrap="square">
            <a:spAutoFit/>
          </a:bodyPr>
          <a:lstStyle/>
          <a:p>
            <a:pPr marL="57150" indent="0" algn="ctr">
              <a:lnSpc>
                <a:spcPts val="1800"/>
              </a:lnSpc>
              <a:buNone/>
              <a:defRPr sz="2000">
                <a:solidFill>
                  <a:schemeClr val="bg1"/>
                </a:solidFill>
              </a:defRPr>
            </a:pPr>
            <a:r>
              <a:rPr sz="1600" dirty="0"/>
              <a:t>Se </a:t>
            </a:r>
            <a:r>
              <a:rPr sz="1600" dirty="0" err="1"/>
              <a:t>discutirán</a:t>
            </a:r>
            <a:r>
              <a:rPr sz="1600" dirty="0"/>
              <a:t> </a:t>
            </a:r>
            <a:r>
              <a:rPr sz="1600" dirty="0" err="1"/>
              <a:t>igualmente</a:t>
            </a:r>
            <a:r>
              <a:rPr sz="1600" dirty="0"/>
              <a:t> </a:t>
            </a:r>
            <a:r>
              <a:rPr sz="1600" dirty="0" err="1"/>
              <a:t>los</a:t>
            </a:r>
            <a:r>
              <a:rPr sz="1600" dirty="0"/>
              <a:t> </a:t>
            </a:r>
            <a:r>
              <a:rPr sz="1600" dirty="0" err="1"/>
              <a:t>procedimientos</a:t>
            </a:r>
            <a:r>
              <a:rPr sz="1600" dirty="0"/>
              <a:t> para </a:t>
            </a:r>
            <a:r>
              <a:rPr sz="1600" dirty="0" err="1"/>
              <a:t>detectar</a:t>
            </a:r>
            <a:r>
              <a:rPr sz="1600" dirty="0"/>
              <a:t> y </a:t>
            </a:r>
            <a:r>
              <a:rPr sz="1600" dirty="0" err="1"/>
              <a:t>verificar</a:t>
            </a:r>
            <a:r>
              <a:rPr sz="1600" dirty="0"/>
              <a:t> la </a:t>
            </a:r>
            <a:r>
              <a:rPr sz="1600" dirty="0" err="1"/>
              <a:t>presencia</a:t>
            </a:r>
            <a:r>
              <a:rPr sz="1600" dirty="0"/>
              <a:t> de </a:t>
            </a:r>
            <a:r>
              <a:rPr sz="1600" dirty="0" err="1"/>
              <a:t>estos</a:t>
            </a:r>
            <a:r>
              <a:rPr sz="1600" dirty="0"/>
              <a:t> </a:t>
            </a:r>
            <a:r>
              <a:rPr sz="1600" dirty="0" err="1"/>
              <a:t>productos</a:t>
            </a:r>
            <a:r>
              <a:rPr sz="1600" dirty="0"/>
              <a:t> </a:t>
            </a:r>
            <a:r>
              <a:rPr sz="1600" dirty="0" err="1"/>
              <a:t>en</a:t>
            </a:r>
            <a:r>
              <a:rPr sz="1600" dirty="0"/>
              <a:t> </a:t>
            </a:r>
            <a:r>
              <a:rPr sz="1600" dirty="0" err="1"/>
              <a:t>unidades</a:t>
            </a:r>
            <a:r>
              <a:rPr sz="1600" dirty="0"/>
              <a:t> de </a:t>
            </a:r>
            <a:r>
              <a:rPr sz="1600" dirty="0" err="1"/>
              <a:t>transporte</a:t>
            </a:r>
            <a:r>
              <a:rPr sz="1600" dirty="0"/>
              <a:t>.</a:t>
            </a:r>
          </a:p>
        </p:txBody>
      </p:sp>
      <p:sp>
        <p:nvSpPr>
          <p:cNvPr id="26" name="TextBox 25">
            <a:extLst>
              <a:ext uri="{FF2B5EF4-FFF2-40B4-BE49-F238E27FC236}">
                <a16:creationId xmlns:a16="http://schemas.microsoft.com/office/drawing/2014/main" id="{5243532D-E4E4-DA9D-BE9F-F91FDA85D77D}"/>
              </a:ext>
            </a:extLst>
          </p:cNvPr>
          <p:cNvSpPr txBox="1"/>
          <p:nvPr/>
        </p:nvSpPr>
        <p:spPr>
          <a:xfrm>
            <a:off x="7270694" y="3998655"/>
            <a:ext cx="2256680" cy="1938992"/>
          </a:xfrm>
          <a:prstGeom prst="rect">
            <a:avLst/>
          </a:prstGeom>
          <a:noFill/>
        </p:spPr>
        <p:txBody>
          <a:bodyPr wrap="square">
            <a:spAutoFit/>
          </a:bodyPr>
          <a:lstStyle/>
          <a:p>
            <a:pPr marL="57150" indent="0" algn="ctr">
              <a:lnSpc>
                <a:spcPts val="1800"/>
              </a:lnSpc>
              <a:buNone/>
              <a:defRPr sz="2000">
                <a:solidFill>
                  <a:schemeClr val="bg1"/>
                </a:solidFill>
              </a:defRPr>
            </a:pPr>
            <a:r>
              <a:rPr sz="1600"/>
              <a:t>Analice la probabilidad y las posibles ubicaciones de incidentes relacionados con combustibles mezclados con etanol.</a:t>
            </a:r>
          </a:p>
        </p:txBody>
      </p:sp>
      <p:sp>
        <p:nvSpPr>
          <p:cNvPr id="27" name="TextBox 26">
            <a:extLst>
              <a:ext uri="{FF2B5EF4-FFF2-40B4-BE49-F238E27FC236}">
                <a16:creationId xmlns:a16="http://schemas.microsoft.com/office/drawing/2014/main" id="{5F948681-E453-E7B2-7339-73A8A603FCFA}"/>
              </a:ext>
            </a:extLst>
          </p:cNvPr>
          <p:cNvSpPr txBox="1"/>
          <p:nvPr/>
        </p:nvSpPr>
        <p:spPr>
          <a:xfrm>
            <a:off x="4967659" y="3998655"/>
            <a:ext cx="2256680" cy="1708160"/>
          </a:xfrm>
          <a:prstGeom prst="rect">
            <a:avLst/>
          </a:prstGeom>
          <a:noFill/>
        </p:spPr>
        <p:txBody>
          <a:bodyPr wrap="square">
            <a:spAutoFit/>
          </a:bodyPr>
          <a:lstStyle/>
          <a:p>
            <a:pPr marL="57150" indent="0" algn="ctr">
              <a:lnSpc>
                <a:spcPts val="1800"/>
              </a:lnSpc>
              <a:buNone/>
              <a:defRPr sz="2000">
                <a:solidFill>
                  <a:schemeClr val="bg1"/>
                </a:solidFill>
              </a:defRPr>
            </a:pPr>
            <a:r>
              <a:rPr sz="1600" dirty="0" err="1"/>
              <a:t>Identifique</a:t>
            </a:r>
            <a:r>
              <a:rPr sz="1600" dirty="0"/>
              <a:t> </a:t>
            </a:r>
            <a:r>
              <a:rPr sz="1600" dirty="0" err="1"/>
              <a:t>los</a:t>
            </a:r>
            <a:r>
              <a:rPr sz="1600" dirty="0"/>
              <a:t> </a:t>
            </a:r>
            <a:r>
              <a:rPr sz="1600" dirty="0" err="1"/>
              <a:t>recursos</a:t>
            </a:r>
            <a:r>
              <a:rPr sz="1600" dirty="0"/>
              <a:t> </a:t>
            </a:r>
            <a:r>
              <a:rPr sz="1600" dirty="0" err="1"/>
              <a:t>nacionales</a:t>
            </a:r>
            <a:r>
              <a:rPr sz="1600" dirty="0"/>
              <a:t> </a:t>
            </a:r>
            <a:r>
              <a:rPr sz="1600" dirty="0" err="1"/>
              <a:t>disponibles</a:t>
            </a:r>
            <a:r>
              <a:rPr sz="1600" dirty="0"/>
              <a:t> para </a:t>
            </a:r>
            <a:r>
              <a:rPr sz="1600" dirty="0" err="1"/>
              <a:t>proporcionar</a:t>
            </a:r>
            <a:r>
              <a:rPr sz="1600" dirty="0"/>
              <a:t> </a:t>
            </a:r>
            <a:r>
              <a:rPr sz="1600" dirty="0" err="1"/>
              <a:t>información</a:t>
            </a:r>
            <a:r>
              <a:rPr sz="1600" dirty="0"/>
              <a:t> </a:t>
            </a:r>
            <a:r>
              <a:rPr sz="1600" dirty="0" err="1"/>
              <a:t>sobre</a:t>
            </a:r>
            <a:r>
              <a:rPr sz="1600" dirty="0"/>
              <a:t> </a:t>
            </a:r>
            <a:r>
              <a:rPr sz="1600" dirty="0" err="1"/>
              <a:t>productos</a:t>
            </a:r>
            <a:r>
              <a:rPr sz="1600" dirty="0"/>
              <a:t> y </a:t>
            </a:r>
            <a:r>
              <a:rPr sz="1600" dirty="0" err="1"/>
              <a:t>medidas</a:t>
            </a:r>
            <a:r>
              <a:rPr sz="1600" dirty="0"/>
              <a:t> de </a:t>
            </a:r>
            <a:r>
              <a:rPr sz="1600" dirty="0" err="1"/>
              <a:t>mitigación</a:t>
            </a:r>
            <a:r>
              <a:rPr sz="1600" dirty="0"/>
              <a:t>.</a:t>
            </a:r>
          </a:p>
        </p:txBody>
      </p:sp>
      <p:sp>
        <p:nvSpPr>
          <p:cNvPr id="29" name="Title 28">
            <a:extLst>
              <a:ext uri="{FF2B5EF4-FFF2-40B4-BE49-F238E27FC236}">
                <a16:creationId xmlns:a16="http://schemas.microsoft.com/office/drawing/2014/main" id="{3BA3463F-C083-E902-CCF5-0D83DEF8BAFD}"/>
              </a:ext>
            </a:extLst>
          </p:cNvPr>
          <p:cNvSpPr>
            <a:spLocks noGrp="1"/>
          </p:cNvSpPr>
          <p:nvPr>
            <p:ph type="title"/>
          </p:nvPr>
        </p:nvSpPr>
        <p:spPr/>
        <p:txBody>
          <a:bodyPr>
            <a:noAutofit/>
          </a:bodyPr>
          <a:lstStyle/>
          <a:p>
            <a:pPr>
              <a:defRPr sz="4000">
                <a:latin typeface="Arial" panose="020B0604020202020204" pitchFamily="34" charset="0"/>
                <a:ea typeface="ＭＳ Ｐゴシック" panose="020B0600070205080204" pitchFamily="34" charset="-128"/>
                <a:cs typeface="Arial" panose="020B0604020202020204" pitchFamily="34" charset="0"/>
              </a:defRPr>
            </a:pPr>
            <a:r>
              <a:t>Objetivo</a:t>
            </a:r>
            <a:endParaRPr sz="4000"/>
          </a:p>
        </p:txBody>
      </p:sp>
      <p:grpSp>
        <p:nvGrpSpPr>
          <p:cNvPr id="32" name="Group 31">
            <a:extLst>
              <a:ext uri="{FF2B5EF4-FFF2-40B4-BE49-F238E27FC236}">
                <a16:creationId xmlns:a16="http://schemas.microsoft.com/office/drawing/2014/main" id="{0B1609F1-6CE8-5697-9DAC-451629A493F3}"/>
              </a:ext>
            </a:extLst>
          </p:cNvPr>
          <p:cNvGrpSpPr/>
          <p:nvPr/>
        </p:nvGrpSpPr>
        <p:grpSpPr>
          <a:xfrm>
            <a:off x="990600" y="2917002"/>
            <a:ext cx="990600" cy="990600"/>
            <a:chOff x="876300" y="2514600"/>
            <a:chExt cx="990600" cy="990600"/>
          </a:xfrm>
        </p:grpSpPr>
        <p:sp>
          <p:nvSpPr>
            <p:cNvPr id="33" name="Oval 32">
              <a:extLst>
                <a:ext uri="{FF2B5EF4-FFF2-40B4-BE49-F238E27FC236}">
                  <a16:creationId xmlns:a16="http://schemas.microsoft.com/office/drawing/2014/main" id="{BAAF14FC-3887-AA8B-368B-5119C45999F0}"/>
                </a:ext>
              </a:extLst>
            </p:cNvPr>
            <p:cNvSpPr/>
            <p:nvPr/>
          </p:nvSpPr>
          <p:spPr>
            <a:xfrm>
              <a:off x="876300" y="2514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34" name="Picture 33">
              <a:extLst>
                <a:ext uri="{FF2B5EF4-FFF2-40B4-BE49-F238E27FC236}">
                  <a16:creationId xmlns:a16="http://schemas.microsoft.com/office/drawing/2014/main" id="{844E0A7D-DD9E-6B07-D73D-482D959B72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146" y="2750415"/>
              <a:ext cx="740909" cy="518970"/>
            </a:xfrm>
            <a:prstGeom prst="rect">
              <a:avLst/>
            </a:prstGeom>
          </p:spPr>
        </p:pic>
      </p:grpSp>
      <p:grpSp>
        <p:nvGrpSpPr>
          <p:cNvPr id="36" name="Group 35">
            <a:extLst>
              <a:ext uri="{FF2B5EF4-FFF2-40B4-BE49-F238E27FC236}">
                <a16:creationId xmlns:a16="http://schemas.microsoft.com/office/drawing/2014/main" id="{F1B31144-D031-A355-E420-0DD4727096EF}"/>
              </a:ext>
            </a:extLst>
          </p:cNvPr>
          <p:cNvGrpSpPr/>
          <p:nvPr/>
        </p:nvGrpSpPr>
        <p:grpSpPr>
          <a:xfrm>
            <a:off x="3297664" y="2864177"/>
            <a:ext cx="990600" cy="990600"/>
            <a:chOff x="3297664" y="2385575"/>
            <a:chExt cx="990600" cy="990600"/>
          </a:xfrm>
        </p:grpSpPr>
        <p:sp>
          <p:nvSpPr>
            <p:cNvPr id="21" name="Oval 20">
              <a:extLst>
                <a:ext uri="{FF2B5EF4-FFF2-40B4-BE49-F238E27FC236}">
                  <a16:creationId xmlns:a16="http://schemas.microsoft.com/office/drawing/2014/main" id="{9FD37A91-CB76-49B5-AABF-8DCCB5CA3146}"/>
                </a:ext>
              </a:extLst>
            </p:cNvPr>
            <p:cNvSpPr/>
            <p:nvPr/>
          </p:nvSpPr>
          <p:spPr>
            <a:xfrm>
              <a:off x="3297664" y="2385575"/>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35" name="Rectangle: Rounded Corners 34">
              <a:extLst>
                <a:ext uri="{FF2B5EF4-FFF2-40B4-BE49-F238E27FC236}">
                  <a16:creationId xmlns:a16="http://schemas.microsoft.com/office/drawing/2014/main" id="{D9D369FC-9BD5-9E0E-41D2-6D82AF547062}"/>
                </a:ext>
              </a:extLst>
            </p:cNvPr>
            <p:cNvSpPr/>
            <p:nvPr/>
          </p:nvSpPr>
          <p:spPr>
            <a:xfrm rot="2700000">
              <a:off x="3564364" y="2652275"/>
              <a:ext cx="457200" cy="4572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EF2AE005-6DB0-4A1C-8288-09BA818AE30F}"/>
              </a:ext>
            </a:extLst>
          </p:cNvPr>
          <p:cNvSpPr>
            <a:spLocks noGrp="1"/>
          </p:cNvSpPr>
          <p:nvPr>
            <p:ph type="body" sz="quarter" idx="11"/>
          </p:nvPr>
        </p:nvSpPr>
        <p:spPr>
          <a:xfrm>
            <a:off x="457199" y="3505200"/>
            <a:ext cx="5605443" cy="3048000"/>
          </a:xfrm>
        </p:spPr>
        <p:txBody>
          <a:bodyPr/>
          <a:lstStyle/>
          <a:p>
            <a:pPr marL="0" indent="0" eaLnBrk="1" hangingPunct="1">
              <a:lnSpc>
                <a:spcPts val="2300"/>
              </a:lnSpc>
              <a:buNone/>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err="1"/>
              <a:t>Saliendo</a:t>
            </a:r>
            <a:r>
              <a:rPr sz="2400" dirty="0"/>
              <a:t> de la planta de </a:t>
            </a:r>
            <a:r>
              <a:rPr sz="2400" dirty="0" err="1"/>
              <a:t>producción</a:t>
            </a:r>
            <a:r>
              <a:rPr sz="2400" dirty="0"/>
              <a:t>:</a:t>
            </a:r>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Mayor </a:t>
            </a:r>
            <a:r>
              <a:rPr sz="2400" dirty="0" err="1"/>
              <a:t>volumen</a:t>
            </a:r>
            <a:r>
              <a:rPr sz="2400" dirty="0"/>
              <a:t> </a:t>
            </a:r>
            <a:r>
              <a:rPr sz="2400" dirty="0" err="1"/>
              <a:t>transportado</a:t>
            </a:r>
            <a:r>
              <a:rPr sz="2400" dirty="0"/>
              <a:t> </a:t>
            </a:r>
            <a:br>
              <a:rPr lang="es-AR" sz="2400" dirty="0"/>
            </a:br>
            <a:r>
              <a:rPr sz="2400" dirty="0" err="1"/>
              <a:t>por</a:t>
            </a:r>
            <a:r>
              <a:rPr sz="2400" dirty="0"/>
              <a:t> </a:t>
            </a:r>
            <a:r>
              <a:rPr sz="2400" dirty="0" err="1"/>
              <a:t>ferrocarril</a:t>
            </a:r>
            <a:r>
              <a:rPr sz="2400" dirty="0"/>
              <a:t> </a:t>
            </a:r>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En </a:t>
            </a:r>
            <a:r>
              <a:rPr sz="2400" dirty="0" err="1"/>
              <a:t>segundo</a:t>
            </a:r>
            <a:r>
              <a:rPr sz="2400" dirty="0"/>
              <a:t> </a:t>
            </a:r>
            <a:r>
              <a:rPr sz="2400" dirty="0" err="1"/>
              <a:t>lugar</a:t>
            </a:r>
            <a:r>
              <a:rPr sz="2400" dirty="0"/>
              <a:t> </a:t>
            </a:r>
            <a:r>
              <a:rPr sz="2400" dirty="0" err="1"/>
              <a:t>está</a:t>
            </a:r>
            <a:r>
              <a:rPr sz="2400" dirty="0"/>
              <a:t> </a:t>
            </a:r>
            <a:r>
              <a:rPr sz="2400" dirty="0" err="1"/>
              <a:t>el</a:t>
            </a:r>
            <a:r>
              <a:rPr sz="2400" dirty="0"/>
              <a:t> </a:t>
            </a:r>
            <a:r>
              <a:rPr sz="2400" dirty="0" err="1"/>
              <a:t>camión</a:t>
            </a:r>
            <a:r>
              <a:rPr sz="2400" dirty="0"/>
              <a:t> cisterna de carga y luego </a:t>
            </a:r>
            <a:r>
              <a:rPr sz="2400" dirty="0" err="1"/>
              <a:t>el</a:t>
            </a:r>
            <a:r>
              <a:rPr sz="2400" dirty="0"/>
              <a:t> </a:t>
            </a:r>
            <a:r>
              <a:rPr sz="2400" dirty="0" err="1"/>
              <a:t>buque</a:t>
            </a:r>
            <a:r>
              <a:rPr sz="2400" dirty="0"/>
              <a:t>/</a:t>
            </a:r>
            <a:r>
              <a:rPr sz="2400" dirty="0" err="1"/>
              <a:t>barcaza</a:t>
            </a:r>
            <a:r>
              <a:rPr sz="2400" dirty="0"/>
              <a:t> de carga</a:t>
            </a:r>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400" dirty="0"/>
              <a:t>Se </a:t>
            </a:r>
            <a:r>
              <a:rPr sz="2400" dirty="0" err="1"/>
              <a:t>transportan</a:t>
            </a:r>
            <a:r>
              <a:rPr sz="2400" dirty="0"/>
              <a:t> </a:t>
            </a:r>
            <a:r>
              <a:rPr sz="2400" dirty="0" err="1"/>
              <a:t>cantidades</a:t>
            </a:r>
            <a:r>
              <a:rPr sz="2400" dirty="0"/>
              <a:t> </a:t>
            </a:r>
            <a:br>
              <a:rPr lang="es-AR" sz="2400" dirty="0"/>
            </a:br>
            <a:r>
              <a:rPr sz="2400" dirty="0" err="1"/>
              <a:t>muy</a:t>
            </a:r>
            <a:r>
              <a:rPr sz="2400" dirty="0"/>
              <a:t> </a:t>
            </a:r>
            <a:r>
              <a:rPr sz="2400" dirty="0" err="1"/>
              <a:t>pequeñas</a:t>
            </a:r>
            <a:r>
              <a:rPr sz="2400" dirty="0"/>
              <a:t> </a:t>
            </a:r>
            <a:r>
              <a:rPr sz="2400" dirty="0" err="1"/>
              <a:t>por</a:t>
            </a:r>
            <a:r>
              <a:rPr sz="2400" dirty="0"/>
              <a:t> </a:t>
            </a:r>
            <a:r>
              <a:rPr sz="2400" dirty="0" err="1"/>
              <a:t>tubería</a:t>
            </a:r>
            <a:endParaRPr sz="2400" dirty="0"/>
          </a:p>
          <a:p>
            <a:pPr marL="0" indent="0" eaLnBrk="1" hangingPunct="1">
              <a:lnSpc>
                <a:spcPts val="2300"/>
              </a:lnSpc>
              <a:buNone/>
            </a:pPr>
            <a:endParaRPr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2" name="Picture Placeholder 11">
            <a:extLst>
              <a:ext uri="{FF2B5EF4-FFF2-40B4-BE49-F238E27FC236}">
                <a16:creationId xmlns:a16="http://schemas.microsoft.com/office/drawing/2014/main" id="{3A591DF6-2243-F44A-8F92-784BB8141F42}"/>
              </a:ext>
            </a:extLst>
          </p:cNvPr>
          <p:cNvPicPr>
            <a:picLocks noGrp="1"/>
          </p:cNvPicPr>
          <p:nvPr>
            <p:ph type="pic" sz="quarter" idx="12"/>
          </p:nvPr>
        </p:nvPicPr>
        <p:blipFill rotWithShape="1">
          <a:blip r:embed="rId3">
            <a:extLst>
              <a:ext uri="{28A0092B-C50C-407E-A947-70E740481C1C}">
                <a14:useLocalDpi xmlns:a14="http://schemas.microsoft.com/office/drawing/2010/main" val="0"/>
              </a:ext>
            </a:extLst>
          </a:blip>
          <a:srcRect/>
          <a:stretch>
            <a:fillRect/>
          </a:stretch>
        </p:blipFill>
        <p:spPr>
          <a:xfrm>
            <a:off x="0" y="1528039"/>
            <a:ext cx="3098038" cy="1858822"/>
          </a:xfrm>
          <a:prstGeom prst="rect">
            <a:avLst/>
          </a:prstGeom>
        </p:spPr>
      </p:pic>
      <p:pic>
        <p:nvPicPr>
          <p:cNvPr id="13" name="Picture Placeholder 12">
            <a:extLst>
              <a:ext uri="{FF2B5EF4-FFF2-40B4-BE49-F238E27FC236}">
                <a16:creationId xmlns:a16="http://schemas.microsoft.com/office/drawing/2014/main" id="{09EE780E-3BB7-A376-D9C2-33F3DF0EAAF3}"/>
              </a:ext>
            </a:extLst>
          </p:cNvPr>
          <p:cNvPicPr>
            <a:picLocks noGrp="1"/>
          </p:cNvPicPr>
          <p:nvPr>
            <p:ph type="pic" sz="quarter" idx="14"/>
          </p:nvPr>
        </p:nvPicPr>
        <p:blipFill rotWithShape="1">
          <a:blip r:embed="rId4"/>
          <a:srcRect l="256" t="26409" r="15229" b="39718"/>
          <a:stretch>
            <a:fillRect/>
          </a:stretch>
        </p:blipFill>
        <p:spPr>
          <a:xfrm>
            <a:off x="6062642" y="1528039"/>
            <a:ext cx="3098038" cy="1858823"/>
          </a:xfrm>
          <a:prstGeom prst="rect">
            <a:avLst/>
          </a:prstGeom>
        </p:spPr>
      </p:pic>
      <p:pic>
        <p:nvPicPr>
          <p:cNvPr id="3" name="Picture Placeholder 2">
            <a:extLst>
              <a:ext uri="{FF2B5EF4-FFF2-40B4-BE49-F238E27FC236}">
                <a16:creationId xmlns:a16="http://schemas.microsoft.com/office/drawing/2014/main" id="{8F8987AC-0030-CD81-D7E0-7894EA36C9B8}"/>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a:stretch>
            <a:fillRect/>
          </a:stretch>
        </p:blipFill>
        <p:spPr>
          <a:xfrm>
            <a:off x="3031321" y="1528039"/>
            <a:ext cx="3098038" cy="1858822"/>
          </a:xfrm>
          <a:prstGeom prst="rect">
            <a:avLst/>
          </a:prstGeom>
        </p:spPr>
      </p:pic>
      <p:pic>
        <p:nvPicPr>
          <p:cNvPr id="6" name="Picture Placeholder 5">
            <a:extLst>
              <a:ext uri="{FF2B5EF4-FFF2-40B4-BE49-F238E27FC236}">
                <a16:creationId xmlns:a16="http://schemas.microsoft.com/office/drawing/2014/main" id="{591FE3F2-5477-B39A-A7B1-F4DCF230B1CB}"/>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p:blipFill>
        <p:spPr>
          <a:xfrm>
            <a:off x="9093962" y="1524000"/>
            <a:ext cx="3098038" cy="1858823"/>
          </a:xfrm>
          <a:prstGeom prst="rect">
            <a:avLst/>
          </a:prstGeom>
        </p:spPr>
      </p:pic>
      <p:sp>
        <p:nvSpPr>
          <p:cNvPr id="2" name="Title 1">
            <a:extLst>
              <a:ext uri="{FF2B5EF4-FFF2-40B4-BE49-F238E27FC236}">
                <a16:creationId xmlns:a16="http://schemas.microsoft.com/office/drawing/2014/main" id="{3DE00870-F16C-BEE2-E861-E9946CDBF188}"/>
              </a:ext>
            </a:extLst>
          </p:cNvPr>
          <p:cNvSpPr>
            <a:spLocks noGrp="1"/>
          </p:cNvSpPr>
          <p:nvPr>
            <p:ph type="title"/>
          </p:nvPr>
        </p:nvSpPr>
        <p:spPr>
          <a:xfrm>
            <a:off x="457200" y="76200"/>
            <a:ext cx="11277600" cy="579438"/>
          </a:xfrm>
        </p:spPr>
        <p:txBody>
          <a:bodyPr>
            <a:noAutofit/>
          </a:bodyPr>
          <a:lstStyle/>
          <a:p>
            <a:pPr>
              <a:defRPr sz="4000"/>
            </a:pPr>
            <a:r>
              <a:rPr dirty="0" err="1"/>
              <a:t>Logística</a:t>
            </a:r>
            <a:r>
              <a:rPr dirty="0"/>
              <a:t> de </a:t>
            </a:r>
            <a:r>
              <a:rPr dirty="0" err="1"/>
              <a:t>transporte</a:t>
            </a:r>
            <a:endParaRPr dirty="0"/>
          </a:p>
        </p:txBody>
      </p:sp>
      <p:sp>
        <p:nvSpPr>
          <p:cNvPr id="5" name="TextBox 4">
            <a:extLst>
              <a:ext uri="{FF2B5EF4-FFF2-40B4-BE49-F238E27FC236}">
                <a16:creationId xmlns:a16="http://schemas.microsoft.com/office/drawing/2014/main" id="{0D2231F7-3773-8D7B-3F85-D18EA278F961}"/>
              </a:ext>
            </a:extLst>
          </p:cNvPr>
          <p:cNvSpPr txBox="1"/>
          <p:nvPr/>
        </p:nvSpPr>
        <p:spPr>
          <a:xfrm>
            <a:off x="0" y="711470"/>
            <a:ext cx="12496799" cy="812530"/>
          </a:xfrm>
          <a:prstGeom prst="rect">
            <a:avLst/>
          </a:prstGeom>
          <a:noFill/>
        </p:spPr>
        <p:txBody>
          <a:bodyPr wrap="square">
            <a:spAutoFit/>
          </a:bodyPr>
          <a:lstStyle/>
          <a:p>
            <a:pPr algn="ctr" eaLnBrk="1" hangingPunct="1">
              <a:lnSpc>
                <a:spcPct val="90000"/>
              </a:lnSpc>
              <a:defRPr sz="2600">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sz="2600" dirty="0"/>
              <a:t>El </a:t>
            </a:r>
            <a:r>
              <a:rPr sz="2600" dirty="0" err="1"/>
              <a:t>destino</a:t>
            </a:r>
            <a:r>
              <a:rPr sz="2600" dirty="0"/>
              <a:t> del </a:t>
            </a:r>
            <a:r>
              <a:rPr sz="2600" dirty="0" err="1"/>
              <a:t>etanol</a:t>
            </a:r>
            <a:r>
              <a:rPr sz="2600" dirty="0"/>
              <a:t> combustible </a:t>
            </a:r>
            <a:r>
              <a:rPr sz="2600" dirty="0" err="1"/>
              <a:t>desnaturalizado</a:t>
            </a:r>
            <a:r>
              <a:rPr sz="2600" dirty="0"/>
              <a:t> </a:t>
            </a:r>
            <a:br>
              <a:rPr lang="es-AR" sz="2600" dirty="0"/>
            </a:br>
            <a:r>
              <a:rPr sz="2600" dirty="0" err="1"/>
              <a:t>determina</a:t>
            </a:r>
            <a:r>
              <a:rPr sz="2600" dirty="0"/>
              <a:t> </a:t>
            </a:r>
            <a:r>
              <a:rPr sz="2600" dirty="0" err="1"/>
              <a:t>el</a:t>
            </a:r>
            <a:r>
              <a:rPr sz="2600" dirty="0"/>
              <a:t> modo de </a:t>
            </a:r>
            <a:r>
              <a:rPr sz="2600" dirty="0" err="1"/>
              <a:t>transporte</a:t>
            </a:r>
            <a:r>
              <a:rPr sz="2600" dirty="0"/>
              <a:t>.</a:t>
            </a:r>
          </a:p>
        </p:txBody>
      </p:sp>
      <p:sp>
        <p:nvSpPr>
          <p:cNvPr id="7" name="Rectangle 3">
            <a:extLst>
              <a:ext uri="{FF2B5EF4-FFF2-40B4-BE49-F238E27FC236}">
                <a16:creationId xmlns:a16="http://schemas.microsoft.com/office/drawing/2014/main" id="{4A0D7F6A-EF4F-EF9E-72F0-113EC93DAC0E}"/>
              </a:ext>
            </a:extLst>
          </p:cNvPr>
          <p:cNvSpPr txBox="1">
            <a:spLocks/>
          </p:cNvSpPr>
          <p:nvPr/>
        </p:nvSpPr>
        <p:spPr bwMode="auto">
          <a:xfrm>
            <a:off x="6281757" y="3505200"/>
            <a:ext cx="575784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ts val="2300"/>
              </a:lnSpc>
              <a:buNone/>
              <a:defRPr sz="2600">
                <a:latin typeface="Arial" panose="020B0604020202020204" pitchFamily="34" charset="0"/>
                <a:ea typeface="ＭＳ Ｐゴシック" panose="020B0600070205080204" pitchFamily="34" charset="-128"/>
                <a:cs typeface="Arial" panose="020B0604020202020204" pitchFamily="34" charset="0"/>
              </a:defRPr>
            </a:pPr>
            <a:r>
              <a:rPr sz="2400" dirty="0" err="1"/>
              <a:t>Llegada</a:t>
            </a:r>
            <a:r>
              <a:rPr sz="2400" dirty="0"/>
              <a:t> a las </a:t>
            </a:r>
            <a:r>
              <a:rPr sz="2400" dirty="0" err="1"/>
              <a:t>terminales</a:t>
            </a:r>
            <a:r>
              <a:rPr sz="2400" dirty="0"/>
              <a:t> de </a:t>
            </a:r>
            <a:r>
              <a:rPr sz="2400" dirty="0" err="1"/>
              <a:t>almacenamiento</a:t>
            </a:r>
            <a:r>
              <a:rPr sz="2400" dirty="0"/>
              <a:t>:</a:t>
            </a:r>
          </a:p>
          <a:p>
            <a:pPr eaLnBrk="1" hangingPunct="1">
              <a:lnSpc>
                <a:spcPts val="2300"/>
              </a:lnSpc>
              <a:defRPr sz="2400">
                <a:latin typeface="Arial" panose="020B0604020202020204" pitchFamily="34" charset="0"/>
                <a:ea typeface="ＭＳ Ｐゴシック" panose="020B0600070205080204" pitchFamily="34" charset="-128"/>
                <a:cs typeface="Arial" panose="020B0604020202020204" pitchFamily="34" charset="0"/>
              </a:defRPr>
            </a:pPr>
            <a:r>
              <a:rPr sz="2400" dirty="0"/>
              <a:t>Las </a:t>
            </a:r>
            <a:r>
              <a:rPr sz="2400" dirty="0" err="1"/>
              <a:t>terminales</a:t>
            </a:r>
            <a:r>
              <a:rPr sz="2400" dirty="0"/>
              <a:t> de </a:t>
            </a:r>
            <a:r>
              <a:rPr sz="2400" dirty="0" err="1"/>
              <a:t>almacenamiento</a:t>
            </a:r>
            <a:r>
              <a:rPr sz="2400" dirty="0"/>
              <a:t> </a:t>
            </a:r>
            <a:r>
              <a:rPr sz="2400" dirty="0" err="1"/>
              <a:t>que</a:t>
            </a:r>
            <a:r>
              <a:rPr sz="2400" dirty="0"/>
              <a:t> no </a:t>
            </a:r>
            <a:r>
              <a:rPr sz="2400" dirty="0" err="1"/>
              <a:t>tienen</a:t>
            </a:r>
            <a:r>
              <a:rPr sz="2400" dirty="0"/>
              <a:t> </a:t>
            </a:r>
            <a:r>
              <a:rPr sz="2400" dirty="0" err="1"/>
              <a:t>acceso</a:t>
            </a:r>
            <a:r>
              <a:rPr sz="2400" dirty="0"/>
              <a:t> </a:t>
            </a:r>
            <a:r>
              <a:rPr sz="2400" dirty="0" err="1"/>
              <a:t>ferroviario</a:t>
            </a:r>
            <a:r>
              <a:rPr sz="2400" dirty="0"/>
              <a:t> </a:t>
            </a:r>
            <a:r>
              <a:rPr sz="2400" dirty="0" err="1"/>
              <a:t>reciben</a:t>
            </a:r>
            <a:r>
              <a:rPr sz="2400" dirty="0"/>
              <a:t> </a:t>
            </a:r>
            <a:r>
              <a:rPr sz="2400" dirty="0" err="1"/>
              <a:t>el</a:t>
            </a:r>
            <a:r>
              <a:rPr sz="2400" dirty="0"/>
              <a:t> </a:t>
            </a:r>
            <a:r>
              <a:rPr sz="2400" dirty="0" err="1"/>
              <a:t>producto</a:t>
            </a:r>
            <a:r>
              <a:rPr sz="2400" dirty="0"/>
              <a:t> </a:t>
            </a:r>
            <a:br>
              <a:rPr lang="en-US" altLang="en-US" sz="2400" dirty="0">
                <a:latin typeface="Arial" panose="020B0604020202020204" pitchFamily="34" charset="0"/>
                <a:ea typeface="ＭＳ Ｐゴシック" panose="020B0600070205080204" pitchFamily="34" charset="-128"/>
                <a:cs typeface="Arial" panose="020B0604020202020204" pitchFamily="34" charset="0"/>
              </a:rPr>
            </a:br>
            <a:r>
              <a:rPr sz="2400" dirty="0" err="1"/>
              <a:t>mediante</a:t>
            </a:r>
            <a:r>
              <a:rPr sz="2400" dirty="0"/>
              <a:t> </a:t>
            </a:r>
            <a:r>
              <a:rPr sz="2400" dirty="0" err="1"/>
              <a:t>camiones</a:t>
            </a:r>
            <a:r>
              <a:rPr sz="2400" dirty="0"/>
              <a:t> cisterna, </a:t>
            </a:r>
            <a:r>
              <a:rPr sz="2400" dirty="0" err="1"/>
              <a:t>buques</a:t>
            </a:r>
            <a:r>
              <a:rPr sz="2400" dirty="0"/>
              <a:t>/</a:t>
            </a:r>
            <a:r>
              <a:rPr sz="2400" dirty="0" err="1"/>
              <a:t>barcazas</a:t>
            </a:r>
            <a:r>
              <a:rPr sz="2400" dirty="0"/>
              <a:t> de carga o </a:t>
            </a:r>
            <a:br>
              <a:rPr lang="es-AR" sz="2400" dirty="0"/>
            </a:br>
            <a:r>
              <a:rPr sz="2400" dirty="0" err="1"/>
              <a:t>por</a:t>
            </a:r>
            <a:r>
              <a:rPr sz="2400" dirty="0"/>
              <a:t> </a:t>
            </a:r>
            <a:r>
              <a:rPr sz="2400" dirty="0" err="1"/>
              <a:t>oleoductos</a:t>
            </a:r>
            <a:endParaRPr sz="2400" dirty="0"/>
          </a:p>
          <a:p>
            <a:pPr eaLnBrk="1" hangingPunct="1">
              <a:lnSpc>
                <a:spcPts val="2300"/>
              </a:lnSpc>
              <a:defRPr sz="2400">
                <a:latin typeface="Arial" panose="020B0604020202020204" pitchFamily="34" charset="0"/>
                <a:ea typeface="ＭＳ Ｐゴシック" panose="020B0600070205080204" pitchFamily="34" charset="-128"/>
                <a:cs typeface="Arial" panose="020B0604020202020204" pitchFamily="34" charset="0"/>
              </a:defRPr>
            </a:pPr>
            <a:r>
              <a:rPr sz="2400" dirty="0" err="1"/>
              <a:t>Camión</a:t>
            </a:r>
            <a:r>
              <a:rPr sz="2400" dirty="0"/>
              <a:t> cisterna de carga de </a:t>
            </a:r>
            <a:r>
              <a:rPr sz="2400" dirty="0" err="1"/>
              <a:t>instalaciones</a:t>
            </a:r>
            <a:r>
              <a:rPr sz="2400" dirty="0"/>
              <a:t> de </a:t>
            </a:r>
            <a:r>
              <a:rPr sz="2400" dirty="0" err="1"/>
              <a:t>transbordo</a:t>
            </a:r>
            <a:r>
              <a:rPr sz="2400" dirty="0"/>
              <a:t> </a:t>
            </a:r>
            <a:r>
              <a:rPr sz="2400" dirty="0" err="1"/>
              <a:t>ferroviario</a:t>
            </a:r>
            <a:endParaRPr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6" descr="IMG_0566">
            <a:extLst>
              <a:ext uri="{FF2B5EF4-FFF2-40B4-BE49-F238E27FC236}">
                <a16:creationId xmlns:a16="http://schemas.microsoft.com/office/drawing/2014/main" id="{834215BD-F9AD-4648-8BB4-9116A90A4A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230" b="84"/>
          <a:stretch>
            <a:fillRect/>
          </a:stretch>
        </p:blipFill>
        <p:spPr bwMode="auto">
          <a:xfrm>
            <a:off x="6096000" y="1168399"/>
            <a:ext cx="5575649" cy="4089400"/>
          </a:xfrm>
          <a:prstGeom prst="rect">
            <a:avLst/>
          </a:prstGeom>
          <a:extLst>
            <a:ext uri="{909E8E84-426E-40DD-AFC4-6F175D3DCCD1}">
              <a14:hiddenFill xmlns:a14="http://schemas.microsoft.com/office/drawing/2010/main">
                <a:solidFill>
                  <a:srgbClr val="FFFFFF"/>
                </a:solidFill>
              </a14:hiddenFill>
            </a:ext>
          </a:extLst>
        </p:spPr>
      </p:pic>
      <p:pic>
        <p:nvPicPr>
          <p:cNvPr id="51204" name="Picture 4" descr="P2190058">
            <a:extLst>
              <a:ext uri="{FF2B5EF4-FFF2-40B4-BE49-F238E27FC236}">
                <a16:creationId xmlns:a16="http://schemas.microsoft.com/office/drawing/2014/main" id="{8339C029-E563-440A-8B60-2354B5160BA8}"/>
              </a:ext>
            </a:extLst>
          </p:cNvPr>
          <p:cNvPicPr>
            <a:picLocks noChangeArrowheads="1"/>
          </p:cNvPicPr>
          <p:nvPr/>
        </p:nvPicPr>
        <p:blipFill rotWithShape="1">
          <a:blip r:embed="rId4">
            <a:extLst>
              <a:ext uri="{28A0092B-C50C-407E-A947-70E740481C1C}">
                <a14:useLocalDpi xmlns:a14="http://schemas.microsoft.com/office/drawing/2010/main" val="0"/>
              </a:ext>
            </a:extLst>
          </a:blip>
          <a:srcRect l="-2172" b="5264"/>
          <a:stretch>
            <a:fillRect/>
          </a:stretch>
        </p:blipFill>
        <p:spPr bwMode="auto">
          <a:xfrm>
            <a:off x="367948" y="1168399"/>
            <a:ext cx="5575652" cy="4089400"/>
          </a:xfrm>
          <a:prstGeom prst="rect">
            <a:avLst/>
          </a:prstGeom>
          <a:extLst>
            <a:ext uri="{909E8E84-426E-40DD-AFC4-6F175D3DCCD1}">
              <a14:hiddenFill xmlns:a14="http://schemas.microsoft.com/office/drawing/2010/main">
                <a:solidFill>
                  <a:srgbClr val="FFFFFF"/>
                </a:solidFill>
              </a14:hiddenFill>
            </a:ext>
          </a:extLst>
        </p:spPr>
      </p:pic>
      <p:sp>
        <p:nvSpPr>
          <p:cNvPr id="49157" name="TextBox 1">
            <a:extLst>
              <a:ext uri="{FF2B5EF4-FFF2-40B4-BE49-F238E27FC236}">
                <a16:creationId xmlns:a16="http://schemas.microsoft.com/office/drawing/2014/main" id="{B91A351F-E3E1-4CBF-8C4A-8E85771BB1D2}"/>
              </a:ext>
            </a:extLst>
          </p:cNvPr>
          <p:cNvSpPr txBox="1">
            <a:spLocks noChangeArrowheads="1"/>
          </p:cNvSpPr>
          <p:nvPr/>
        </p:nvSpPr>
        <p:spPr bwMode="auto">
          <a:xfrm>
            <a:off x="581022" y="5410200"/>
            <a:ext cx="536257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sz="2800">
                <a:solidFill>
                  <a:srgbClr val="FFFFFF"/>
                </a:solidFill>
                <a:latin typeface="Arial" panose="020B0604020202020204" pitchFamily="34" charset="0"/>
                <a:cs typeface="Arial" panose="020B0604020202020204" pitchFamily="34" charset="0"/>
              </a:defRPr>
            </a:pPr>
            <a:r>
              <a:t>Estante de carga de terminal</a:t>
            </a:r>
          </a:p>
        </p:txBody>
      </p:sp>
      <p:sp>
        <p:nvSpPr>
          <p:cNvPr id="49158" name="TextBox 2">
            <a:extLst>
              <a:ext uri="{FF2B5EF4-FFF2-40B4-BE49-F238E27FC236}">
                <a16:creationId xmlns:a16="http://schemas.microsoft.com/office/drawing/2014/main" id="{032359E6-A737-4273-B1FF-9552CC4C3475}"/>
              </a:ext>
            </a:extLst>
          </p:cNvPr>
          <p:cNvSpPr txBox="1">
            <a:spLocks noChangeArrowheads="1"/>
          </p:cNvSpPr>
          <p:nvPr/>
        </p:nvSpPr>
        <p:spPr bwMode="auto">
          <a:xfrm>
            <a:off x="6219821" y="5414962"/>
            <a:ext cx="545182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sz="2800">
                <a:solidFill>
                  <a:srgbClr val="FFFFFF"/>
                </a:solidFill>
                <a:latin typeface="Arial" panose="020B0604020202020204" pitchFamily="34" charset="0"/>
                <a:cs typeface="Arial" panose="020B0604020202020204" pitchFamily="34" charset="0"/>
              </a:defRPr>
            </a:pPr>
            <a:r>
              <a:t>Instalación de transbordo</a:t>
            </a:r>
          </a:p>
        </p:txBody>
      </p:sp>
      <p:sp>
        <p:nvSpPr>
          <p:cNvPr id="2" name="Title 1">
            <a:extLst>
              <a:ext uri="{FF2B5EF4-FFF2-40B4-BE49-F238E27FC236}">
                <a16:creationId xmlns:a16="http://schemas.microsoft.com/office/drawing/2014/main" id="{CA75498F-7B79-1B2F-589C-27F719621196}"/>
              </a:ext>
            </a:extLst>
          </p:cNvPr>
          <p:cNvSpPr>
            <a:spLocks noGrp="1"/>
          </p:cNvSpPr>
          <p:nvPr>
            <p:ph type="title"/>
          </p:nvPr>
        </p:nvSpPr>
        <p:spPr/>
        <p:txBody>
          <a:bodyPr>
            <a:noAutofit/>
          </a:bodyPr>
          <a:lstStyle/>
          <a:p>
            <a:pPr>
              <a:defRPr sz="4000"/>
            </a:pPr>
            <a:r>
              <a:t>Operación de carga/descarga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7F94312A-794B-4677-73E9-DAE2A2E05146}"/>
              </a:ext>
            </a:extLst>
          </p:cNvPr>
          <p:cNvPicPr>
            <a:picLocks noGrp="1" noChangeAspect="1"/>
          </p:cNvPicPr>
          <p:nvPr>
            <p:ph type="pic" sz="quarter" idx="13"/>
          </p:nvPr>
        </p:nvPicPr>
        <p:blipFill rotWithShape="1">
          <a:blip r:embed="rId3"/>
          <a:srcRect l="10322" t="-291" r="10322" b="291"/>
          <a:stretch>
            <a:fillRect/>
          </a:stretch>
        </p:blipFill>
        <p:spPr>
          <a:xfrm>
            <a:off x="1828798" y="3810000"/>
            <a:ext cx="2743200" cy="2590800"/>
          </a:xfrm>
          <a:prstGeom prst="rect">
            <a:avLst/>
          </a:prstGeom>
        </p:spPr>
      </p:pic>
      <p:pic>
        <p:nvPicPr>
          <p:cNvPr id="26" name="Picture Placeholder 25">
            <a:extLst>
              <a:ext uri="{FF2B5EF4-FFF2-40B4-BE49-F238E27FC236}">
                <a16:creationId xmlns:a16="http://schemas.microsoft.com/office/drawing/2014/main" id="{D55061C1-4AF8-07E8-40A5-349444297680}"/>
              </a:ext>
            </a:extLst>
          </p:cNvPr>
          <p:cNvPicPr>
            <a:picLocks noGrp="1" noChangeAspect="1"/>
          </p:cNvPicPr>
          <p:nvPr>
            <p:ph type="pic" sz="quarter" idx="10"/>
          </p:nvPr>
        </p:nvPicPr>
        <p:blipFill>
          <a:blip r:embed="rId4"/>
          <a:srcRect t="14610" b="14610"/>
          <a:stretch>
            <a:fillRect/>
          </a:stretch>
        </p:blipFill>
        <p:spPr>
          <a:xfrm>
            <a:off x="1828802" y="1066800"/>
            <a:ext cx="2743200" cy="2590800"/>
          </a:xfrm>
          <a:prstGeom prst="rect">
            <a:avLst/>
          </a:prstGeom>
        </p:spPr>
      </p:pic>
      <p:pic>
        <p:nvPicPr>
          <p:cNvPr id="30" name="Picture Placeholder 26">
            <a:extLst>
              <a:ext uri="{FF2B5EF4-FFF2-40B4-BE49-F238E27FC236}">
                <a16:creationId xmlns:a16="http://schemas.microsoft.com/office/drawing/2014/main" id="{BD43069E-5204-66CF-37EB-4FE1FEA196DC}"/>
              </a:ext>
            </a:extLst>
          </p:cNvPr>
          <p:cNvPicPr>
            <a:picLocks noChangeAspect="1"/>
          </p:cNvPicPr>
          <p:nvPr/>
        </p:nvPicPr>
        <p:blipFill>
          <a:blip r:embed="rId5">
            <a:extLst>
              <a:ext uri="{28A0092B-C50C-407E-A947-70E740481C1C}">
                <a14:useLocalDpi xmlns:a14="http://schemas.microsoft.com/office/drawing/2010/main" val="0"/>
              </a:ext>
            </a:extLst>
          </a:blip>
          <a:srcRect l="10329" r="10329"/>
          <a:stretch/>
        </p:blipFill>
        <p:spPr bwMode="auto">
          <a:xfrm>
            <a:off x="7620002" y="10668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Placeholder 28">
            <a:extLst>
              <a:ext uri="{FF2B5EF4-FFF2-40B4-BE49-F238E27FC236}">
                <a16:creationId xmlns:a16="http://schemas.microsoft.com/office/drawing/2014/main" id="{736AB58D-C564-FA35-849B-8E0D34E22493}"/>
              </a:ext>
            </a:extLst>
          </p:cNvPr>
          <p:cNvPicPr>
            <a:picLocks noChangeAspect="1"/>
          </p:cNvPicPr>
          <p:nvPr/>
        </p:nvPicPr>
        <p:blipFill rotWithShape="1">
          <a:blip r:embed="rId6">
            <a:extLst>
              <a:ext uri="{28A0092B-C50C-407E-A947-70E740481C1C}">
                <a14:useLocalDpi xmlns:a14="http://schemas.microsoft.com/office/drawing/2010/main" val="0"/>
              </a:ext>
            </a:extLst>
          </a:blip>
          <a:srcRect l="4416" r="16103"/>
          <a:stretch>
            <a:fillRect/>
          </a:stretch>
        </p:blipFill>
        <p:spPr bwMode="auto">
          <a:xfrm>
            <a:off x="7594598" y="38100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a:extLst>
              <a:ext uri="{FF2B5EF4-FFF2-40B4-BE49-F238E27FC236}">
                <a16:creationId xmlns:a16="http://schemas.microsoft.com/office/drawing/2014/main" id="{5A3FA4A5-BB6E-0735-F873-F7CEE388F9DE}"/>
              </a:ext>
            </a:extLst>
          </p:cNvPr>
          <p:cNvPicPr>
            <a:picLocks noGrp="1" noChangeAspect="1"/>
          </p:cNvPicPr>
          <p:nvPr>
            <p:ph type="pic" sz="quarter" idx="14"/>
          </p:nvPr>
        </p:nvPicPr>
        <p:blipFill>
          <a:blip r:embed="rId7"/>
          <a:srcRect l="14706" r="14706"/>
          <a:stretch>
            <a:fillRect/>
          </a:stretch>
        </p:blipFill>
        <p:spPr>
          <a:xfrm>
            <a:off x="4711698" y="3810000"/>
            <a:ext cx="2743200" cy="2590800"/>
          </a:xfrm>
          <a:prstGeom prst="rect">
            <a:avLst/>
          </a:prstGeom>
        </p:spPr>
      </p:pic>
      <p:pic>
        <p:nvPicPr>
          <p:cNvPr id="6" name="Picture Placeholder 5">
            <a:extLst>
              <a:ext uri="{FF2B5EF4-FFF2-40B4-BE49-F238E27FC236}">
                <a16:creationId xmlns:a16="http://schemas.microsoft.com/office/drawing/2014/main" id="{ED82B2F1-F3FC-5DCA-77AA-A28C69882CCA}"/>
              </a:ext>
            </a:extLst>
          </p:cNvPr>
          <p:cNvPicPr>
            <a:picLocks noGrp="1" noChangeAspect="1"/>
          </p:cNvPicPr>
          <p:nvPr>
            <p:ph type="pic" sz="quarter" idx="12"/>
          </p:nvPr>
        </p:nvPicPr>
        <p:blipFill rotWithShape="1">
          <a:blip r:embed="rId8"/>
          <a:srcRect l="3175" r="26237"/>
          <a:stretch>
            <a:fillRect/>
          </a:stretch>
        </p:blipFill>
        <p:spPr>
          <a:xfrm>
            <a:off x="4724400" y="1066800"/>
            <a:ext cx="2743200" cy="2590800"/>
          </a:xfrm>
          <a:prstGeom prst="rect">
            <a:avLst/>
          </a:prstGeom>
        </p:spPr>
      </p:pic>
      <p:sp>
        <p:nvSpPr>
          <p:cNvPr id="7" name="Title 1">
            <a:extLst>
              <a:ext uri="{FF2B5EF4-FFF2-40B4-BE49-F238E27FC236}">
                <a16:creationId xmlns:a16="http://schemas.microsoft.com/office/drawing/2014/main" id="{F94EB238-5F2A-C60D-32BE-B2C7655B6078}"/>
              </a:ext>
            </a:extLst>
          </p:cNvPr>
          <p:cNvSpPr>
            <a:spLocks noGrp="1"/>
          </p:cNvSpPr>
          <p:nvPr>
            <p:ph type="title"/>
          </p:nvPr>
        </p:nvSpPr>
        <p:spPr>
          <a:xfrm>
            <a:off x="457200" y="258762"/>
            <a:ext cx="11277600" cy="579438"/>
          </a:xfrm>
        </p:spPr>
        <p:txBody>
          <a:bodyPr>
            <a:noAutofit/>
          </a:bodyPr>
          <a:lstStyle/>
          <a:p>
            <a:pPr>
              <a:defRPr sz="4000"/>
            </a:pPr>
            <a:r>
              <a:t>Operación de carga/descarga</a:t>
            </a:r>
          </a:p>
        </p:txBody>
      </p:sp>
    </p:spTree>
    <p:extLst>
      <p:ext uri="{BB962C8B-B14F-4D97-AF65-F5344CB8AC3E}">
        <p14:creationId xmlns:p14="http://schemas.microsoft.com/office/powerpoint/2010/main" val="846835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6285EDC4-D29F-C7EC-0D55-D2937A765003}"/>
              </a:ext>
            </a:extLst>
          </p:cNvPr>
          <p:cNvPicPr>
            <a:picLocks noChangeAspect="1"/>
          </p:cNvPicPr>
          <p:nvPr/>
        </p:nvPicPr>
        <p:blipFill>
          <a:blip r:embed="rId3">
            <a:extLst>
              <a:ext uri="{28A0092B-C50C-407E-A947-70E740481C1C}">
                <a14:useLocalDpi xmlns:a14="http://schemas.microsoft.com/office/drawing/2010/main" val="0"/>
              </a:ext>
            </a:extLst>
          </a:blip>
          <a:srcRect t="5179" b="5179"/>
          <a:stretch>
            <a:fillRect/>
          </a:stretch>
        </p:blipFill>
        <p:spPr>
          <a:xfrm>
            <a:off x="-535912" y="-303371"/>
            <a:ext cx="13337512" cy="7542371"/>
          </a:xfrm>
          <a:prstGeom prst="rect">
            <a:avLst/>
          </a:prstGeom>
        </p:spPr>
      </p:pic>
      <p:sp>
        <p:nvSpPr>
          <p:cNvPr id="3" name="Rectangle 2">
            <a:extLst>
              <a:ext uri="{FF2B5EF4-FFF2-40B4-BE49-F238E27FC236}">
                <a16:creationId xmlns:a16="http://schemas.microsoft.com/office/drawing/2014/main" id="{320D14C6-9EFB-9832-61E5-7F3D351BAE2F}"/>
              </a:ext>
            </a:extLst>
          </p:cNvPr>
          <p:cNvSpPr/>
          <p:nvPr/>
        </p:nvSpPr>
        <p:spPr>
          <a:xfrm>
            <a:off x="-535912" y="-303371"/>
            <a:ext cx="13337512" cy="1065371"/>
          </a:xfrm>
          <a:prstGeom prst="rect">
            <a:avLst/>
          </a:prstGeom>
          <a:gradFill>
            <a:gsLst>
              <a:gs pos="0">
                <a:schemeClr val="bg1"/>
              </a:gs>
              <a:gs pos="74000">
                <a:schemeClr val="bg1">
                  <a:alpha val="51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4" name="Title 1">
            <a:extLst>
              <a:ext uri="{FF2B5EF4-FFF2-40B4-BE49-F238E27FC236}">
                <a16:creationId xmlns:a16="http://schemas.microsoft.com/office/drawing/2014/main" id="{FBF67654-E9D1-62FB-6EE3-BFE7E7459141}"/>
              </a:ext>
            </a:extLst>
          </p:cNvPr>
          <p:cNvSpPr txBox="1">
            <a:spLocks/>
          </p:cNvSpPr>
          <p:nvPr/>
        </p:nvSpPr>
        <p:spPr bwMode="auto">
          <a:xfrm>
            <a:off x="455944" y="182562"/>
            <a:ext cx="1127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lnSpcReduction="20000"/>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pPr>
            <a:r>
              <a:rPr sz="4000"/>
              <a:t>Recursos adicionales </a:t>
            </a:r>
          </a:p>
        </p:txBody>
      </p:sp>
      <p:sp>
        <p:nvSpPr>
          <p:cNvPr id="51204" name="Content Placeholder 11">
            <a:extLst>
              <a:ext uri="{FF2B5EF4-FFF2-40B4-BE49-F238E27FC236}">
                <a16:creationId xmlns:a16="http://schemas.microsoft.com/office/drawing/2014/main" id="{1344850B-E883-4D44-ADA6-877C6B39E12F}"/>
              </a:ext>
            </a:extLst>
          </p:cNvPr>
          <p:cNvSpPr>
            <a:spLocks noGrp="1"/>
          </p:cNvSpPr>
          <p:nvPr>
            <p:ph type="body" sz="quarter" idx="11"/>
          </p:nvPr>
        </p:nvSpPr>
        <p:spPr>
          <a:xfrm>
            <a:off x="4495800" y="3962400"/>
            <a:ext cx="3467100" cy="1066800"/>
          </a:xfrm>
        </p:spPr>
        <p:txBody>
          <a:bodyPr/>
          <a:lstStyle/>
          <a:p>
            <a:pPr marL="400050">
              <a:lnSpc>
                <a:spcPct val="90000"/>
              </a:lnSpc>
              <a:defRPr sz="1800">
                <a:latin typeface="Arial" panose="020B0604020202020204" pitchFamily="34" charset="0"/>
                <a:ea typeface="ＭＳ Ｐゴシック" panose="020B0600070205080204" pitchFamily="34" charset="-128"/>
                <a:cs typeface="Arial" panose="020B0604020202020204" pitchFamily="34" charset="0"/>
              </a:defRPr>
            </a:pPr>
            <a:r>
              <a:rPr dirty="0" err="1">
                <a:solidFill>
                  <a:schemeClr val="tx1"/>
                </a:solidFill>
              </a:rPr>
              <a:t>Esfuerzo</a:t>
            </a:r>
            <a:r>
              <a:rPr dirty="0">
                <a:solidFill>
                  <a:schemeClr val="tx1"/>
                </a:solidFill>
              </a:rPr>
              <a:t> </a:t>
            </a:r>
            <a:r>
              <a:rPr dirty="0" err="1">
                <a:solidFill>
                  <a:schemeClr val="tx1"/>
                </a:solidFill>
              </a:rPr>
              <a:t>voluntario</a:t>
            </a:r>
            <a:endParaRPr dirty="0">
              <a:solidFill>
                <a:schemeClr val="tx1"/>
              </a:solidFill>
            </a:endParaRPr>
          </a:p>
          <a:p>
            <a:pPr marL="400050">
              <a:lnSpc>
                <a:spcPct val="90000"/>
              </a:lnSpc>
              <a:defRPr sz="1800">
                <a:latin typeface="Arial" panose="020B0604020202020204" pitchFamily="34" charset="0"/>
                <a:ea typeface="ＭＳ Ｐゴシック" panose="020B0600070205080204" pitchFamily="34" charset="-128"/>
                <a:cs typeface="Arial" panose="020B0604020202020204" pitchFamily="34" charset="0"/>
              </a:defRPr>
            </a:pPr>
            <a:r>
              <a:rPr dirty="0" err="1">
                <a:solidFill>
                  <a:schemeClr val="tx1"/>
                </a:solidFill>
              </a:rPr>
              <a:t>Miembros</a:t>
            </a:r>
            <a:r>
              <a:rPr dirty="0">
                <a:solidFill>
                  <a:schemeClr val="tx1"/>
                </a:solidFill>
              </a:rPr>
              <a:t> a </a:t>
            </a:r>
            <a:r>
              <a:rPr dirty="0" err="1">
                <a:solidFill>
                  <a:schemeClr val="tx1"/>
                </a:solidFill>
              </a:rPr>
              <a:t>nivel</a:t>
            </a:r>
            <a:r>
              <a:rPr dirty="0">
                <a:solidFill>
                  <a:schemeClr val="tx1"/>
                </a:solidFill>
              </a:rPr>
              <a:t> </a:t>
            </a:r>
            <a:r>
              <a:rPr dirty="0" err="1">
                <a:solidFill>
                  <a:schemeClr val="tx1"/>
                </a:solidFill>
              </a:rPr>
              <a:t>nacional</a:t>
            </a:r>
            <a:endParaRPr dirty="0">
              <a:solidFill>
                <a:schemeClr val="tx1"/>
              </a:solidFill>
            </a:endParaRPr>
          </a:p>
          <a:p>
            <a:pPr marL="400050">
              <a:lnSpc>
                <a:spcPct val="90000"/>
              </a:lnSpc>
              <a:defRPr sz="1800">
                <a:latin typeface="Arial" panose="020B0604020202020204" pitchFamily="34" charset="0"/>
                <a:ea typeface="ＭＳ Ｐゴシック" panose="020B0600070205080204" pitchFamily="34" charset="-128"/>
                <a:cs typeface="Arial" panose="020B0604020202020204" pitchFamily="34" charset="0"/>
              </a:defRPr>
            </a:pPr>
            <a:r>
              <a:rPr dirty="0">
                <a:solidFill>
                  <a:schemeClr val="tx1"/>
                </a:solidFill>
              </a:rPr>
              <a:t>www.transcaer.com  </a:t>
            </a:r>
          </a:p>
        </p:txBody>
      </p:sp>
      <p:pic>
        <p:nvPicPr>
          <p:cNvPr id="5" name="Picture 4">
            <a:extLst>
              <a:ext uri="{FF2B5EF4-FFF2-40B4-BE49-F238E27FC236}">
                <a16:creationId xmlns:a16="http://schemas.microsoft.com/office/drawing/2014/main" id="{8D8D4BD5-7E7C-BEB9-FD9E-222A35416533}"/>
              </a:ext>
            </a:extLst>
          </p:cNvPr>
          <p:cNvPicPr>
            <a:picLocks noChangeAspect="1"/>
          </p:cNvPicPr>
          <p:nvPr/>
        </p:nvPicPr>
        <p:blipFill>
          <a:blip r:embed="rId4"/>
          <a:stretch>
            <a:fillRect/>
          </a:stretch>
        </p:blipFill>
        <p:spPr>
          <a:xfrm>
            <a:off x="3143430" y="1171733"/>
            <a:ext cx="6000569" cy="271446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D11FD5-4649-4CD0-65A3-2A65C7827D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3816" y="-631"/>
            <a:ext cx="9375837" cy="6249031"/>
          </a:xfrm>
          <a:prstGeom prst="rect">
            <a:avLst/>
          </a:prstGeom>
        </p:spPr>
      </p:pic>
      <p:pic>
        <p:nvPicPr>
          <p:cNvPr id="9" name="Picture 8">
            <a:extLst>
              <a:ext uri="{FF2B5EF4-FFF2-40B4-BE49-F238E27FC236}">
                <a16:creationId xmlns:a16="http://schemas.microsoft.com/office/drawing/2014/main" id="{65EEFBE3-3051-F789-98C7-1B843BA9BD45}"/>
              </a:ext>
            </a:extLst>
          </p:cNvPr>
          <p:cNvPicPr>
            <a:picLocks noChangeAspect="1"/>
          </p:cNvPicPr>
          <p:nvPr/>
        </p:nvPicPr>
        <p:blipFill>
          <a:blip r:embed="rId4">
            <a:extLst>
              <a:ext uri="{28A0092B-C50C-407E-A947-70E740481C1C}">
                <a14:useLocalDpi xmlns:a14="http://schemas.microsoft.com/office/drawing/2010/main" val="0"/>
              </a:ext>
            </a:extLst>
          </a:blip>
          <a:srcRect r="4211" b="3191"/>
          <a:stretch>
            <a:fillRect/>
          </a:stretch>
        </p:blipFill>
        <p:spPr>
          <a:xfrm>
            <a:off x="-266700" y="-38100"/>
            <a:ext cx="12725400" cy="6934200"/>
          </a:xfrm>
          <a:prstGeom prst="rect">
            <a:avLst/>
          </a:prstGeom>
        </p:spPr>
      </p:pic>
      <p:sp>
        <p:nvSpPr>
          <p:cNvPr id="5" name="Rectangle 2">
            <a:extLst>
              <a:ext uri="{FF2B5EF4-FFF2-40B4-BE49-F238E27FC236}">
                <a16:creationId xmlns:a16="http://schemas.microsoft.com/office/drawing/2014/main" id="{9E13E630-7340-013C-AB1C-6260E6FD1A67}"/>
              </a:ext>
            </a:extLst>
          </p:cNvPr>
          <p:cNvSpPr>
            <a:spLocks noGrp="1"/>
          </p:cNvSpPr>
          <p:nvPr>
            <p:ph type="title"/>
          </p:nvPr>
        </p:nvSpPr>
        <p:spPr>
          <a:xfrm>
            <a:off x="457200" y="487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algn="l">
              <a:defRPr sz="4400">
                <a:latin typeface="Arial" panose="020B0604020202020204" pitchFamily="34" charset="0"/>
                <a:ea typeface="ＭＳ Ｐゴシック" panose="020B0600070205080204" pitchFamily="34" charset="-128"/>
                <a:cs typeface="Arial" panose="020B0604020202020204" pitchFamily="34" charset="0"/>
              </a:defRPr>
            </a:pPr>
            <a:r>
              <a:t>Resumen</a:t>
            </a:r>
          </a:p>
        </p:txBody>
      </p:sp>
      <p:sp>
        <p:nvSpPr>
          <p:cNvPr id="6" name="Rectangle 3">
            <a:extLst>
              <a:ext uri="{FF2B5EF4-FFF2-40B4-BE49-F238E27FC236}">
                <a16:creationId xmlns:a16="http://schemas.microsoft.com/office/drawing/2014/main" id="{270ED800-B501-3760-74E5-6E11EB9105B1}"/>
              </a:ext>
            </a:extLst>
          </p:cNvPr>
          <p:cNvSpPr txBox="1">
            <a:spLocks/>
          </p:cNvSpPr>
          <p:nvPr/>
        </p:nvSpPr>
        <p:spPr bwMode="auto">
          <a:xfrm>
            <a:off x="457200" y="1220787"/>
            <a:ext cx="49530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err="1"/>
              <a:t>Diversas</a:t>
            </a:r>
            <a:r>
              <a:rPr sz="2300" dirty="0"/>
              <a:t> </a:t>
            </a:r>
            <a:r>
              <a:rPr sz="2300" dirty="0" err="1"/>
              <a:t>fuentes</a:t>
            </a:r>
            <a:r>
              <a:rPr sz="2300" dirty="0"/>
              <a:t> de </a:t>
            </a:r>
            <a:br>
              <a:rPr lang="es-AR" sz="2300" dirty="0"/>
            </a:br>
            <a:r>
              <a:rPr sz="2300" dirty="0" err="1"/>
              <a:t>información</a:t>
            </a:r>
            <a:r>
              <a:rPr sz="2300" dirty="0"/>
              <a:t> </a:t>
            </a:r>
            <a:r>
              <a:rPr sz="2300" dirty="0" err="1"/>
              <a:t>disponibles</a:t>
            </a:r>
            <a:r>
              <a:rPr sz="2300" dirty="0"/>
              <a:t> </a:t>
            </a:r>
            <a:br>
              <a:rPr lang="es-AR" sz="2300" dirty="0"/>
            </a:br>
            <a:r>
              <a:rPr sz="2300" dirty="0"/>
              <a:t>para </a:t>
            </a:r>
            <a:r>
              <a:rPr sz="2300" dirty="0" err="1"/>
              <a:t>identificar</a:t>
            </a:r>
            <a:r>
              <a:rPr sz="2300" dirty="0"/>
              <a:t> </a:t>
            </a:r>
            <a:r>
              <a:rPr sz="2300" dirty="0" err="1"/>
              <a:t>el</a:t>
            </a:r>
            <a:r>
              <a:rPr sz="2300" dirty="0"/>
              <a:t> </a:t>
            </a:r>
            <a:r>
              <a:rPr sz="2300" dirty="0" err="1"/>
              <a:t>etanol</a:t>
            </a:r>
            <a:r>
              <a:rPr sz="2300" dirty="0"/>
              <a:t>:</a:t>
            </a:r>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a:t>Hoja de </a:t>
            </a:r>
            <a:r>
              <a:rPr sz="2300" dirty="0" err="1"/>
              <a:t>datos</a:t>
            </a:r>
            <a:r>
              <a:rPr sz="2300" dirty="0"/>
              <a:t> de </a:t>
            </a:r>
            <a:r>
              <a:rPr sz="2300" dirty="0" err="1"/>
              <a:t>seguridad</a:t>
            </a:r>
            <a:r>
              <a:rPr sz="2300" dirty="0"/>
              <a:t> </a:t>
            </a:r>
            <a:br>
              <a:rPr lang="es-AR" sz="2300" dirty="0"/>
            </a:br>
            <a:r>
              <a:rPr sz="2300" dirty="0"/>
              <a:t>(FDS)</a:t>
            </a:r>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err="1"/>
              <a:t>Señales</a:t>
            </a:r>
            <a:r>
              <a:rPr sz="2300" dirty="0"/>
              <a:t> y </a:t>
            </a:r>
            <a:r>
              <a:rPr sz="2300" dirty="0" err="1"/>
              <a:t>marcas</a:t>
            </a:r>
            <a:r>
              <a:rPr sz="2300" dirty="0"/>
              <a:t> del DOT</a:t>
            </a:r>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a:t>Sistema de </a:t>
            </a:r>
            <a:r>
              <a:rPr sz="2300" dirty="0" err="1"/>
              <a:t>etiquetado</a:t>
            </a:r>
            <a:r>
              <a:rPr sz="2300" dirty="0"/>
              <a:t> NFPA 704</a:t>
            </a:r>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err="1"/>
              <a:t>documentos</a:t>
            </a:r>
            <a:r>
              <a:rPr sz="2300" dirty="0"/>
              <a:t> de </a:t>
            </a:r>
            <a:r>
              <a:rPr sz="2300" dirty="0" err="1"/>
              <a:t>envío</a:t>
            </a:r>
            <a:endParaRPr sz="2300" dirty="0"/>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a:t>El </a:t>
            </a:r>
            <a:r>
              <a:rPr sz="2300" dirty="0" err="1"/>
              <a:t>etanol</a:t>
            </a:r>
            <a:r>
              <a:rPr sz="2300" dirty="0"/>
              <a:t> combustible </a:t>
            </a:r>
            <a:r>
              <a:rPr sz="2300" dirty="0" err="1"/>
              <a:t>desnaturalizado</a:t>
            </a:r>
            <a:r>
              <a:rPr sz="2300" dirty="0"/>
              <a:t> se </a:t>
            </a:r>
            <a:r>
              <a:rPr sz="2300" dirty="0" err="1"/>
              <a:t>encuentra</a:t>
            </a:r>
            <a:r>
              <a:rPr sz="2300" dirty="0"/>
              <a:t> </a:t>
            </a:r>
            <a:r>
              <a:rPr sz="2300" dirty="0" err="1"/>
              <a:t>en</a:t>
            </a:r>
            <a:r>
              <a:rPr sz="2300" dirty="0"/>
              <a:t>:</a:t>
            </a:r>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err="1"/>
              <a:t>Camiones</a:t>
            </a:r>
            <a:r>
              <a:rPr sz="2300" dirty="0"/>
              <a:t> cisterna de carga para </a:t>
            </a:r>
            <a:r>
              <a:rPr sz="2300" dirty="0" err="1"/>
              <a:t>carretera</a:t>
            </a:r>
            <a:endParaRPr sz="2300" dirty="0"/>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300" dirty="0" err="1"/>
              <a:t>Vagones</a:t>
            </a:r>
            <a:r>
              <a:rPr sz="2300" dirty="0"/>
              <a:t> cisterna de </a:t>
            </a:r>
            <a:r>
              <a:rPr sz="2300" dirty="0" err="1"/>
              <a:t>ferrocarril</a:t>
            </a:r>
            <a:endParaRPr sz="2300" dirty="0"/>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Buques</a:t>
            </a:r>
            <a:r>
              <a:rPr dirty="0"/>
              <a:t> de carga/</a:t>
            </a:r>
            <a:r>
              <a:rPr dirty="0" err="1"/>
              <a:t>barcazas</a:t>
            </a:r>
            <a:endParaRPr dirty="0"/>
          </a:p>
          <a:p>
            <a:pPr eaLnBrk="1" hangingPunct="1">
              <a:lnSpc>
                <a:spcPts val="2300"/>
              </a:lnSpc>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Oleoductos</a:t>
            </a:r>
            <a:endParaRPr dirty="0"/>
          </a:p>
        </p:txBody>
      </p:sp>
      <p:pic>
        <p:nvPicPr>
          <p:cNvPr id="2" name="Picture 1">
            <a:extLst>
              <a:ext uri="{FF2B5EF4-FFF2-40B4-BE49-F238E27FC236}">
                <a16:creationId xmlns:a16="http://schemas.microsoft.com/office/drawing/2014/main" id="{6B1E9C27-9E5D-0C56-2F5E-D94EFF746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82921485-8603-7F31-C579-EDC33ED3085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0" y="0"/>
            <a:ext cx="12192000" cy="6934200"/>
          </a:xfrm>
          <a:prstGeom prst="rect">
            <a:avLst/>
          </a:prstGeom>
        </p:spPr>
      </p:pic>
      <p:sp>
        <p:nvSpPr>
          <p:cNvPr id="3" name="Rectangle 2">
            <a:extLst>
              <a:ext uri="{FF2B5EF4-FFF2-40B4-BE49-F238E27FC236}">
                <a16:creationId xmlns:a16="http://schemas.microsoft.com/office/drawing/2014/main" id="{33115A5D-D5C7-799A-B9FA-34ADED802F7C}"/>
              </a:ext>
            </a:extLst>
          </p:cNvPr>
          <p:cNvSpPr/>
          <p:nvPr/>
        </p:nvSpPr>
        <p:spPr>
          <a:xfrm>
            <a:off x="0" y="762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4" name="Title 1">
            <a:extLst>
              <a:ext uri="{FF2B5EF4-FFF2-40B4-BE49-F238E27FC236}">
                <a16:creationId xmlns:a16="http://schemas.microsoft.com/office/drawing/2014/main" id="{970CB991-CE80-8204-955D-4ABAE13AD596}"/>
              </a:ext>
            </a:extLst>
          </p:cNvPr>
          <p:cNvSpPr txBox="1">
            <a:spLocks/>
          </p:cNvSpPr>
          <p:nvPr/>
        </p:nvSpPr>
        <p:spPr bwMode="auto">
          <a:xfrm>
            <a:off x="533400" y="563562"/>
            <a:ext cx="6172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sz="4000"/>
            </a:pPr>
            <a:r>
              <a:rPr dirty="0" err="1"/>
              <a:t>Actividad</a:t>
            </a:r>
            <a:r>
              <a:rPr dirty="0"/>
              <a:t> 4.1: </a:t>
            </a:r>
            <a:r>
              <a:rPr dirty="0" err="1"/>
              <a:t>Identificación</a:t>
            </a:r>
            <a:r>
              <a:rPr dirty="0"/>
              <a:t> de </a:t>
            </a:r>
            <a:r>
              <a:rPr dirty="0" err="1"/>
              <a:t>productos</a:t>
            </a:r>
            <a:r>
              <a:rPr dirty="0"/>
              <a:t> de </a:t>
            </a:r>
            <a:r>
              <a:rPr dirty="0" err="1"/>
              <a:t>etanol</a:t>
            </a:r>
            <a:endParaRPr dirty="0"/>
          </a:p>
        </p:txBody>
      </p:sp>
      <p:sp>
        <p:nvSpPr>
          <p:cNvPr id="5" name="Rectangle 3">
            <a:extLst>
              <a:ext uri="{FF2B5EF4-FFF2-40B4-BE49-F238E27FC236}">
                <a16:creationId xmlns:a16="http://schemas.microsoft.com/office/drawing/2014/main" id="{A9859025-F0E2-5B62-A7B9-1BD13393E135}"/>
              </a:ext>
            </a:extLst>
          </p:cNvPr>
          <p:cNvSpPr txBox="1">
            <a:spLocks/>
          </p:cNvSpPr>
          <p:nvPr/>
        </p:nvSpPr>
        <p:spPr bwMode="auto">
          <a:xfrm>
            <a:off x="533400" y="2590800"/>
            <a:ext cx="54864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Font typeface="Arial" panose="020B0604020202020204" pitchFamily="34" charset="0"/>
              <a:buNone/>
              <a:defRPr sz="2800" b="1">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dirty="0" err="1"/>
              <a:t>Objetivo</a:t>
            </a:r>
            <a:r>
              <a:rPr dirty="0"/>
              <a:t>:</a:t>
            </a:r>
          </a:p>
          <a:p>
            <a:pPr marL="0" indent="0" eaLnBrk="1" hangingPunct="1">
              <a:lnSpc>
                <a:spcPct val="90000"/>
              </a:lnSpc>
              <a:buFont typeface="Arial" panose="020B0604020202020204" pitchFamily="34" charset="0"/>
              <a:buNone/>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Para </a:t>
            </a:r>
            <a:r>
              <a:rPr dirty="0" err="1"/>
              <a:t>permitir</a:t>
            </a:r>
            <a:r>
              <a:rPr dirty="0"/>
              <a:t> </a:t>
            </a:r>
            <a:r>
              <a:rPr dirty="0" err="1"/>
              <a:t>que</a:t>
            </a:r>
            <a:r>
              <a:rPr dirty="0"/>
              <a:t> </a:t>
            </a:r>
            <a:r>
              <a:rPr dirty="0" err="1"/>
              <a:t>los</a:t>
            </a:r>
            <a:r>
              <a:rPr dirty="0"/>
              <a:t> </a:t>
            </a:r>
            <a:r>
              <a:rPr dirty="0" err="1"/>
              <a:t>participantes</a:t>
            </a:r>
            <a:r>
              <a:rPr dirty="0"/>
              <a:t> </a:t>
            </a:r>
            <a:r>
              <a:rPr dirty="0" err="1"/>
              <a:t>determinen</a:t>
            </a:r>
            <a:r>
              <a:rPr dirty="0"/>
              <a:t> </a:t>
            </a:r>
            <a:r>
              <a:rPr dirty="0" err="1"/>
              <a:t>los</a:t>
            </a:r>
            <a:r>
              <a:rPr dirty="0"/>
              <a:t> </a:t>
            </a:r>
            <a:r>
              <a:rPr dirty="0" err="1"/>
              <a:t>riesgos</a:t>
            </a:r>
            <a:r>
              <a:rPr dirty="0"/>
              <a:t> </a:t>
            </a:r>
            <a:r>
              <a:rPr dirty="0" err="1"/>
              <a:t>asociados</a:t>
            </a:r>
            <a:r>
              <a:rPr dirty="0"/>
              <a:t> con </a:t>
            </a:r>
            <a:r>
              <a:rPr dirty="0" err="1"/>
              <a:t>una</a:t>
            </a:r>
            <a:r>
              <a:rPr dirty="0"/>
              <a:t> </a:t>
            </a:r>
            <a:r>
              <a:rPr dirty="0" err="1"/>
              <a:t>emergencia</a:t>
            </a:r>
            <a:r>
              <a:rPr dirty="0"/>
              <a:t> </a:t>
            </a:r>
            <a:r>
              <a:rPr dirty="0" err="1"/>
              <a:t>relacionada</a:t>
            </a:r>
            <a:r>
              <a:rPr dirty="0"/>
              <a:t> con </a:t>
            </a:r>
            <a:r>
              <a:rPr dirty="0" err="1"/>
              <a:t>el</a:t>
            </a:r>
            <a:r>
              <a:rPr dirty="0"/>
              <a:t> </a:t>
            </a:r>
            <a:r>
              <a:rPr dirty="0" err="1"/>
              <a:t>etanol</a:t>
            </a:r>
            <a:r>
              <a:rPr dirty="0"/>
              <a:t>.</a:t>
            </a:r>
          </a:p>
        </p:txBody>
      </p:sp>
      <p:pic>
        <p:nvPicPr>
          <p:cNvPr id="6" name="Picture 5">
            <a:extLst>
              <a:ext uri="{FF2B5EF4-FFF2-40B4-BE49-F238E27FC236}">
                <a16:creationId xmlns:a16="http://schemas.microsoft.com/office/drawing/2014/main" id="{D8181BA5-82E3-6FF9-246A-127BF424C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C9E4582-8A93-4BC6-BAC3-52C59E7FEBA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tretch>
            <a:fillRect/>
          </a:stretch>
        </p:blipFill>
        <p:spPr>
          <a:xfrm>
            <a:off x="-4156" y="9698"/>
            <a:ext cx="12200313" cy="6838604"/>
          </a:xfrm>
          <a:prstGeom prst="rect">
            <a:avLst/>
          </a:prstGeom>
        </p:spPr>
      </p:pic>
      <p:sp>
        <p:nvSpPr>
          <p:cNvPr id="3" name="Rectangle 2">
            <a:extLst>
              <a:ext uri="{FF2B5EF4-FFF2-40B4-BE49-F238E27FC236}">
                <a16:creationId xmlns:a16="http://schemas.microsoft.com/office/drawing/2014/main" id="{BA46DFD9-D263-1CDE-7D26-4B876FA3AAD5}"/>
              </a:ext>
            </a:extLst>
          </p:cNvPr>
          <p:cNvSpPr/>
          <p:nvPr/>
        </p:nvSpPr>
        <p:spPr>
          <a:xfrm>
            <a:off x="-4157" y="2286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2" name="Rectangle 1">
            <a:extLst>
              <a:ext uri="{FF2B5EF4-FFF2-40B4-BE49-F238E27FC236}">
                <a16:creationId xmlns:a16="http://schemas.microsoft.com/office/drawing/2014/main" id="{85A59183-02EB-DFD1-D4FE-01F202C1B860}"/>
              </a:ext>
            </a:extLst>
          </p:cNvPr>
          <p:cNvSpPr/>
          <p:nvPr/>
        </p:nvSpPr>
        <p:spPr>
          <a:xfrm>
            <a:off x="-1" y="-2771"/>
            <a:ext cx="1203052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12291" name="Rectangle 3">
            <a:extLst>
              <a:ext uri="{FF2B5EF4-FFF2-40B4-BE49-F238E27FC236}">
                <a16:creationId xmlns:a16="http://schemas.microsoft.com/office/drawing/2014/main" id="{1AC72575-C52C-4539-93BA-9E8C6BF8D6EA}"/>
              </a:ext>
            </a:extLst>
          </p:cNvPr>
          <p:cNvSpPr>
            <a:spLocks noGrp="1"/>
          </p:cNvSpPr>
          <p:nvPr>
            <p:ph type="body" sz="quarter" idx="11"/>
          </p:nvPr>
        </p:nvSpPr>
        <p:spPr>
          <a:xfrm>
            <a:off x="457200" y="1981200"/>
            <a:ext cx="6019800" cy="5334000"/>
          </a:xfrm>
        </p:spPr>
        <p:txBody>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700" dirty="0"/>
              <a:t>Es </a:t>
            </a:r>
            <a:r>
              <a:rPr sz="2700" dirty="0" err="1"/>
              <a:t>esencial</a:t>
            </a:r>
            <a:r>
              <a:rPr sz="2700" dirty="0"/>
              <a:t> </a:t>
            </a:r>
            <a:r>
              <a:rPr sz="2700" dirty="0" err="1"/>
              <a:t>identificar</a:t>
            </a:r>
            <a:r>
              <a:rPr sz="2700" dirty="0"/>
              <a:t> </a:t>
            </a:r>
            <a:r>
              <a:rPr sz="2700" dirty="0" err="1"/>
              <a:t>rápida</a:t>
            </a:r>
            <a:r>
              <a:rPr sz="2700" dirty="0"/>
              <a:t> y </a:t>
            </a:r>
            <a:r>
              <a:rPr sz="2700" dirty="0" err="1"/>
              <a:t>eficazmente</a:t>
            </a:r>
            <a:r>
              <a:rPr sz="2700" dirty="0"/>
              <a:t> la </a:t>
            </a:r>
            <a:r>
              <a:rPr sz="2700" dirty="0" err="1"/>
              <a:t>presencia</a:t>
            </a:r>
            <a:r>
              <a:rPr sz="2700" dirty="0"/>
              <a:t> de </a:t>
            </a:r>
            <a:r>
              <a:rPr sz="2700" dirty="0" err="1"/>
              <a:t>etanol</a:t>
            </a:r>
            <a:r>
              <a:rPr sz="2700" dirty="0"/>
              <a:t> o combustibles </a:t>
            </a:r>
            <a:r>
              <a:rPr sz="2700" dirty="0" err="1"/>
              <a:t>mezclados</a:t>
            </a:r>
            <a:r>
              <a:rPr sz="2700" dirty="0"/>
              <a:t> con </a:t>
            </a:r>
            <a:r>
              <a:rPr sz="2700" dirty="0" err="1"/>
              <a:t>etanol</a:t>
            </a:r>
            <a:r>
              <a:rPr sz="2700" dirty="0"/>
              <a:t> </a:t>
            </a:r>
            <a:r>
              <a:rPr sz="2700" dirty="0" err="1"/>
              <a:t>en</a:t>
            </a:r>
            <a:r>
              <a:rPr sz="2700" dirty="0"/>
              <a:t> </a:t>
            </a:r>
            <a:r>
              <a:rPr sz="2700" dirty="0" err="1"/>
              <a:t>el</a:t>
            </a:r>
            <a:r>
              <a:rPr sz="2700" dirty="0"/>
              <a:t> </a:t>
            </a:r>
            <a:r>
              <a:rPr sz="2700" dirty="0" err="1"/>
              <a:t>lugar</a:t>
            </a:r>
            <a:r>
              <a:rPr sz="2700" dirty="0"/>
              <a:t> del </a:t>
            </a:r>
            <a:r>
              <a:rPr sz="2700" dirty="0" err="1"/>
              <a:t>incidente</a:t>
            </a:r>
            <a:r>
              <a:rPr sz="27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700" dirty="0"/>
              <a:t>Es </a:t>
            </a:r>
            <a:r>
              <a:rPr sz="2700" dirty="0" err="1"/>
              <a:t>importante</a:t>
            </a:r>
            <a:r>
              <a:rPr sz="2700" dirty="0"/>
              <a:t> </a:t>
            </a:r>
            <a:r>
              <a:rPr sz="2700" dirty="0" err="1"/>
              <a:t>reconocer</a:t>
            </a:r>
            <a:r>
              <a:rPr sz="2700" dirty="0"/>
              <a:t> </a:t>
            </a:r>
            <a:r>
              <a:rPr sz="2700" dirty="0" err="1"/>
              <a:t>el</a:t>
            </a:r>
            <a:r>
              <a:rPr sz="2700" dirty="0"/>
              <a:t> </a:t>
            </a:r>
            <a:r>
              <a:rPr sz="2700" dirty="0" err="1"/>
              <a:t>correcto</a:t>
            </a:r>
            <a:r>
              <a:rPr sz="2700" dirty="0"/>
              <a:t> </a:t>
            </a:r>
            <a:r>
              <a:rPr sz="2700" dirty="0" err="1"/>
              <a:t>etiquetado</a:t>
            </a:r>
            <a:r>
              <a:rPr sz="2700" dirty="0"/>
              <a:t> y </a:t>
            </a:r>
            <a:r>
              <a:rPr sz="2700" dirty="0" err="1"/>
              <a:t>marcado</a:t>
            </a:r>
            <a:r>
              <a:rPr sz="2700" dirty="0"/>
              <a:t> de </a:t>
            </a:r>
            <a:r>
              <a:rPr sz="2700" dirty="0" err="1"/>
              <a:t>los</a:t>
            </a:r>
            <a:r>
              <a:rPr sz="2700" dirty="0"/>
              <a:t> combustibles </a:t>
            </a:r>
            <a:r>
              <a:rPr sz="2700" dirty="0" err="1"/>
              <a:t>mezclados</a:t>
            </a:r>
            <a:r>
              <a:rPr sz="2700" dirty="0"/>
              <a:t> con </a:t>
            </a:r>
            <a:r>
              <a:rPr sz="2700" dirty="0" err="1"/>
              <a:t>etanol</a:t>
            </a:r>
            <a:r>
              <a:rPr sz="2700"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700" dirty="0" err="1"/>
              <a:t>Medidas</a:t>
            </a:r>
            <a:r>
              <a:rPr sz="2700" dirty="0"/>
              <a:t> </a:t>
            </a:r>
            <a:r>
              <a:rPr sz="2700" dirty="0" err="1"/>
              <a:t>adoptadas</a:t>
            </a:r>
            <a:r>
              <a:rPr sz="2700" dirty="0"/>
              <a:t> para </a:t>
            </a:r>
            <a:r>
              <a:rPr sz="2700" dirty="0" err="1"/>
              <a:t>garantizar</a:t>
            </a:r>
            <a:r>
              <a:rPr sz="2700" dirty="0"/>
              <a:t> la </a:t>
            </a:r>
            <a:r>
              <a:rPr sz="2700" dirty="0" err="1"/>
              <a:t>gestión</a:t>
            </a:r>
            <a:r>
              <a:rPr sz="2700" dirty="0"/>
              <a:t> </a:t>
            </a:r>
            <a:r>
              <a:rPr sz="2700" dirty="0" err="1"/>
              <a:t>eficaz</a:t>
            </a:r>
            <a:r>
              <a:rPr sz="2700" dirty="0"/>
              <a:t> de </a:t>
            </a:r>
            <a:r>
              <a:rPr sz="2700" dirty="0" err="1"/>
              <a:t>los</a:t>
            </a:r>
            <a:r>
              <a:rPr sz="2700" dirty="0"/>
              <a:t> </a:t>
            </a:r>
            <a:r>
              <a:rPr sz="2700" dirty="0" err="1"/>
              <a:t>incidentes</a:t>
            </a:r>
            <a:endParaRPr sz="2700" dirty="0"/>
          </a:p>
        </p:txBody>
      </p:sp>
      <p:sp>
        <p:nvSpPr>
          <p:cNvPr id="5" name="Title 4">
            <a:extLst>
              <a:ext uri="{FF2B5EF4-FFF2-40B4-BE49-F238E27FC236}">
                <a16:creationId xmlns:a16="http://schemas.microsoft.com/office/drawing/2014/main" id="{A4BDE72C-4E10-17E6-01DD-56BF9678A413}"/>
              </a:ext>
            </a:extLst>
          </p:cNvPr>
          <p:cNvSpPr>
            <a:spLocks noGrp="1"/>
          </p:cNvSpPr>
          <p:nvPr>
            <p:ph type="title"/>
          </p:nvPr>
        </p:nvSpPr>
        <p:spPr>
          <a:xfrm>
            <a:off x="457200" y="1143000"/>
            <a:ext cx="11277600" cy="637382"/>
          </a:xfrm>
        </p:spPr>
        <p:txBody>
          <a:bodyPr>
            <a:noAutofit/>
          </a:bodyPr>
          <a:lstStyle/>
          <a:p>
            <a:pPr algn="l">
              <a:defRPr sz="4000"/>
            </a:pPr>
            <a:r>
              <a:t>Introducción</a:t>
            </a:r>
          </a:p>
        </p:txBody>
      </p:sp>
      <p:pic>
        <p:nvPicPr>
          <p:cNvPr id="6" name="Picture 5">
            <a:extLst>
              <a:ext uri="{FF2B5EF4-FFF2-40B4-BE49-F238E27FC236}">
                <a16:creationId xmlns:a16="http://schemas.microsoft.com/office/drawing/2014/main" id="{2A5BF1DE-2BF4-D766-52AC-9060A0390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76D2C3-D1BA-B5E7-90FB-5FE8C2E8688E}"/>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4339" name="Picture 1">
            <a:extLst>
              <a:ext uri="{FF2B5EF4-FFF2-40B4-BE49-F238E27FC236}">
                <a16:creationId xmlns:a16="http://schemas.microsoft.com/office/drawing/2014/main" id="{A6FE35FB-7CD2-4362-B527-C47D72EDB8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392907" y="886894"/>
            <a:ext cx="7406186" cy="5434448"/>
          </a:xfrm>
          <a:prstGeom prst="rect">
            <a:avLst/>
          </a:prstGeom>
          <a:extLst>
            <a:ext uri="{909E8E84-426E-40DD-AFC4-6F175D3DCCD1}">
              <a14:hiddenFill xmlns:a14="http://schemas.microsoft.com/office/drawing/2010/main">
                <a:solidFill>
                  <a:srgbClr val="FFFFFF"/>
                </a:solidFill>
              </a14:hiddenFill>
            </a:ext>
          </a:extLst>
        </p:spPr>
      </p:pic>
      <p:sp>
        <p:nvSpPr>
          <p:cNvPr id="14338" name="Title 1">
            <a:extLst>
              <a:ext uri="{FF2B5EF4-FFF2-40B4-BE49-F238E27FC236}">
                <a16:creationId xmlns:a16="http://schemas.microsoft.com/office/drawing/2014/main" id="{79241EA8-6B9D-445D-86AA-1CFA2027A238}"/>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algn="ctr" eaLnBrk="1" hangingPunct="1">
              <a:defRPr sz="4000">
                <a:latin typeface="Arial" panose="020B0604020202020204" pitchFamily="34" charset="0"/>
                <a:ea typeface="ＭＳ Ｐゴシック" panose="020B0600070205080204" pitchFamily="34" charset="-128"/>
                <a:cs typeface="Arial" panose="020B0604020202020204" pitchFamily="34" charset="0"/>
              </a:defRPr>
            </a:pPr>
            <a:r>
              <a:t>Del campo a su vehículo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805FC25-C34E-0065-0B14-975A2F885188}"/>
              </a:ext>
            </a:extLst>
          </p:cNvPr>
          <p:cNvGrpSpPr/>
          <p:nvPr/>
        </p:nvGrpSpPr>
        <p:grpSpPr>
          <a:xfrm>
            <a:off x="0" y="-45289"/>
            <a:ext cx="12192000" cy="6948579"/>
            <a:chOff x="0" y="-45289"/>
            <a:chExt cx="12192000" cy="6948579"/>
          </a:xfrm>
        </p:grpSpPr>
        <p:sp>
          <p:nvSpPr>
            <p:cNvPr id="3" name="Rectangle 2">
              <a:extLst>
                <a:ext uri="{FF2B5EF4-FFF2-40B4-BE49-F238E27FC236}">
                  <a16:creationId xmlns:a16="http://schemas.microsoft.com/office/drawing/2014/main" id="{E784F77F-4D2F-65AC-39D3-81D132AEF71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4" name="Picture 3">
              <a:extLst>
                <a:ext uri="{FF2B5EF4-FFF2-40B4-BE49-F238E27FC236}">
                  <a16:creationId xmlns:a16="http://schemas.microsoft.com/office/drawing/2014/main" id="{2D413FE9-2050-1360-8035-A4FA8F331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89"/>
              <a:ext cx="8077200" cy="6948579"/>
            </a:xfrm>
            <a:prstGeom prst="rect">
              <a:avLst/>
            </a:prstGeom>
          </p:spPr>
        </p:pic>
      </p:grpSp>
      <p:sp>
        <p:nvSpPr>
          <p:cNvPr id="16386" name="Rectangle 3">
            <a:extLst>
              <a:ext uri="{FF2B5EF4-FFF2-40B4-BE49-F238E27FC236}">
                <a16:creationId xmlns:a16="http://schemas.microsoft.com/office/drawing/2014/main" id="{84C9347D-D44E-4ECB-8C5E-B0044C9383FD}"/>
              </a:ext>
            </a:extLst>
          </p:cNvPr>
          <p:cNvSpPr>
            <a:spLocks noGrp="1"/>
          </p:cNvSpPr>
          <p:nvPr>
            <p:ph type="body" sz="quarter" idx="11"/>
          </p:nvPr>
        </p:nvSpPr>
        <p:spPr>
          <a:xfrm>
            <a:off x="457200" y="2209800"/>
            <a:ext cx="6019800" cy="5334000"/>
          </a:xfrm>
        </p:spPr>
        <p:txBody>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Identifique</a:t>
            </a:r>
            <a:r>
              <a:rPr dirty="0"/>
              <a:t> </a:t>
            </a:r>
            <a:r>
              <a:rPr dirty="0" err="1"/>
              <a:t>el</a:t>
            </a:r>
            <a:r>
              <a:rPr dirty="0"/>
              <a:t> </a:t>
            </a:r>
            <a:r>
              <a:rPr dirty="0" err="1"/>
              <a:t>producto</a:t>
            </a:r>
            <a:r>
              <a:rPr dirty="0"/>
              <a:t> </a:t>
            </a:r>
            <a:r>
              <a:rPr dirty="0" err="1"/>
              <a:t>mediante</a:t>
            </a:r>
            <a:r>
              <a:rPr dirty="0"/>
              <a:t> </a:t>
            </a:r>
            <a:br>
              <a:rPr lang="es-AR" dirty="0"/>
            </a:br>
            <a:r>
              <a:rPr dirty="0" err="1"/>
              <a:t>el</a:t>
            </a:r>
            <a:r>
              <a:rPr dirty="0"/>
              <a:t> </a:t>
            </a:r>
            <a:r>
              <a:rPr dirty="0" err="1"/>
              <a:t>uso</a:t>
            </a:r>
            <a:r>
              <a:rPr dirty="0"/>
              <a:t> de </a:t>
            </a:r>
            <a:r>
              <a:rPr dirty="0" err="1"/>
              <a:t>placas</a:t>
            </a:r>
            <a:r>
              <a:rPr dirty="0"/>
              <a:t> DOT.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Combustibles </a:t>
            </a:r>
            <a:r>
              <a:rPr dirty="0" err="1"/>
              <a:t>mezclados</a:t>
            </a:r>
            <a:r>
              <a:rPr dirty="0"/>
              <a:t> con </a:t>
            </a:r>
            <a:r>
              <a:rPr dirty="0" err="1"/>
              <a:t>etanol</a:t>
            </a:r>
            <a:r>
              <a:rPr dirty="0"/>
              <a:t> y </a:t>
            </a:r>
            <a:r>
              <a:rPr dirty="0" err="1"/>
              <a:t>gasolina</a:t>
            </a:r>
            <a:r>
              <a:rPr dirty="0"/>
              <a:t> </a:t>
            </a:r>
            <a:r>
              <a:rPr dirty="0" err="1"/>
              <a:t>transportados</a:t>
            </a:r>
            <a:r>
              <a:rPr dirty="0"/>
              <a:t> </a:t>
            </a:r>
            <a:br>
              <a:rPr lang="es-AR" dirty="0"/>
            </a:br>
            <a:r>
              <a:rPr dirty="0" err="1"/>
              <a:t>en</a:t>
            </a:r>
            <a:r>
              <a:rPr dirty="0"/>
              <a:t> </a:t>
            </a:r>
            <a:r>
              <a:rPr dirty="0" err="1"/>
              <a:t>varios</a:t>
            </a:r>
            <a:r>
              <a:rPr dirty="0"/>
              <a:t> </a:t>
            </a:r>
            <a:r>
              <a:rPr dirty="0" err="1"/>
              <a:t>tipos</a:t>
            </a:r>
            <a:r>
              <a:rPr dirty="0"/>
              <a:t> de </a:t>
            </a:r>
            <a:r>
              <a:rPr dirty="0" err="1"/>
              <a:t>contenedores</a:t>
            </a:r>
            <a:endParaRPr dirty="0"/>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Tanques de carga </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Vagones</a:t>
            </a:r>
            <a:r>
              <a:rPr dirty="0"/>
              <a:t> cisterna </a:t>
            </a:r>
            <a:r>
              <a:rPr dirty="0" err="1"/>
              <a:t>ferroviarios</a:t>
            </a:r>
            <a:endParaRPr dirty="0"/>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Buques</a:t>
            </a:r>
            <a:r>
              <a:rPr dirty="0"/>
              <a:t> de carga/</a:t>
            </a:r>
            <a:r>
              <a:rPr dirty="0" err="1"/>
              <a:t>barcazas</a:t>
            </a:r>
            <a:endParaRPr dirty="0"/>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Oleoductos</a:t>
            </a:r>
            <a:endParaRPr dirty="0"/>
          </a:p>
        </p:txBody>
      </p:sp>
      <p:sp>
        <p:nvSpPr>
          <p:cNvPr id="2" name="Title 1">
            <a:extLst>
              <a:ext uri="{FF2B5EF4-FFF2-40B4-BE49-F238E27FC236}">
                <a16:creationId xmlns:a16="http://schemas.microsoft.com/office/drawing/2014/main" id="{D90FDA4D-EDBA-E5AE-DAA3-5472912F6A72}"/>
              </a:ext>
            </a:extLst>
          </p:cNvPr>
          <p:cNvSpPr>
            <a:spLocks noGrp="1"/>
          </p:cNvSpPr>
          <p:nvPr>
            <p:ph type="title"/>
          </p:nvPr>
        </p:nvSpPr>
        <p:spPr>
          <a:xfrm>
            <a:off x="457200" y="715962"/>
            <a:ext cx="11277600" cy="579438"/>
          </a:xfrm>
        </p:spPr>
        <p:txBody>
          <a:bodyPr>
            <a:noAutofit/>
          </a:bodyPr>
          <a:lstStyle/>
          <a:p>
            <a:pPr algn="l">
              <a:defRPr sz="4000"/>
            </a:pPr>
            <a:r>
              <a:rPr dirty="0" err="1"/>
              <a:t>Señales</a:t>
            </a:r>
            <a:r>
              <a:rPr dirty="0"/>
              <a:t> de </a:t>
            </a:r>
            <a:r>
              <a:rPr dirty="0" err="1"/>
              <a:t>transporte</a:t>
            </a:r>
            <a:r>
              <a:rPr dirty="0"/>
              <a:t> </a:t>
            </a:r>
            <a:br>
              <a:rPr lang="en-US" sz="4000" dirty="0"/>
            </a:br>
            <a:r>
              <a:rPr dirty="0"/>
              <a:t> y </a:t>
            </a:r>
            <a:r>
              <a:rPr dirty="0" err="1"/>
              <a:t>marcas</a:t>
            </a:r>
            <a:br>
              <a:rPr lang="en-US" sz="4000" dirty="0"/>
            </a:br>
            <a:endParaRPr sz="4000" dirty="0"/>
          </a:p>
        </p:txBody>
      </p:sp>
      <p:pic>
        <p:nvPicPr>
          <p:cNvPr id="7" name="Picture Placeholder 6">
            <a:extLst>
              <a:ext uri="{FF2B5EF4-FFF2-40B4-BE49-F238E27FC236}">
                <a16:creationId xmlns:a16="http://schemas.microsoft.com/office/drawing/2014/main" id="{6BBAF3BB-A5A6-EA12-B491-671CDEFEBE59}"/>
              </a:ext>
            </a:extLst>
          </p:cNvPr>
          <p:cNvPicPr>
            <a:picLocks noGrp="1" noChangeAspect="1"/>
          </p:cNvPicPr>
          <p:nvPr>
            <p:ph type="pic" sz="quarter" idx="4294967295"/>
          </p:nvPr>
        </p:nvPicPr>
        <p:blipFill rotWithShape="1">
          <a:blip r:embed="rId4"/>
          <a:srcRect t="-838" b="-2512"/>
          <a:stretch>
            <a:fillRect/>
          </a:stretch>
        </p:blipFill>
        <p:spPr>
          <a:xfrm>
            <a:off x="7996238" y="762000"/>
            <a:ext cx="2595563" cy="2667000"/>
          </a:xfrm>
          <a:prstGeom prst="rect">
            <a:avLst/>
          </a:prstGeom>
        </p:spPr>
      </p:pic>
      <p:pic>
        <p:nvPicPr>
          <p:cNvPr id="8" name="Picture Placeholder 7">
            <a:extLst>
              <a:ext uri="{FF2B5EF4-FFF2-40B4-BE49-F238E27FC236}">
                <a16:creationId xmlns:a16="http://schemas.microsoft.com/office/drawing/2014/main" id="{83D764D5-C10D-24B1-1B41-B03A26F8057D}"/>
              </a:ext>
            </a:extLst>
          </p:cNvPr>
          <p:cNvPicPr>
            <a:picLocks noGrp="1" noChangeAspect="1"/>
          </p:cNvPicPr>
          <p:nvPr>
            <p:ph type="pic" sz="quarter" idx="4294967295"/>
          </p:nvPr>
        </p:nvPicPr>
        <p:blipFill rotWithShape="1">
          <a:blip r:embed="rId5"/>
          <a:srcRect b="-2777"/>
          <a:stretch>
            <a:fillRect/>
          </a:stretch>
        </p:blipFill>
        <p:spPr>
          <a:xfrm>
            <a:off x="9367838" y="2095500"/>
            <a:ext cx="2595562" cy="2667000"/>
          </a:xfrm>
          <a:prstGeom prst="rect">
            <a:avLst/>
          </a:prstGeom>
        </p:spPr>
      </p:pic>
      <p:pic>
        <p:nvPicPr>
          <p:cNvPr id="9" name="Picture Placeholder 8">
            <a:extLst>
              <a:ext uri="{FF2B5EF4-FFF2-40B4-BE49-F238E27FC236}">
                <a16:creationId xmlns:a16="http://schemas.microsoft.com/office/drawing/2014/main" id="{2A313A40-D97B-3807-AB8D-04A9E291EE73}"/>
              </a:ext>
            </a:extLst>
          </p:cNvPr>
          <p:cNvPicPr>
            <a:picLocks noGrp="1" noChangeAspect="1"/>
          </p:cNvPicPr>
          <p:nvPr>
            <p:ph type="pic" sz="quarter" idx="4294967295"/>
          </p:nvPr>
        </p:nvPicPr>
        <p:blipFill rotWithShape="1">
          <a:blip r:embed="rId6"/>
          <a:srcRect t="-2778" b="1"/>
          <a:stretch>
            <a:fillRect/>
          </a:stretch>
        </p:blipFill>
        <p:spPr>
          <a:xfrm>
            <a:off x="7991475" y="3392710"/>
            <a:ext cx="2595563" cy="2667000"/>
          </a:xfrm>
          <a:prstGeom prst="rect">
            <a:avLst/>
          </a:prstGeom>
        </p:spPr>
      </p:pic>
      <p:pic>
        <p:nvPicPr>
          <p:cNvPr id="10" name="Picture Placeholder 9">
            <a:extLst>
              <a:ext uri="{FF2B5EF4-FFF2-40B4-BE49-F238E27FC236}">
                <a16:creationId xmlns:a16="http://schemas.microsoft.com/office/drawing/2014/main" id="{730D1E25-2CBC-CB58-4B5C-E1E4E9570344}"/>
              </a:ext>
            </a:extLst>
          </p:cNvPr>
          <p:cNvPicPr>
            <a:picLocks noGrp="1" noChangeAspect="1"/>
          </p:cNvPicPr>
          <p:nvPr>
            <p:ph type="pic" sz="quarter" idx="4294967295"/>
          </p:nvPr>
        </p:nvPicPr>
        <p:blipFill rotWithShape="1">
          <a:blip r:embed="rId7"/>
          <a:srcRect t="-2924" b="-5709"/>
          <a:stretch>
            <a:fillRect/>
          </a:stretch>
        </p:blipFill>
        <p:spPr>
          <a:xfrm>
            <a:off x="6617494" y="2023268"/>
            <a:ext cx="2595562" cy="2811463"/>
          </a:xfrm>
          <a:prstGeom prst="rect">
            <a:avLst/>
          </a:prstGeom>
        </p:spPr>
      </p:pic>
      <p:pic>
        <p:nvPicPr>
          <p:cNvPr id="6" name="Picture 5">
            <a:extLst>
              <a:ext uri="{FF2B5EF4-FFF2-40B4-BE49-F238E27FC236}">
                <a16:creationId xmlns:a16="http://schemas.microsoft.com/office/drawing/2014/main" id="{7A8F0846-A87C-DF52-024B-E0A469E8D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6976FA-810B-B7D8-08BA-C3959714349F}"/>
              </a:ext>
            </a:extLst>
          </p:cNvPr>
          <p:cNvSpPr/>
          <p:nvPr/>
        </p:nvSpPr>
        <p:spPr>
          <a:xfrm flipH="1">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5" name="Picture 4">
            <a:extLst>
              <a:ext uri="{FF2B5EF4-FFF2-40B4-BE49-F238E27FC236}">
                <a16:creationId xmlns:a16="http://schemas.microsoft.com/office/drawing/2014/main" id="{1B7C8ACD-8528-548B-ABF2-BCD1D00C4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14800" y="-45289"/>
            <a:ext cx="8077200" cy="6948579"/>
          </a:xfrm>
          <a:prstGeom prst="rect">
            <a:avLst/>
          </a:prstGeom>
        </p:spPr>
      </p:pic>
      <p:pic>
        <p:nvPicPr>
          <p:cNvPr id="18436" name="Picture 6">
            <a:extLst>
              <a:ext uri="{FF2B5EF4-FFF2-40B4-BE49-F238E27FC236}">
                <a16:creationId xmlns:a16="http://schemas.microsoft.com/office/drawing/2014/main" id="{DB46AA72-2DF4-446F-835F-2BACA3618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883489"/>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3BBAA1F-0CB5-41E7-88A2-6E428E6AE827}"/>
              </a:ext>
            </a:extLst>
          </p:cNvPr>
          <p:cNvPicPr>
            <a:picLocks noChangeAspect="1"/>
          </p:cNvPicPr>
          <p:nvPr/>
        </p:nvPicPr>
        <p:blipFill rotWithShape="1">
          <a:blip r:embed="rId5"/>
          <a:srcRect t="24193"/>
          <a:stretch/>
        </p:blipFill>
        <p:spPr>
          <a:xfrm>
            <a:off x="1162050" y="4564901"/>
            <a:ext cx="2857500" cy="1119188"/>
          </a:xfrm>
          <a:prstGeom prst="rect">
            <a:avLst/>
          </a:prstGeom>
          <a:ln>
            <a:noFill/>
          </a:ln>
          <a:effectLst/>
        </p:spPr>
      </p:pic>
      <p:sp>
        <p:nvSpPr>
          <p:cNvPr id="18434" name="Rectangle 3">
            <a:extLst>
              <a:ext uri="{FF2B5EF4-FFF2-40B4-BE49-F238E27FC236}">
                <a16:creationId xmlns:a16="http://schemas.microsoft.com/office/drawing/2014/main" id="{7E630004-2B15-4A8B-BB0E-9256C7EC6A65}"/>
              </a:ext>
            </a:extLst>
          </p:cNvPr>
          <p:cNvSpPr>
            <a:spLocks noGrp="1"/>
          </p:cNvSpPr>
          <p:nvPr>
            <p:ph type="body" sz="quarter" idx="11"/>
          </p:nvPr>
        </p:nvSpPr>
        <p:spPr>
          <a:xfrm>
            <a:off x="6553200" y="2183957"/>
            <a:ext cx="5029200" cy="4050340"/>
          </a:xfrm>
        </p:spPr>
        <p:txBody>
          <a:bodyPr wrap="square">
            <a:spAutoFit/>
          </a:bodyPr>
          <a:lstStyle/>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DOT:</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Clasificación</a:t>
            </a:r>
            <a:r>
              <a:rPr dirty="0"/>
              <a:t> </a:t>
            </a:r>
            <a:r>
              <a:rPr dirty="0" err="1"/>
              <a:t>basada</a:t>
            </a:r>
            <a:r>
              <a:rPr dirty="0"/>
              <a:t> </a:t>
            </a:r>
            <a:br>
              <a:rPr lang="es-AR" dirty="0"/>
            </a:br>
            <a:r>
              <a:rPr dirty="0" err="1"/>
              <a:t>en</a:t>
            </a:r>
            <a:r>
              <a:rPr dirty="0"/>
              <a:t> </a:t>
            </a:r>
            <a:r>
              <a:rPr dirty="0" err="1"/>
              <a:t>el</a:t>
            </a:r>
            <a:r>
              <a:rPr dirty="0"/>
              <a:t> </a:t>
            </a:r>
            <a:r>
              <a:rPr dirty="0" err="1"/>
              <a:t>riesgo</a:t>
            </a:r>
            <a:r>
              <a:rPr dirty="0"/>
              <a:t> </a:t>
            </a:r>
            <a:r>
              <a:rPr dirty="0" err="1"/>
              <a:t>primario</a:t>
            </a:r>
            <a:r>
              <a:rPr dirty="0"/>
              <a:t> </a:t>
            </a:r>
          </a:p>
          <a:p>
            <a:pPr lvl="1" eaLnBrk="1" hangingPunct="1">
              <a:lnSpc>
                <a:spcPct val="90000"/>
              </a:lnSpc>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err="1"/>
              <a:t>Asigna</a:t>
            </a:r>
            <a:r>
              <a:rPr dirty="0"/>
              <a:t> </a:t>
            </a:r>
            <a:r>
              <a:rPr dirty="0" err="1"/>
              <a:t>símbolos</a:t>
            </a:r>
            <a:r>
              <a:rPr dirty="0"/>
              <a:t> </a:t>
            </a:r>
            <a:r>
              <a:rPr dirty="0" err="1"/>
              <a:t>estandarizados</a:t>
            </a:r>
            <a:r>
              <a:rPr dirty="0"/>
              <a:t> para </a:t>
            </a:r>
            <a:r>
              <a:rPr dirty="0" err="1"/>
              <a:t>identificar</a:t>
            </a:r>
            <a:r>
              <a:rPr dirty="0"/>
              <a:t> las </a:t>
            </a:r>
            <a:r>
              <a:rPr dirty="0" err="1"/>
              <a:t>clases</a:t>
            </a:r>
            <a:r>
              <a:rPr dirty="0"/>
              <a:t> </a:t>
            </a:r>
            <a:br>
              <a:rPr lang="es-AR" dirty="0"/>
            </a:br>
            <a:r>
              <a:rPr dirty="0"/>
              <a:t>de </a:t>
            </a:r>
            <a:r>
              <a:rPr dirty="0" err="1"/>
              <a:t>peligro</a:t>
            </a:r>
            <a:r>
              <a:rPr dirty="0"/>
              <a:t>.</a:t>
            </a:r>
          </a:p>
          <a:p>
            <a:pPr eaLnBrk="1" hangingPunct="1">
              <a:lnSpc>
                <a:spcPct val="900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El </a:t>
            </a:r>
            <a:r>
              <a:rPr dirty="0" err="1"/>
              <a:t>etanol</a:t>
            </a:r>
            <a:r>
              <a:rPr dirty="0"/>
              <a:t> y </a:t>
            </a:r>
            <a:r>
              <a:rPr dirty="0" err="1"/>
              <a:t>los</a:t>
            </a:r>
            <a:r>
              <a:rPr dirty="0"/>
              <a:t> combustibles </a:t>
            </a:r>
            <a:r>
              <a:rPr dirty="0" err="1"/>
              <a:t>mezclados</a:t>
            </a:r>
            <a:r>
              <a:rPr dirty="0"/>
              <a:t> con </a:t>
            </a:r>
            <a:r>
              <a:rPr dirty="0" err="1"/>
              <a:t>etanol</a:t>
            </a:r>
            <a:r>
              <a:rPr dirty="0"/>
              <a:t> son </a:t>
            </a:r>
            <a:r>
              <a:rPr dirty="0" err="1"/>
              <a:t>líquidos</a:t>
            </a:r>
            <a:r>
              <a:rPr dirty="0"/>
              <a:t> </a:t>
            </a:r>
            <a:r>
              <a:rPr dirty="0" err="1"/>
              <a:t>inflamables</a:t>
            </a:r>
            <a:endParaRPr dirty="0"/>
          </a:p>
        </p:txBody>
      </p:sp>
      <p:sp>
        <p:nvSpPr>
          <p:cNvPr id="3" name="Title 2">
            <a:extLst>
              <a:ext uri="{FF2B5EF4-FFF2-40B4-BE49-F238E27FC236}">
                <a16:creationId xmlns:a16="http://schemas.microsoft.com/office/drawing/2014/main" id="{88CD45A2-CE59-09D7-F14F-117E6A242D7D}"/>
              </a:ext>
            </a:extLst>
          </p:cNvPr>
          <p:cNvSpPr>
            <a:spLocks noGrp="1"/>
          </p:cNvSpPr>
          <p:nvPr>
            <p:ph type="title"/>
          </p:nvPr>
        </p:nvSpPr>
        <p:spPr>
          <a:xfrm>
            <a:off x="6553200" y="685800"/>
            <a:ext cx="5029200" cy="762749"/>
          </a:xfrm>
        </p:spPr>
        <p:txBody>
          <a:bodyPr>
            <a:normAutofit fontScale="90000"/>
          </a:bodyPr>
          <a:lstStyle/>
          <a:p>
            <a:pPr algn="l">
              <a:defRPr sz="4400"/>
            </a:pPr>
            <a:r>
              <a:rPr dirty="0" err="1"/>
              <a:t>Señales</a:t>
            </a:r>
            <a:r>
              <a:rPr dirty="0"/>
              <a:t> y </a:t>
            </a:r>
            <a:r>
              <a:rPr dirty="0" err="1"/>
              <a:t>marcas</a:t>
            </a:r>
            <a:r>
              <a:rPr dirty="0"/>
              <a:t> de </a:t>
            </a:r>
            <a:r>
              <a:rPr dirty="0" err="1"/>
              <a:t>transporte</a:t>
            </a:r>
            <a:br>
              <a:rPr lang="en-US" dirty="0"/>
            </a:br>
            <a:endParaRPr lang="en-US" dirty="0"/>
          </a:p>
        </p:txBody>
      </p:sp>
      <p:pic>
        <p:nvPicPr>
          <p:cNvPr id="6" name="Picture 5">
            <a:extLst>
              <a:ext uri="{FF2B5EF4-FFF2-40B4-BE49-F238E27FC236}">
                <a16:creationId xmlns:a16="http://schemas.microsoft.com/office/drawing/2014/main" id="{3F78526A-380D-EFD2-1E8B-27D06A2424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C2063-2D9B-7BE5-1137-6F8004ED0C61}"/>
              </a:ext>
            </a:extLst>
          </p:cNvPr>
          <p:cNvSpPr>
            <a:spLocks noGrp="1"/>
          </p:cNvSpPr>
          <p:nvPr>
            <p:ph type="title"/>
          </p:nvPr>
        </p:nvSpPr>
        <p:spPr/>
        <p:txBody>
          <a:bodyPr>
            <a:noAutofit/>
          </a:bodyPr>
          <a:lstStyle/>
          <a:p>
            <a:pPr>
              <a:defRPr sz="4000"/>
            </a:pPr>
            <a:r>
              <a:t>Descripción del material peligroso</a:t>
            </a:r>
          </a:p>
        </p:txBody>
      </p:sp>
      <p:graphicFrame>
        <p:nvGraphicFramePr>
          <p:cNvPr id="4" name="Group 65">
            <a:extLst>
              <a:ext uri="{FF2B5EF4-FFF2-40B4-BE49-F238E27FC236}">
                <a16:creationId xmlns:a16="http://schemas.microsoft.com/office/drawing/2014/main" id="{9D73E56D-EB2E-4017-8E46-7F56E9084E76}"/>
              </a:ext>
            </a:extLst>
          </p:cNvPr>
          <p:cNvGraphicFramePr>
            <a:graphicFrameLocks noGrp="1"/>
          </p:cNvGraphicFramePr>
          <p:nvPr>
            <p:ph idx="4294967295"/>
            <p:extLst>
              <p:ext uri="{D42A27DB-BD31-4B8C-83A1-F6EECF244321}">
                <p14:modId xmlns:p14="http://schemas.microsoft.com/office/powerpoint/2010/main" val="1718379436"/>
              </p:ext>
            </p:extLst>
          </p:nvPr>
        </p:nvGraphicFramePr>
        <p:xfrm>
          <a:off x="914400" y="1295400"/>
          <a:ext cx="10363200" cy="4695356"/>
        </p:xfrm>
        <a:graphic>
          <a:graphicData uri="http://schemas.openxmlformats.org/drawingml/2006/table">
            <a:tbl>
              <a:tblPr>
                <a:effectLst/>
              </a:tblPr>
              <a:tblGrid>
                <a:gridCol w="2166850">
                  <a:extLst>
                    <a:ext uri="{9D8B030D-6E8A-4147-A177-3AD203B41FA5}">
                      <a16:colId xmlns:a16="http://schemas.microsoft.com/office/drawing/2014/main" val="20000"/>
                    </a:ext>
                  </a:extLst>
                </a:gridCol>
                <a:gridCol w="2355273">
                  <a:extLst>
                    <a:ext uri="{9D8B030D-6E8A-4147-A177-3AD203B41FA5}">
                      <a16:colId xmlns:a16="http://schemas.microsoft.com/office/drawing/2014/main" val="20001"/>
                    </a:ext>
                  </a:extLst>
                </a:gridCol>
                <a:gridCol w="2732116">
                  <a:extLst>
                    <a:ext uri="{9D8B030D-6E8A-4147-A177-3AD203B41FA5}">
                      <a16:colId xmlns:a16="http://schemas.microsoft.com/office/drawing/2014/main" val="20002"/>
                    </a:ext>
                  </a:extLst>
                </a:gridCol>
                <a:gridCol w="3108961">
                  <a:extLst>
                    <a:ext uri="{9D8B030D-6E8A-4147-A177-3AD203B41FA5}">
                      <a16:colId xmlns:a16="http://schemas.microsoft.com/office/drawing/2014/main" val="20003"/>
                    </a:ext>
                  </a:extLst>
                </a:gridCol>
              </a:tblGrid>
              <a:tr h="597782">
                <a:tc gridSpan="4">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4000">
                          <a:ln>
                            <a:noFill/>
                          </a:ln>
                          <a:effectLst/>
                          <a:latin typeface="Arial" pitchFamily="34" charset="0"/>
                          <a:ea typeface="ＭＳ Ｐゴシック" pitchFamily="34" charset="-128"/>
                          <a:cs typeface="Arial" pitchFamily="34" charset="0"/>
                        </a:defRPr>
                      </a:pPr>
                      <a:r>
                        <a:t>Información sobre el envío de etanol</a:t>
                      </a:r>
                    </a:p>
                  </a:txBody>
                  <a:tcPr marL="87920" marR="87920" marT="43948" marB="4394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endParaRPr kumimoji="0" sz="43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T="45698" marB="4569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endParaRPr/>
                    </a:p>
                  </a:txBody>
                  <a:tcPr/>
                </a:tc>
                <a:tc hMerge="1">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endParaRPr kumimoji="0" sz="43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T="45698" marB="4569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r h="669979">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b="1">
                          <a:ln>
                            <a:noFill/>
                          </a:ln>
                          <a:effectLst/>
                          <a:latin typeface="Arial" pitchFamily="34" charset="0"/>
                          <a:ea typeface="ＭＳ Ｐゴシック" pitchFamily="34" charset="-128"/>
                          <a:cs typeface="Arial" pitchFamily="34" charset="0"/>
                        </a:defRPr>
                      </a:pPr>
                      <a:r>
                        <a:rPr dirty="0" err="1"/>
                        <a:t>Número</a:t>
                      </a:r>
                      <a:r>
                        <a:rPr dirty="0"/>
                        <a:t> de </a:t>
                      </a:r>
                      <a:r>
                        <a:rPr dirty="0" err="1"/>
                        <a:t>identificación</a:t>
                      </a:r>
                      <a:endParaRPr dirty="0"/>
                    </a:p>
                  </a:txBody>
                  <a:tcPr marL="87920" marR="87920" marT="43948" marB="4394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b="1">
                          <a:ln>
                            <a:noFill/>
                          </a:ln>
                          <a:effectLst/>
                          <a:latin typeface="Arial" pitchFamily="34" charset="0"/>
                          <a:ea typeface="ＭＳ Ｐゴシック" pitchFamily="34" charset="-128"/>
                          <a:cs typeface="Arial" pitchFamily="34" charset="0"/>
                        </a:defRPr>
                      </a:pPr>
                      <a:r>
                        <a:rPr dirty="0" err="1"/>
                        <a:t>Concentración</a:t>
                      </a:r>
                      <a:br>
                        <a:rPr lang="es-AR" dirty="0"/>
                      </a:br>
                      <a:r>
                        <a:rPr dirty="0"/>
                        <a:t>de </a:t>
                      </a:r>
                      <a:r>
                        <a:rPr dirty="0" err="1"/>
                        <a:t>etanol</a:t>
                      </a:r>
                      <a:endParaRPr dirty="0"/>
                    </a:p>
                  </a:txBody>
                  <a:tcPr marL="87920" marR="87920" marT="43948" marB="439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b="1">
                          <a:ln>
                            <a:noFill/>
                          </a:ln>
                          <a:effectLst/>
                          <a:latin typeface="Arial" pitchFamily="34" charset="0"/>
                          <a:ea typeface="ＭＳ Ｐゴシック" pitchFamily="34" charset="-128"/>
                          <a:cs typeface="Arial" pitchFamily="34" charset="0"/>
                        </a:defRPr>
                      </a:pPr>
                      <a:r>
                        <a:t>Nombre de envío apropiado preferido</a:t>
                      </a:r>
                    </a:p>
                  </a:txBody>
                  <a:tcPr marL="87920" marR="87920" marT="43948" marB="439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b="1">
                          <a:ln>
                            <a:noFill/>
                          </a:ln>
                          <a:effectLst/>
                          <a:latin typeface="Arial" pitchFamily="34" charset="0"/>
                          <a:ea typeface="ＭＳ Ｐゴシック" pitchFamily="34" charset="-128"/>
                          <a:cs typeface="Arial" pitchFamily="34" charset="0"/>
                        </a:defRPr>
                      </a:pPr>
                      <a:r>
                        <a:rPr dirty="0" err="1"/>
                        <a:t>Mezclas</a:t>
                      </a:r>
                      <a:r>
                        <a:rPr dirty="0"/>
                        <a:t> </a:t>
                      </a:r>
                      <a:r>
                        <a:rPr dirty="0" err="1"/>
                        <a:t>comunes</a:t>
                      </a:r>
                      <a:r>
                        <a:rPr dirty="0"/>
                        <a:t> </a:t>
                      </a:r>
                      <a:br>
                        <a:rPr lang="es-AR" dirty="0"/>
                      </a:br>
                      <a:r>
                        <a:rPr dirty="0"/>
                        <a:t>de </a:t>
                      </a:r>
                      <a:r>
                        <a:rPr dirty="0" err="1"/>
                        <a:t>etanol</a:t>
                      </a:r>
                      <a:endParaRPr dirty="0"/>
                    </a:p>
                  </a:txBody>
                  <a:tcPr marL="87920" marR="87920" marT="43948" marB="4394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1"/>
                  </a:ext>
                </a:extLst>
              </a:tr>
              <a:tr h="794893">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t>ONU 1203</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t>1% - 10%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t>Gasolina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t>E10</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788206">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t>ONU 3475</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t>11% - 94%</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rPr dirty="0" err="1"/>
                        <a:t>Mezcla</a:t>
                      </a:r>
                      <a:r>
                        <a:rPr dirty="0"/>
                        <a:t> de </a:t>
                      </a:r>
                      <a:r>
                        <a:rPr dirty="0" err="1"/>
                        <a:t>etanol</a:t>
                      </a:r>
                      <a:r>
                        <a:rPr dirty="0"/>
                        <a:t> </a:t>
                      </a:r>
                      <a:br>
                        <a:rPr lang="es-AR" dirty="0"/>
                      </a:br>
                      <a:r>
                        <a:rPr dirty="0"/>
                        <a:t>y </a:t>
                      </a:r>
                      <a:r>
                        <a:rPr dirty="0" err="1"/>
                        <a:t>gasolina</a:t>
                      </a:r>
                      <a:r>
                        <a:rPr dirty="0"/>
                        <a:t>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t>E15-E85</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r h="788206">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rPr dirty="0"/>
                        <a:t>ONU 1987</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t>95% - 99%</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rPr dirty="0" err="1"/>
                        <a:t>Alcoholes</a:t>
                      </a:r>
                      <a:r>
                        <a:rPr dirty="0"/>
                        <a:t> </a:t>
                      </a:r>
                      <a:br>
                        <a:rPr lang="es-AR" dirty="0"/>
                      </a:br>
                      <a:r>
                        <a:rPr dirty="0"/>
                        <a:t>no </a:t>
                      </a:r>
                      <a:r>
                        <a:rPr dirty="0" err="1"/>
                        <a:t>especificados</a:t>
                      </a:r>
                      <a:r>
                        <a:rPr dirty="0"/>
                        <a:t>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rPr dirty="0" err="1"/>
                        <a:t>Etanol</a:t>
                      </a:r>
                      <a:r>
                        <a:rPr dirty="0"/>
                        <a:t> </a:t>
                      </a:r>
                      <a:r>
                        <a:rPr dirty="0" err="1"/>
                        <a:t>desnaturalizado</a:t>
                      </a:r>
                      <a:r>
                        <a:rPr dirty="0"/>
                        <a:t> para combustible, </a:t>
                      </a:r>
                      <a:br>
                        <a:rPr lang="es-AR" dirty="0"/>
                      </a:br>
                      <a:r>
                        <a:rPr dirty="0"/>
                        <a:t>E95 - E98</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4"/>
                  </a:ext>
                </a:extLst>
              </a:tr>
              <a:tr h="788206">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t>ONU 1170</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t>100%</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rPr dirty="0" err="1"/>
                        <a:t>Etanol</a:t>
                      </a:r>
                      <a:r>
                        <a:rPr dirty="0"/>
                        <a:t> </a:t>
                      </a:r>
                      <a:r>
                        <a:rPr i="1" dirty="0"/>
                        <a:t>o </a:t>
                      </a:r>
                    </a:p>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rPr dirty="0"/>
                        <a:t>alcohol </a:t>
                      </a:r>
                      <a:r>
                        <a:rPr dirty="0" err="1"/>
                        <a:t>etílico</a:t>
                      </a:r>
                      <a:endParaRPr dirty="0"/>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defRPr sz="1900">
                          <a:ln>
                            <a:noFill/>
                          </a:ln>
                          <a:effectLst/>
                          <a:latin typeface="Arial" pitchFamily="34" charset="0"/>
                          <a:ea typeface="ＭＳ Ｐゴシック" pitchFamily="34" charset="-128"/>
                          <a:cs typeface="Arial" pitchFamily="34" charset="0"/>
                        </a:defRPr>
                      </a:pPr>
                      <a:r>
                        <a:rPr dirty="0"/>
                        <a:t>E100</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5"/>
                  </a:ext>
                </a:extLst>
              </a:tr>
            </a:tbl>
          </a:graphicData>
        </a:graphic>
      </p:graphicFrame>
      <p:pic>
        <p:nvPicPr>
          <p:cNvPr id="20517" name="Picture 2">
            <a:extLst>
              <a:ext uri="{FF2B5EF4-FFF2-40B4-BE49-F238E27FC236}">
                <a16:creationId xmlns:a16="http://schemas.microsoft.com/office/drawing/2014/main" id="{E565AD48-1E81-435D-9596-18D5E7BF5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760662"/>
            <a:ext cx="639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Picture 38">
            <a:extLst>
              <a:ext uri="{FF2B5EF4-FFF2-40B4-BE49-F238E27FC236}">
                <a16:creationId xmlns:a16="http://schemas.microsoft.com/office/drawing/2014/main" id="{CE9A39EB-FCD1-4F1D-84BA-EDD52DD94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135561"/>
            <a:ext cx="6381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9" name="Picture 39">
            <a:extLst>
              <a:ext uri="{FF2B5EF4-FFF2-40B4-BE49-F238E27FC236}">
                <a16:creationId xmlns:a16="http://schemas.microsoft.com/office/drawing/2014/main" id="{8407A2BB-A6BA-4AEE-8891-19A33F2B6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588" y="3551237"/>
            <a:ext cx="6381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0" name="Picture 40">
            <a:extLst>
              <a:ext uri="{FF2B5EF4-FFF2-40B4-BE49-F238E27FC236}">
                <a16:creationId xmlns:a16="http://schemas.microsoft.com/office/drawing/2014/main" id="{68768A67-748D-41A7-8F07-4106A3EB9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343399"/>
            <a:ext cx="6397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0A46B-2E8F-DECF-9682-81DAEF4537F0}"/>
              </a:ext>
            </a:extLst>
          </p:cNvPr>
          <p:cNvPicPr>
            <a:picLocks noChangeAspect="1"/>
          </p:cNvPicPr>
          <p:nvPr/>
        </p:nvPicPr>
        <p:blipFill rotWithShape="1">
          <a:blip r:embed="rId3"/>
          <a:srcRect l="629"/>
          <a:stretch/>
        </p:blipFill>
        <p:spPr>
          <a:xfrm>
            <a:off x="4724400" y="1226457"/>
            <a:ext cx="3353968" cy="4715601"/>
          </a:xfrm>
          <a:prstGeom prst="rect">
            <a:avLst/>
          </a:prstGeom>
          <a:ln>
            <a:solidFill>
              <a:schemeClr val="tx1"/>
            </a:solidFill>
          </a:ln>
          <a:effectLst/>
        </p:spPr>
      </p:pic>
      <p:pic>
        <p:nvPicPr>
          <p:cNvPr id="3" name="Picture 2">
            <a:extLst>
              <a:ext uri="{FF2B5EF4-FFF2-40B4-BE49-F238E27FC236}">
                <a16:creationId xmlns:a16="http://schemas.microsoft.com/office/drawing/2014/main" id="{CC53A150-8424-3EB7-C473-7E696DA70EB2}"/>
              </a:ext>
            </a:extLst>
          </p:cNvPr>
          <p:cNvPicPr>
            <a:picLocks noChangeAspect="1"/>
          </p:cNvPicPr>
          <p:nvPr/>
        </p:nvPicPr>
        <p:blipFill rotWithShape="1">
          <a:blip r:embed="rId4"/>
          <a:srcRect r="983"/>
          <a:stretch/>
        </p:blipFill>
        <p:spPr>
          <a:xfrm>
            <a:off x="8093206" y="1226457"/>
            <a:ext cx="3353968" cy="4715601"/>
          </a:xfrm>
          <a:prstGeom prst="rect">
            <a:avLst/>
          </a:prstGeom>
          <a:ln>
            <a:solidFill>
              <a:schemeClr val="tx1"/>
            </a:solidFill>
          </a:ln>
          <a:effectLst/>
        </p:spPr>
      </p:pic>
      <p:pic>
        <p:nvPicPr>
          <p:cNvPr id="4" name="Picture 6">
            <a:extLst>
              <a:ext uri="{FF2B5EF4-FFF2-40B4-BE49-F238E27FC236}">
                <a16:creationId xmlns:a16="http://schemas.microsoft.com/office/drawing/2014/main" id="{2F152F23-5EF9-E58A-98F0-EDECDD3326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656" y="2206627"/>
            <a:ext cx="3362502" cy="85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a:extLst>
              <a:ext uri="{FF2B5EF4-FFF2-40B4-BE49-F238E27FC236}">
                <a16:creationId xmlns:a16="http://schemas.microsoft.com/office/drawing/2014/main" id="{83D00073-315F-40E8-B553-B004DCDB7D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3206" y="2486027"/>
            <a:ext cx="3200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D064044A-2C65-70DC-8DC9-A7CC78CBAC4D}"/>
              </a:ext>
            </a:extLst>
          </p:cNvPr>
          <p:cNvPicPr>
            <a:picLocks noChangeAspect="1"/>
          </p:cNvPicPr>
          <p:nvPr/>
        </p:nvPicPr>
        <p:blipFill rotWithShape="1">
          <a:blip r:embed="rId7"/>
          <a:srcRect t="1015"/>
          <a:stretch/>
        </p:blipFill>
        <p:spPr>
          <a:xfrm>
            <a:off x="844448" y="1219200"/>
            <a:ext cx="3362502" cy="4715601"/>
          </a:xfrm>
          <a:prstGeom prst="rect">
            <a:avLst/>
          </a:prstGeom>
          <a:ln>
            <a:solidFill>
              <a:schemeClr val="tx1"/>
            </a:solidFill>
          </a:ln>
          <a:effectLst/>
        </p:spPr>
      </p:pic>
      <p:sp>
        <p:nvSpPr>
          <p:cNvPr id="7" name="Title 6">
            <a:extLst>
              <a:ext uri="{FF2B5EF4-FFF2-40B4-BE49-F238E27FC236}">
                <a16:creationId xmlns:a16="http://schemas.microsoft.com/office/drawing/2014/main" id="{DF5344DE-5CD3-E1D2-32EC-9733C1CE1922}"/>
              </a:ext>
            </a:extLst>
          </p:cNvPr>
          <p:cNvSpPr>
            <a:spLocks noGrp="1"/>
          </p:cNvSpPr>
          <p:nvPr>
            <p:ph type="title"/>
          </p:nvPr>
        </p:nvSpPr>
        <p:spPr/>
        <p:txBody>
          <a:bodyPr>
            <a:noAutofit/>
          </a:bodyPr>
          <a:lstStyle/>
          <a:p>
            <a:pPr>
              <a:defRPr sz="4000"/>
            </a:pPr>
            <a:r>
              <a:t>Información de respuesta a emergencias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87F21F-CE6E-AEE4-8440-0B80BA7D8B4E}"/>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84D121EC-2211-B9D7-481E-3F80ECEFAEDC}"/>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8" name="Picture 7">
              <a:extLst>
                <a:ext uri="{FF2B5EF4-FFF2-40B4-BE49-F238E27FC236}">
                  <a16:creationId xmlns:a16="http://schemas.microsoft.com/office/drawing/2014/main" id="{2CAD3E38-0CA4-E875-1ADA-67018508B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84063" cy="6858000"/>
            </a:xfrm>
            <a:prstGeom prst="rect">
              <a:avLst/>
            </a:prstGeom>
          </p:spPr>
        </p:pic>
      </p:grpSp>
      <p:sp>
        <p:nvSpPr>
          <p:cNvPr id="16387" name="Text Placeholder 1">
            <a:extLst>
              <a:ext uri="{FF2B5EF4-FFF2-40B4-BE49-F238E27FC236}">
                <a16:creationId xmlns:a16="http://schemas.microsoft.com/office/drawing/2014/main" id="{8224CDA4-3455-4243-8590-629FD9085F3C}"/>
              </a:ext>
            </a:extLst>
          </p:cNvPr>
          <p:cNvSpPr>
            <a:spLocks noGrp="1"/>
          </p:cNvSpPr>
          <p:nvPr>
            <p:ph type="body" sz="quarter" idx="11"/>
          </p:nvPr>
        </p:nvSpPr>
        <p:spPr>
          <a:xfrm>
            <a:off x="457200" y="1967466"/>
            <a:ext cx="6172200" cy="3404009"/>
          </a:xfrm>
        </p:spPr>
        <p:txBody>
          <a:bodyPr wrap="square">
            <a:spAutoFit/>
          </a:bodyPr>
          <a:lstStyle/>
          <a:p>
            <a:pPr>
              <a:lnSpc>
                <a:spcPct val="90000"/>
              </a:lnSpc>
              <a:defRPr sz="2800">
                <a:solidFill>
                  <a:schemeClr val="bg1"/>
                </a:solidFill>
                <a:latin typeface="Arial" pitchFamily="34" charset="0"/>
                <a:ea typeface="ＭＳ Ｐゴシック" pitchFamily="34" charset="-128"/>
                <a:cs typeface="Arial" pitchFamily="34" charset="0"/>
              </a:defRPr>
            </a:pPr>
            <a:r>
              <a:rPr dirty="0"/>
              <a:t>El </a:t>
            </a:r>
            <a:r>
              <a:rPr dirty="0" err="1"/>
              <a:t>sistema</a:t>
            </a:r>
            <a:r>
              <a:rPr dirty="0"/>
              <a:t> de </a:t>
            </a:r>
            <a:r>
              <a:rPr dirty="0" err="1"/>
              <a:t>identificación</a:t>
            </a:r>
            <a:r>
              <a:rPr dirty="0"/>
              <a:t> NFPA 704, también </a:t>
            </a:r>
            <a:r>
              <a:rPr dirty="0" err="1"/>
              <a:t>llamado</a:t>
            </a:r>
            <a:r>
              <a:rPr dirty="0"/>
              <a:t> Diamante de Fuego, </a:t>
            </a:r>
            <a:r>
              <a:rPr dirty="0" err="1"/>
              <a:t>emplea</a:t>
            </a:r>
            <a:r>
              <a:rPr dirty="0"/>
              <a:t> </a:t>
            </a:r>
            <a:r>
              <a:rPr dirty="0" err="1"/>
              <a:t>colores</a:t>
            </a:r>
            <a:r>
              <a:rPr dirty="0"/>
              <a:t>, </a:t>
            </a:r>
            <a:r>
              <a:rPr dirty="0" err="1"/>
              <a:t>números</a:t>
            </a:r>
            <a:r>
              <a:rPr dirty="0"/>
              <a:t> (de 0 a 4, </a:t>
            </a:r>
            <a:r>
              <a:rPr dirty="0" err="1"/>
              <a:t>donde</a:t>
            </a:r>
            <a:r>
              <a:rPr dirty="0"/>
              <a:t> </a:t>
            </a:r>
            <a:r>
              <a:rPr dirty="0" err="1"/>
              <a:t>valores</a:t>
            </a:r>
            <a:r>
              <a:rPr dirty="0"/>
              <a:t> </a:t>
            </a:r>
            <a:r>
              <a:rPr dirty="0" err="1"/>
              <a:t>más</a:t>
            </a:r>
            <a:r>
              <a:rPr dirty="0"/>
              <a:t> altos </a:t>
            </a:r>
            <a:r>
              <a:rPr dirty="0" err="1"/>
              <a:t>representan</a:t>
            </a:r>
            <a:r>
              <a:rPr dirty="0"/>
              <a:t> mayor </a:t>
            </a:r>
            <a:r>
              <a:rPr dirty="0" err="1"/>
              <a:t>riesgo</a:t>
            </a:r>
            <a:r>
              <a:rPr dirty="0"/>
              <a:t>) y </a:t>
            </a:r>
            <a:r>
              <a:rPr dirty="0" err="1"/>
              <a:t>símbolos</a:t>
            </a:r>
            <a:r>
              <a:rPr dirty="0"/>
              <a:t> </a:t>
            </a:r>
            <a:r>
              <a:rPr dirty="0" err="1"/>
              <a:t>específicos</a:t>
            </a:r>
            <a:endParaRPr dirty="0"/>
          </a:p>
          <a:p>
            <a:pPr>
              <a:lnSpc>
                <a:spcPct val="90000"/>
              </a:lnSpc>
              <a:defRPr sz="2600">
                <a:solidFill>
                  <a:schemeClr val="bg1"/>
                </a:solidFill>
                <a:latin typeface="Arial" pitchFamily="34" charset="0"/>
                <a:ea typeface="ＭＳ Ｐゴシック" pitchFamily="34" charset="-128"/>
                <a:cs typeface="Arial" pitchFamily="34" charset="0"/>
              </a:defRPr>
            </a:pPr>
            <a:r>
              <a:rPr dirty="0" err="1"/>
              <a:t>Clasificación</a:t>
            </a:r>
            <a:r>
              <a:rPr dirty="0"/>
              <a:t> NFPA 704 para </a:t>
            </a:r>
            <a:r>
              <a:rPr dirty="0" err="1"/>
              <a:t>etanol</a:t>
            </a:r>
            <a:endParaRPr dirty="0"/>
          </a:p>
          <a:p>
            <a:pPr lvl="1">
              <a:lnSpc>
                <a:spcPct val="90000"/>
              </a:lnSpc>
              <a:defRPr sz="2600">
                <a:solidFill>
                  <a:schemeClr val="bg1"/>
                </a:solidFill>
                <a:latin typeface="Arial" pitchFamily="34" charset="0"/>
                <a:ea typeface="ＭＳ Ｐゴシック" pitchFamily="34" charset="-128"/>
                <a:cs typeface="Arial" pitchFamily="34" charset="0"/>
              </a:defRPr>
            </a:pPr>
            <a:r>
              <a:rPr dirty="0"/>
              <a:t>Salud - 2</a:t>
            </a:r>
          </a:p>
          <a:p>
            <a:pPr lvl="1">
              <a:lnSpc>
                <a:spcPct val="90000"/>
              </a:lnSpc>
              <a:defRPr sz="2600">
                <a:solidFill>
                  <a:schemeClr val="bg1"/>
                </a:solidFill>
                <a:latin typeface="Arial" pitchFamily="34" charset="0"/>
                <a:ea typeface="ＭＳ Ｐゴシック" pitchFamily="34" charset="-128"/>
                <a:cs typeface="Arial" pitchFamily="34" charset="0"/>
              </a:defRPr>
            </a:pPr>
            <a:r>
              <a:rPr dirty="0" err="1"/>
              <a:t>Inflamabilidad</a:t>
            </a:r>
            <a:r>
              <a:rPr dirty="0"/>
              <a:t> - 3 </a:t>
            </a:r>
          </a:p>
          <a:p>
            <a:pPr lvl="1">
              <a:lnSpc>
                <a:spcPct val="90000"/>
              </a:lnSpc>
              <a:defRPr sz="2600">
                <a:solidFill>
                  <a:schemeClr val="bg1"/>
                </a:solidFill>
                <a:latin typeface="Arial" pitchFamily="34" charset="0"/>
                <a:ea typeface="ＭＳ Ｐゴシック" pitchFamily="34" charset="-128"/>
                <a:cs typeface="Arial" pitchFamily="34" charset="0"/>
              </a:defRPr>
            </a:pPr>
            <a:r>
              <a:rPr dirty="0" err="1"/>
              <a:t>Inestabilidad</a:t>
            </a:r>
            <a:r>
              <a:rPr dirty="0"/>
              <a:t> - 0 </a:t>
            </a:r>
            <a:endParaRPr dirty="0">
              <a:ea typeface="ＭＳ Ｐゴシック" pitchFamily="34" charset="-128"/>
            </a:endParaRPr>
          </a:p>
        </p:txBody>
      </p:sp>
      <p:pic>
        <p:nvPicPr>
          <p:cNvPr id="24580" name="Picture 5">
            <a:extLst>
              <a:ext uri="{FF2B5EF4-FFF2-40B4-BE49-F238E27FC236}">
                <a16:creationId xmlns:a16="http://schemas.microsoft.com/office/drawing/2014/main" id="{5202D361-D306-4581-99E8-A4888F462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416050"/>
            <a:ext cx="44196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695D3AD1-4275-7CEB-A71A-731126D7D65A}"/>
              </a:ext>
            </a:extLst>
          </p:cNvPr>
          <p:cNvSpPr>
            <a:spLocks noGrp="1"/>
          </p:cNvSpPr>
          <p:nvPr>
            <p:ph type="title"/>
          </p:nvPr>
        </p:nvSpPr>
        <p:spPr>
          <a:xfrm>
            <a:off x="457200" y="1053066"/>
            <a:ext cx="6858000" cy="579438"/>
          </a:xfrm>
        </p:spPr>
        <p:txBody>
          <a:bodyPr>
            <a:noAutofit/>
          </a:bodyPr>
          <a:lstStyle/>
          <a:p>
            <a:pPr algn="l">
              <a:defRPr sz="4000"/>
            </a:pPr>
            <a:r>
              <a:t>NFPA 704 para etanol</a:t>
            </a:r>
          </a:p>
        </p:txBody>
      </p:sp>
      <p:pic>
        <p:nvPicPr>
          <p:cNvPr id="2" name="Picture 1">
            <a:extLst>
              <a:ext uri="{FF2B5EF4-FFF2-40B4-BE49-F238E27FC236}">
                <a16:creationId xmlns:a16="http://schemas.microsoft.com/office/drawing/2014/main" id="{38D697C5-9AC7-145B-52F0-C7104EB90A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28658"/>
            <a:ext cx="1438729" cy="276942"/>
          </a:xfrm>
          <a:prstGeom prst="rect">
            <a:avLst/>
          </a:prstGeom>
        </p:spPr>
      </p:pic>
    </p:spTree>
  </p:cSld>
  <p:clrMapOvr>
    <a:masterClrMapping/>
  </p:clrMapOvr>
</p:sld>
</file>

<file path=ppt/theme/theme1.xml><?xml version="1.0" encoding="utf-8"?>
<a:theme xmlns:a="http://schemas.openxmlformats.org/drawingml/2006/main" name="2025 Update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79f892f-2c11-43a9-b10f-e0092ef5799b" xsi:nil="true"/>
    <lcf76f155ced4ddcb4097134ff3c332f xmlns="9659d145-d520-4658-b925-eca3bc946a0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6" ma:contentTypeDescription="Create a new document." ma:contentTypeScope="" ma:versionID="a88409ce3eb92aa5782ce15969478e55">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d7bc49241df48d89b59f612f412a4573"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7e2319-715b-419f-ad38-fa0d6611b64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30296f-bffd-40b7-a96f-a16ecbf4646a}" ma:internalName="TaxCatchAll" ma:showField="CatchAllData" ma:web="679f892f-2c11-43a9-b10f-e0092ef579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5ECE7E-77A5-4043-9F4E-4C928F3F3034}">
  <ds:schemaRefs>
    <ds:schemaRef ds:uri="http://schemas.microsoft.com/sharepoint/v3/contenttype/forms"/>
  </ds:schemaRefs>
</ds:datastoreItem>
</file>

<file path=customXml/itemProps2.xml><?xml version="1.0" encoding="utf-8"?>
<ds:datastoreItem xmlns:ds="http://schemas.openxmlformats.org/officeDocument/2006/customXml" ds:itemID="{1988A397-C8AB-449E-BA2B-8F54104346DC}">
  <ds:schemaRefs>
    <ds:schemaRef ds:uri="http://schemas.microsoft.com/office/2006/metadata/properties"/>
    <ds:schemaRef ds:uri="http://schemas.microsoft.com/office/infopath/2007/PartnerControls"/>
    <ds:schemaRef ds:uri="679f892f-2c11-43a9-b10f-e0092ef5799b"/>
    <ds:schemaRef ds:uri="9659d145-d520-4658-b925-eca3bc946a0b"/>
  </ds:schemaRefs>
</ds:datastoreItem>
</file>

<file path=customXml/itemProps3.xml><?xml version="1.0" encoding="utf-8"?>
<ds:datastoreItem xmlns:ds="http://schemas.openxmlformats.org/officeDocument/2006/customXml" ds:itemID="{5A6B8556-5115-4051-AB41-E0F3933A48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87310</TotalTime>
  <Words>6008</Words>
  <Application>Microsoft Office PowerPoint</Application>
  <PresentationFormat>Widescreen</PresentationFormat>
  <Paragraphs>432</Paragraphs>
  <Slides>25</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ＭＳ Ｐゴシック</vt:lpstr>
      <vt:lpstr>Arial</vt:lpstr>
      <vt:lpstr>Calibri</vt:lpstr>
      <vt:lpstr>Symbol</vt:lpstr>
      <vt:lpstr>Wingdings</vt:lpstr>
      <vt:lpstr>2025 Updated Background</vt:lpstr>
      <vt:lpstr>Office Theme</vt:lpstr>
      <vt:lpstr>PowerPoint Presentation</vt:lpstr>
      <vt:lpstr>Objetivo</vt:lpstr>
      <vt:lpstr>Introducción</vt:lpstr>
      <vt:lpstr>Del campo a su vehículo </vt:lpstr>
      <vt:lpstr>Señales de transporte   y marcas </vt:lpstr>
      <vt:lpstr>Señales y marcas de transporte </vt:lpstr>
      <vt:lpstr>Descripción del material peligroso</vt:lpstr>
      <vt:lpstr>Información de respuesta a emergencias</vt:lpstr>
      <vt:lpstr>NFPA 704 para etanol</vt:lpstr>
      <vt:lpstr>Clasificación de riesgo</vt:lpstr>
      <vt:lpstr>Patrones de transporte</vt:lpstr>
      <vt:lpstr>Transporte por carretera</vt:lpstr>
      <vt:lpstr>Transporte por carretera</vt:lpstr>
      <vt:lpstr>Transporte por carretera</vt:lpstr>
      <vt:lpstr>Transporte por ferrocarril </vt:lpstr>
      <vt:lpstr>Transporte   por ferrocarril</vt:lpstr>
      <vt:lpstr>Transporte por ferrocarril</vt:lpstr>
      <vt:lpstr>Contactos  y aplicaciones</vt:lpstr>
      <vt:lpstr>Documentos de envío </vt:lpstr>
      <vt:lpstr>Logística de transporte</vt:lpstr>
      <vt:lpstr>Operación de carga/descarga</vt:lpstr>
      <vt:lpstr>Operación de carga/descarga</vt:lpstr>
      <vt:lpstr>PowerPoint Presentation</vt:lpstr>
      <vt:lpstr>Resumen</vt:lpstr>
      <vt:lpstr>PowerPoint Presentation</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Antonia Krajicek</cp:lastModifiedBy>
  <cp:revision>501</cp:revision>
  <cp:lastPrinted>2016-01-28T23:21:55Z</cp:lastPrinted>
  <dcterms:modified xsi:type="dcterms:W3CDTF">2026-04-08T15:23:44Z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