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handoutMasterIdLst>
    <p:handoutMasterId r:id="rId32"/>
  </p:handoutMasterIdLst>
  <p:sldIdLst>
    <p:sldId id="392" r:id="rId5"/>
    <p:sldId id="307" r:id="rId6"/>
    <p:sldId id="308" r:id="rId7"/>
    <p:sldId id="365" r:id="rId8"/>
    <p:sldId id="309" r:id="rId9"/>
    <p:sldId id="370" r:id="rId10"/>
    <p:sldId id="387" r:id="rId11"/>
    <p:sldId id="558" r:id="rId12"/>
    <p:sldId id="381" r:id="rId13"/>
    <p:sldId id="393" r:id="rId14"/>
    <p:sldId id="382" r:id="rId15"/>
    <p:sldId id="310" r:id="rId16"/>
    <p:sldId id="391" r:id="rId17"/>
    <p:sldId id="375" r:id="rId18"/>
    <p:sldId id="367" r:id="rId19"/>
    <p:sldId id="338" r:id="rId20"/>
    <p:sldId id="394" r:id="rId21"/>
    <p:sldId id="366" r:id="rId22"/>
    <p:sldId id="557" r:id="rId23"/>
    <p:sldId id="342" r:id="rId24"/>
    <p:sldId id="374" r:id="rId25"/>
    <p:sldId id="376" r:id="rId26"/>
    <p:sldId id="395" r:id="rId27"/>
    <p:sldId id="385" r:id="rId28"/>
    <p:sldId id="337" r:id="rId29"/>
    <p:sldId id="336" r:id="rId30"/>
  </p:sldIdLst>
  <p:sldSz cx="12192000" cy="6858000"/>
  <p:notesSz cx="7010400" cy="9296400"/>
  <p:defaultTextStyle>
    <a:defPPr rtl="0">
      <a:defRPr lang="es-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672">
          <p15:clr>
            <a:srgbClr val="A4A3A4"/>
          </p15:clr>
        </p15:guide>
        <p15:guide id="2" pos="448">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005"/>
    <a:srgbClr val="003175"/>
    <a:srgbClr val="FF0000"/>
    <a:srgbClr val="5DBA3E"/>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797B9C-ECA4-4675-9692-A946543F6140}" v="121" dt="2022-03-16T19:47:17.7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39" autoAdjust="0"/>
    <p:restoredTop sz="61501" autoAdjust="0"/>
  </p:normalViewPr>
  <p:slideViewPr>
    <p:cSldViewPr>
      <p:cViewPr varScale="1">
        <p:scale>
          <a:sx n="78" d="100"/>
          <a:sy n="78" d="100"/>
        </p:scale>
        <p:origin x="1584" y="80"/>
      </p:cViewPr>
      <p:guideLst>
        <p:guide orient="horz" pos="672"/>
        <p:guide pos="44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244"/>
    </p:cViewPr>
  </p:sorterViewPr>
  <p:notesViewPr>
    <p:cSldViewPr>
      <p:cViewPr varScale="1">
        <p:scale>
          <a:sx n="84" d="100"/>
          <a:sy n="84" d="100"/>
        </p:scale>
        <p:origin x="-3168" y="-6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sy Ruff" userId="2fedf697-c7c4-47e5-81d4-5bd69038a8f8" providerId="ADAL" clId="{13EF2884-7055-4F82-8CBE-C5EA0A836A07}"/>
    <pc:docChg chg="undo custSel modSld modMainMaster">
      <pc:chgData name="Missy Ruff" userId="2fedf697-c7c4-47e5-81d4-5bd69038a8f8" providerId="ADAL" clId="{13EF2884-7055-4F82-8CBE-C5EA0A836A07}" dt="2021-02-09T17:57:22.990" v="752" actId="20577"/>
      <pc:docMkLst>
        <pc:docMk/>
      </pc:docMkLst>
      <pc:sldChg chg="modSp mod">
        <pc:chgData name="Missy Ruff" userId="2fedf697-c7c4-47e5-81d4-5bd69038a8f8" providerId="ADAL" clId="{13EF2884-7055-4F82-8CBE-C5EA0A836A07}" dt="2021-01-15T22:55:52.208" v="3" actId="6549"/>
        <pc:sldMkLst>
          <pc:docMk/>
          <pc:sldMk cId="0" sldId="307"/>
        </pc:sldMkLst>
        <pc:spChg chg="mod">
          <ac:chgData name="Missy Ruff" userId="2fedf697-c7c4-47e5-81d4-5bd69038a8f8" providerId="ADAL" clId="{13EF2884-7055-4F82-8CBE-C5EA0A836A07}" dt="2021-01-15T22:55:52.208" v="3" actId="6549"/>
          <ac:spMkLst>
            <pc:docMk/>
            <pc:sldMk cId="0" sldId="307"/>
            <ac:spMk id="10243" creationId="{C1E6DD11-165F-451E-B1C5-32B6E0B39087}"/>
          </ac:spMkLst>
        </pc:spChg>
      </pc:sldChg>
      <pc:sldChg chg="modNotesTx">
        <pc:chgData name="Missy Ruff" userId="2fedf697-c7c4-47e5-81d4-5bd69038a8f8" providerId="ADAL" clId="{13EF2884-7055-4F82-8CBE-C5EA0A836A07}" dt="2021-01-15T22:56:31.735" v="5" actId="20577"/>
        <pc:sldMkLst>
          <pc:docMk/>
          <pc:sldMk cId="0" sldId="308"/>
        </pc:sldMkLst>
      </pc:sldChg>
      <pc:sldChg chg="modNotesTx">
        <pc:chgData name="Missy Ruff" userId="2fedf697-c7c4-47e5-81d4-5bd69038a8f8" providerId="ADAL" clId="{13EF2884-7055-4F82-8CBE-C5EA0A836A07}" dt="2021-01-15T22:58:02.250" v="7"/>
        <pc:sldMkLst>
          <pc:docMk/>
          <pc:sldMk cId="0" sldId="309"/>
        </pc:sldMkLst>
      </pc:sldChg>
      <pc:sldChg chg="addSp delSp modSp mod modNotes modNotesTx">
        <pc:chgData name="Missy Ruff" userId="2fedf697-c7c4-47e5-81d4-5bd69038a8f8" providerId="ADAL" clId="{13EF2884-7055-4F82-8CBE-C5EA0A836A07}" dt="2021-01-20T19:46:57.705" v="746" actId="6549"/>
        <pc:sldMkLst>
          <pc:docMk/>
          <pc:sldMk cId="0" sldId="310"/>
        </pc:sldMkLst>
        <pc:spChg chg="mod ord">
          <ac:chgData name="Missy Ruff" userId="2fedf697-c7c4-47e5-81d4-5bd69038a8f8" providerId="ADAL" clId="{13EF2884-7055-4F82-8CBE-C5EA0A836A07}" dt="2021-01-20T16:16:35.243" v="265" actId="20577"/>
          <ac:spMkLst>
            <pc:docMk/>
            <pc:sldMk cId="0" sldId="310"/>
            <ac:spMk id="2" creationId="{AC5BDF5A-C50D-4150-9991-10E5C23435AC}"/>
          </ac:spMkLst>
        </pc:spChg>
        <pc:spChg chg="mod">
          <ac:chgData name="Missy Ruff" userId="2fedf697-c7c4-47e5-81d4-5bd69038a8f8" providerId="ADAL" clId="{13EF2884-7055-4F82-8CBE-C5EA0A836A07}" dt="2021-01-20T19:41:13.732" v="642" actId="1038"/>
          <ac:spMkLst>
            <pc:docMk/>
            <pc:sldMk cId="0" sldId="310"/>
            <ac:spMk id="9" creationId="{62F0C4CA-289F-439C-9ADD-76DD58409CFC}"/>
          </ac:spMkLst>
        </pc:spChg>
        <pc:spChg chg="mod ord">
          <ac:chgData name="Missy Ruff" userId="2fedf697-c7c4-47e5-81d4-5bd69038a8f8" providerId="ADAL" clId="{13EF2884-7055-4F82-8CBE-C5EA0A836A07}" dt="2021-01-20T19:42:09.055" v="656"/>
          <ac:spMkLst>
            <pc:docMk/>
            <pc:sldMk cId="0" sldId="310"/>
            <ac:spMk id="10" creationId="{0899CA1A-BA8C-4D46-A52A-6FF14BB13018}"/>
          </ac:spMkLst>
        </pc:spChg>
        <pc:spChg chg="mod">
          <ac:chgData name="Missy Ruff" userId="2fedf697-c7c4-47e5-81d4-5bd69038a8f8" providerId="ADAL" clId="{13EF2884-7055-4F82-8CBE-C5EA0A836A07}" dt="2021-01-20T19:40:48.174" v="575" actId="1038"/>
          <ac:spMkLst>
            <pc:docMk/>
            <pc:sldMk cId="0" sldId="310"/>
            <ac:spMk id="11" creationId="{7D9D16AF-708C-41FE-B0C6-72F457C1D1DB}"/>
          </ac:spMkLst>
        </pc:spChg>
        <pc:spChg chg="add mod">
          <ac:chgData name="Missy Ruff" userId="2fedf697-c7c4-47e5-81d4-5bd69038a8f8" providerId="ADAL" clId="{13EF2884-7055-4F82-8CBE-C5EA0A836A07}" dt="2021-01-20T19:42:40.172" v="702" actId="207"/>
          <ac:spMkLst>
            <pc:docMk/>
            <pc:sldMk cId="0" sldId="310"/>
            <ac:spMk id="14" creationId="{7B839FBC-AEB2-48BB-B089-8D9751F36624}"/>
          </ac:spMkLst>
        </pc:spChg>
        <pc:spChg chg="mod">
          <ac:chgData name="Missy Ruff" userId="2fedf697-c7c4-47e5-81d4-5bd69038a8f8" providerId="ADAL" clId="{13EF2884-7055-4F82-8CBE-C5EA0A836A07}" dt="2021-01-20T19:46:49.229" v="745" actId="1036"/>
          <ac:spMkLst>
            <pc:docMk/>
            <pc:sldMk cId="0" sldId="310"/>
            <ac:spMk id="30723" creationId="{35EC5289-5C75-4E3F-AAD3-5F245D91F8BF}"/>
          </ac:spMkLst>
        </pc:spChg>
        <pc:picChg chg="del">
          <ac:chgData name="Missy Ruff" userId="2fedf697-c7c4-47e5-81d4-5bd69038a8f8" providerId="ADAL" clId="{13EF2884-7055-4F82-8CBE-C5EA0A836A07}" dt="2021-01-20T16:13:40.836" v="177" actId="478"/>
          <ac:picMkLst>
            <pc:docMk/>
            <pc:sldMk cId="0" sldId="310"/>
            <ac:picMk id="7" creationId="{ED3B7BB4-74C9-4609-8B53-4E497A178BB2}"/>
          </ac:picMkLst>
        </pc:picChg>
        <pc:picChg chg="del">
          <ac:chgData name="Missy Ruff" userId="2fedf697-c7c4-47e5-81d4-5bd69038a8f8" providerId="ADAL" clId="{13EF2884-7055-4F82-8CBE-C5EA0A836A07}" dt="2021-01-20T16:14:59.236" v="219" actId="478"/>
          <ac:picMkLst>
            <pc:docMk/>
            <pc:sldMk cId="0" sldId="310"/>
            <ac:picMk id="8" creationId="{1DB59D11-1DD7-41D5-B736-090E03EC7294}"/>
          </ac:picMkLst>
        </pc:picChg>
        <pc:picChg chg="add mod ord modCrop">
          <ac:chgData name="Missy Ruff" userId="2fedf697-c7c4-47e5-81d4-5bd69038a8f8" providerId="ADAL" clId="{13EF2884-7055-4F82-8CBE-C5EA0A836A07}" dt="2021-01-20T19:40:20.407" v="542" actId="208"/>
          <ac:picMkLst>
            <pc:docMk/>
            <pc:sldMk cId="0" sldId="310"/>
            <ac:picMk id="12" creationId="{E388CA06-0277-4513-9E0D-018FCC9E89F4}"/>
          </ac:picMkLst>
        </pc:picChg>
        <pc:picChg chg="add mod ord modCrop">
          <ac:chgData name="Missy Ruff" userId="2fedf697-c7c4-47e5-81d4-5bd69038a8f8" providerId="ADAL" clId="{13EF2884-7055-4F82-8CBE-C5EA0A836A07}" dt="2021-01-20T19:40:20.407" v="542" actId="208"/>
          <ac:picMkLst>
            <pc:docMk/>
            <pc:sldMk cId="0" sldId="310"/>
            <ac:picMk id="13" creationId="{2E8CB64B-EA59-4947-96B0-CF091EDD8CAB}"/>
          </ac:picMkLst>
        </pc:picChg>
        <pc:picChg chg="mod">
          <ac:chgData name="Missy Ruff" userId="2fedf697-c7c4-47e5-81d4-5bd69038a8f8" providerId="ADAL" clId="{13EF2884-7055-4F82-8CBE-C5EA0A836A07}" dt="2021-01-20T19:40:20.407" v="542" actId="208"/>
          <ac:picMkLst>
            <pc:docMk/>
            <pc:sldMk cId="0" sldId="310"/>
            <ac:picMk id="30724" creationId="{9AE5C25C-9B60-46D0-A424-A33ACE28F5B2}"/>
          </ac:picMkLst>
        </pc:picChg>
        <pc:picChg chg="mod">
          <ac:chgData name="Missy Ruff" userId="2fedf697-c7c4-47e5-81d4-5bd69038a8f8" providerId="ADAL" clId="{13EF2884-7055-4F82-8CBE-C5EA0A836A07}" dt="2021-01-20T19:40:20.407" v="542" actId="208"/>
          <ac:picMkLst>
            <pc:docMk/>
            <pc:sldMk cId="0" sldId="310"/>
            <ac:picMk id="30726" creationId="{D7958667-26C5-4770-9D57-44DC0B96BEE5}"/>
          </ac:picMkLst>
        </pc:picChg>
      </pc:sldChg>
      <pc:sldChg chg="modNotesTx">
        <pc:chgData name="Missy Ruff" userId="2fedf697-c7c4-47e5-81d4-5bd69038a8f8" providerId="ADAL" clId="{13EF2884-7055-4F82-8CBE-C5EA0A836A07}" dt="2021-01-25T22:20:21.854" v="750" actId="6549"/>
        <pc:sldMkLst>
          <pc:docMk/>
          <pc:sldMk cId="0" sldId="338"/>
        </pc:sldMkLst>
      </pc:sldChg>
      <pc:sldChg chg="modNotesTx">
        <pc:chgData name="Missy Ruff" userId="2fedf697-c7c4-47e5-81d4-5bd69038a8f8" providerId="ADAL" clId="{13EF2884-7055-4F82-8CBE-C5EA0A836A07}" dt="2021-01-15T22:57:00.861" v="6"/>
        <pc:sldMkLst>
          <pc:docMk/>
          <pc:sldMk cId="0" sldId="365"/>
        </pc:sldMkLst>
      </pc:sldChg>
      <pc:sldChg chg="modNotesTx">
        <pc:chgData name="Missy Ruff" userId="2fedf697-c7c4-47e5-81d4-5bd69038a8f8" providerId="ADAL" clId="{13EF2884-7055-4F82-8CBE-C5EA0A836A07}" dt="2021-01-20T19:49:54.245" v="749"/>
        <pc:sldMkLst>
          <pc:docMk/>
          <pc:sldMk cId="0" sldId="367"/>
        </pc:sldMkLst>
      </pc:sldChg>
      <pc:sldChg chg="modNotesTx">
        <pc:chgData name="Missy Ruff" userId="2fedf697-c7c4-47e5-81d4-5bd69038a8f8" providerId="ADAL" clId="{13EF2884-7055-4F82-8CBE-C5EA0A836A07}" dt="2021-01-20T19:49:09.594" v="748"/>
        <pc:sldMkLst>
          <pc:docMk/>
          <pc:sldMk cId="0" sldId="375"/>
        </pc:sldMkLst>
      </pc:sldChg>
      <pc:sldChg chg="modNotesTx">
        <pc:chgData name="Missy Ruff" userId="2fedf697-c7c4-47e5-81d4-5bd69038a8f8" providerId="ADAL" clId="{13EF2884-7055-4F82-8CBE-C5EA0A836A07}" dt="2021-01-20T14:55:45.740" v="27"/>
        <pc:sldMkLst>
          <pc:docMk/>
          <pc:sldMk cId="0" sldId="381"/>
        </pc:sldMkLst>
      </pc:sldChg>
      <pc:sldChg chg="modSp mod modNotesTx">
        <pc:chgData name="Missy Ruff" userId="2fedf697-c7c4-47e5-81d4-5bd69038a8f8" providerId="ADAL" clId="{13EF2884-7055-4F82-8CBE-C5EA0A836A07}" dt="2021-02-09T17:57:22.990" v="752" actId="20577"/>
        <pc:sldMkLst>
          <pc:docMk/>
          <pc:sldMk cId="0" sldId="382"/>
        </pc:sldMkLst>
        <pc:spChg chg="mod">
          <ac:chgData name="Missy Ruff" userId="2fedf697-c7c4-47e5-81d4-5bd69038a8f8" providerId="ADAL" clId="{13EF2884-7055-4F82-8CBE-C5EA0A836A07}" dt="2021-02-09T17:57:22.990" v="752" actId="20577"/>
          <ac:spMkLst>
            <pc:docMk/>
            <pc:sldMk cId="0" sldId="382"/>
            <ac:spMk id="28675" creationId="{EDCB3514-FDD2-40FB-A30E-4474BDEEB678}"/>
          </ac:spMkLst>
        </pc:spChg>
      </pc:sldChg>
      <pc:sldChg chg="modNotesTx">
        <pc:chgData name="Missy Ruff" userId="2fedf697-c7c4-47e5-81d4-5bd69038a8f8" providerId="ADAL" clId="{13EF2884-7055-4F82-8CBE-C5EA0A836A07}" dt="2021-01-15T22:58:52.891" v="8"/>
        <pc:sldMkLst>
          <pc:docMk/>
          <pc:sldMk cId="0" sldId="387"/>
        </pc:sldMkLst>
      </pc:sldChg>
      <pc:sldChg chg="modNotesTx">
        <pc:chgData name="Missy Ruff" userId="2fedf697-c7c4-47e5-81d4-5bd69038a8f8" providerId="ADAL" clId="{13EF2884-7055-4F82-8CBE-C5EA0A836A07}" dt="2021-01-20T19:48:05.481" v="747"/>
        <pc:sldMkLst>
          <pc:docMk/>
          <pc:sldMk cId="0" sldId="391"/>
        </pc:sldMkLst>
      </pc:sldChg>
      <pc:sldChg chg="setBg">
        <pc:chgData name="Missy Ruff" userId="2fedf697-c7c4-47e5-81d4-5bd69038a8f8" providerId="ADAL" clId="{13EF2884-7055-4F82-8CBE-C5EA0A836A07}" dt="2021-01-15T22:55:27.842" v="2"/>
        <pc:sldMkLst>
          <pc:docMk/>
          <pc:sldMk cId="0" sldId="392"/>
        </pc:sldMkLst>
      </pc:sldChg>
      <pc:sldChg chg="modNotes modNotesTx">
        <pc:chgData name="Missy Ruff" userId="2fedf697-c7c4-47e5-81d4-5bd69038a8f8" providerId="ADAL" clId="{13EF2884-7055-4F82-8CBE-C5EA0A836A07}" dt="2021-01-20T15:14:24.278" v="99" actId="27636"/>
        <pc:sldMkLst>
          <pc:docMk/>
          <pc:sldMk cId="0" sldId="393"/>
        </pc:sldMkLst>
      </pc:sldChg>
      <pc:sldChg chg="modNotesTx">
        <pc:chgData name="Missy Ruff" userId="2fedf697-c7c4-47e5-81d4-5bd69038a8f8" providerId="ADAL" clId="{13EF2884-7055-4F82-8CBE-C5EA0A836A07}" dt="2021-01-15T22:59:34.103" v="18" actId="20577"/>
        <pc:sldMkLst>
          <pc:docMk/>
          <pc:sldMk cId="0" sldId="558"/>
        </pc:sldMkLst>
      </pc:sldChg>
      <pc:sldMasterChg chg="setBg modSldLayout">
        <pc:chgData name="Missy Ruff" userId="2fedf697-c7c4-47e5-81d4-5bd69038a8f8" providerId="ADAL" clId="{13EF2884-7055-4F82-8CBE-C5EA0A836A07}" dt="2021-01-15T22:55:27.842" v="2"/>
        <pc:sldMasterMkLst>
          <pc:docMk/>
          <pc:sldMasterMk cId="0" sldId="2147483648"/>
        </pc:sldMasterMkLst>
        <pc:sldLayoutChg chg="setBg">
          <pc:chgData name="Missy Ruff" userId="2fedf697-c7c4-47e5-81d4-5bd69038a8f8" providerId="ADAL" clId="{13EF2884-7055-4F82-8CBE-C5EA0A836A07}" dt="2021-01-15T22:55:27.842" v="2"/>
          <pc:sldLayoutMkLst>
            <pc:docMk/>
            <pc:sldMasterMk cId="0" sldId="2147483648"/>
            <pc:sldLayoutMk cId="704541827" sldId="2147484601"/>
          </pc:sldLayoutMkLst>
        </pc:sldLayoutChg>
        <pc:sldLayoutChg chg="setBg">
          <pc:chgData name="Missy Ruff" userId="2fedf697-c7c4-47e5-81d4-5bd69038a8f8" providerId="ADAL" clId="{13EF2884-7055-4F82-8CBE-C5EA0A836A07}" dt="2021-01-15T22:55:27.842" v="2"/>
          <pc:sldLayoutMkLst>
            <pc:docMk/>
            <pc:sldMasterMk cId="0" sldId="2147483648"/>
            <pc:sldLayoutMk cId="35144925" sldId="2147484602"/>
          </pc:sldLayoutMkLst>
        </pc:sldLayoutChg>
        <pc:sldLayoutChg chg="setBg">
          <pc:chgData name="Missy Ruff" userId="2fedf697-c7c4-47e5-81d4-5bd69038a8f8" providerId="ADAL" clId="{13EF2884-7055-4F82-8CBE-C5EA0A836A07}" dt="2021-01-15T22:55:27.842" v="2"/>
          <pc:sldLayoutMkLst>
            <pc:docMk/>
            <pc:sldMasterMk cId="0" sldId="2147483648"/>
            <pc:sldLayoutMk cId="2282965724" sldId="2147484603"/>
          </pc:sldLayoutMkLst>
        </pc:sldLayoutChg>
        <pc:sldLayoutChg chg="setBg">
          <pc:chgData name="Missy Ruff" userId="2fedf697-c7c4-47e5-81d4-5bd69038a8f8" providerId="ADAL" clId="{13EF2884-7055-4F82-8CBE-C5EA0A836A07}" dt="2021-01-15T22:55:27.842" v="2"/>
          <pc:sldLayoutMkLst>
            <pc:docMk/>
            <pc:sldMasterMk cId="0" sldId="2147483648"/>
            <pc:sldLayoutMk cId="570104360" sldId="2147484604"/>
          </pc:sldLayoutMkLst>
        </pc:sldLayoutChg>
      </pc:sldMasterChg>
    </pc:docChg>
  </pc:docChgLst>
  <pc:docChgLst>
    <pc:chgData name="Missy Ruff" userId="2fedf697-c7c4-47e5-81d4-5bd69038a8f8" providerId="ADAL" clId="{BC0682CC-5770-451E-AA76-F7E13DBDE364}"/>
    <pc:docChg chg="modSld">
      <pc:chgData name="Missy Ruff" userId="2fedf697-c7c4-47e5-81d4-5bd69038a8f8" providerId="ADAL" clId="{BC0682CC-5770-451E-AA76-F7E13DBDE364}" dt="2022-01-18T19:42:16.272" v="10" actId="12789"/>
      <pc:docMkLst>
        <pc:docMk/>
      </pc:docMkLst>
      <pc:sldChg chg="addSp delSp modSp mod">
        <pc:chgData name="Missy Ruff" userId="2fedf697-c7c4-47e5-81d4-5bd69038a8f8" providerId="ADAL" clId="{BC0682CC-5770-451E-AA76-F7E13DBDE364}" dt="2022-01-18T19:42:16.272" v="10" actId="12789"/>
        <pc:sldMkLst>
          <pc:docMk/>
          <pc:sldMk cId="0" sldId="385"/>
        </pc:sldMkLst>
        <pc:picChg chg="add mod">
          <ac:chgData name="Missy Ruff" userId="2fedf697-c7c4-47e5-81d4-5bd69038a8f8" providerId="ADAL" clId="{BC0682CC-5770-451E-AA76-F7E13DBDE364}" dt="2022-01-18T19:42:16.272" v="10" actId="12789"/>
          <ac:picMkLst>
            <pc:docMk/>
            <pc:sldMk cId="0" sldId="385"/>
            <ac:picMk id="4" creationId="{B27A91D8-8352-4984-ACE2-98F368C68241}"/>
          </ac:picMkLst>
        </pc:picChg>
        <pc:picChg chg="del">
          <ac:chgData name="Missy Ruff" userId="2fedf697-c7c4-47e5-81d4-5bd69038a8f8" providerId="ADAL" clId="{BC0682CC-5770-451E-AA76-F7E13DBDE364}" dt="2022-01-18T19:41:20.028" v="0" actId="478"/>
          <ac:picMkLst>
            <pc:docMk/>
            <pc:sldMk cId="0" sldId="385"/>
            <ac:picMk id="51205" creationId="{39F3D5C0-75E0-4B46-90DF-1ADAF8FA38B7}"/>
          </ac:picMkLst>
        </pc:picChg>
        <pc:picChg chg="mod">
          <ac:chgData name="Missy Ruff" userId="2fedf697-c7c4-47e5-81d4-5bd69038a8f8" providerId="ADAL" clId="{BC0682CC-5770-451E-AA76-F7E13DBDE364}" dt="2022-01-18T19:42:16.272" v="10" actId="12789"/>
          <ac:picMkLst>
            <pc:docMk/>
            <pc:sldMk cId="0" sldId="385"/>
            <ac:picMk id="51206" creationId="{E6DE3CEE-FBF6-4894-BE12-5CA00A2AEA0B}"/>
          </ac:picMkLst>
        </pc:picChg>
        <pc:picChg chg="mod">
          <ac:chgData name="Missy Ruff" userId="2fedf697-c7c4-47e5-81d4-5bd69038a8f8" providerId="ADAL" clId="{BC0682CC-5770-451E-AA76-F7E13DBDE364}" dt="2022-01-18T19:42:16.272" v="10" actId="12789"/>
          <ac:picMkLst>
            <pc:docMk/>
            <pc:sldMk cId="0" sldId="385"/>
            <ac:picMk id="51207" creationId="{7BA61BB8-DD6A-4316-89BF-A63E9200D13C}"/>
          </ac:picMkLst>
        </pc:picChg>
      </pc:sldChg>
    </pc:docChg>
  </pc:docChgLst>
  <pc:docChgLst>
    <pc:chgData name="Missy Ruff" userId="2fedf697-c7c4-47e5-81d4-5bd69038a8f8" providerId="ADAL" clId="{9A70F8DD-E204-4AD7-96C3-DAF3564D7C37}"/>
    <pc:docChg chg="modSld">
      <pc:chgData name="Missy Ruff" userId="2fedf697-c7c4-47e5-81d4-5bd69038a8f8" providerId="ADAL" clId="{9A70F8DD-E204-4AD7-96C3-DAF3564D7C37}" dt="2021-10-28T20:36:10.667" v="124" actId="1036"/>
      <pc:docMkLst>
        <pc:docMk/>
      </pc:docMkLst>
      <pc:sldChg chg="modSp mod">
        <pc:chgData name="Missy Ruff" userId="2fedf697-c7c4-47e5-81d4-5bd69038a8f8" providerId="ADAL" clId="{9A70F8DD-E204-4AD7-96C3-DAF3564D7C37}" dt="2021-10-28T20:36:10.667" v="124" actId="1036"/>
        <pc:sldMkLst>
          <pc:docMk/>
          <pc:sldMk cId="0" sldId="310"/>
        </pc:sldMkLst>
        <pc:spChg chg="mod">
          <ac:chgData name="Missy Ruff" userId="2fedf697-c7c4-47e5-81d4-5bd69038a8f8" providerId="ADAL" clId="{9A70F8DD-E204-4AD7-96C3-DAF3564D7C37}" dt="2021-10-28T20:35:53.426" v="98" actId="1036"/>
          <ac:spMkLst>
            <pc:docMk/>
            <pc:sldMk cId="0" sldId="310"/>
            <ac:spMk id="9" creationId="{62F0C4CA-289F-439C-9ADD-76DD58409CFC}"/>
          </ac:spMkLst>
        </pc:spChg>
        <pc:spChg chg="mod">
          <ac:chgData name="Missy Ruff" userId="2fedf697-c7c4-47e5-81d4-5bd69038a8f8" providerId="ADAL" clId="{9A70F8DD-E204-4AD7-96C3-DAF3564D7C37}" dt="2021-10-28T20:36:02.156" v="110" actId="1035"/>
          <ac:spMkLst>
            <pc:docMk/>
            <pc:sldMk cId="0" sldId="310"/>
            <ac:spMk id="10" creationId="{0899CA1A-BA8C-4D46-A52A-6FF14BB13018}"/>
          </ac:spMkLst>
        </pc:spChg>
        <pc:spChg chg="mod">
          <ac:chgData name="Missy Ruff" userId="2fedf697-c7c4-47e5-81d4-5bd69038a8f8" providerId="ADAL" clId="{9A70F8DD-E204-4AD7-96C3-DAF3564D7C37}" dt="2021-10-28T20:35:47.737" v="85" actId="1036"/>
          <ac:spMkLst>
            <pc:docMk/>
            <pc:sldMk cId="0" sldId="310"/>
            <ac:spMk id="11" creationId="{7D9D16AF-708C-41FE-B0C6-72F457C1D1DB}"/>
          </ac:spMkLst>
        </pc:spChg>
        <pc:spChg chg="mod">
          <ac:chgData name="Missy Ruff" userId="2fedf697-c7c4-47e5-81d4-5bd69038a8f8" providerId="ADAL" clId="{9A70F8DD-E204-4AD7-96C3-DAF3564D7C37}" dt="2021-10-28T20:36:10.667" v="124" actId="1036"/>
          <ac:spMkLst>
            <pc:docMk/>
            <pc:sldMk cId="0" sldId="310"/>
            <ac:spMk id="14" creationId="{7B839FBC-AEB2-48BB-B089-8D9751F36624}"/>
          </ac:spMkLst>
        </pc:spChg>
      </pc:sldChg>
      <pc:sldChg chg="modSp mod">
        <pc:chgData name="Missy Ruff" userId="2fedf697-c7c4-47e5-81d4-5bd69038a8f8" providerId="ADAL" clId="{9A70F8DD-E204-4AD7-96C3-DAF3564D7C37}" dt="2021-10-22T15:58:06.773" v="2" actId="20577"/>
        <pc:sldMkLst>
          <pc:docMk/>
          <pc:sldMk cId="0" sldId="338"/>
        </pc:sldMkLst>
        <pc:spChg chg="mod">
          <ac:chgData name="Missy Ruff" userId="2fedf697-c7c4-47e5-81d4-5bd69038a8f8" providerId="ADAL" clId="{9A70F8DD-E204-4AD7-96C3-DAF3564D7C37}" dt="2021-10-22T15:58:06.773" v="2" actId="20577"/>
          <ac:spMkLst>
            <pc:docMk/>
            <pc:sldMk cId="0" sldId="338"/>
            <ac:spMk id="38914" creationId="{85698F9D-A73D-425D-A941-BB51EE0E4119}"/>
          </ac:spMkLst>
        </pc:spChg>
      </pc:sldChg>
    </pc:docChg>
  </pc:docChgLst>
  <pc:docChgLst>
    <pc:chgData name="Missy Ruff" userId="2fedf697-c7c4-47e5-81d4-5bd69038a8f8" providerId="ADAL" clId="{AB797B9C-ECA4-4675-9692-A946543F6140}"/>
    <pc:docChg chg="undo custSel modSld">
      <pc:chgData name="Missy Ruff" userId="2fedf697-c7c4-47e5-81d4-5bd69038a8f8" providerId="ADAL" clId="{AB797B9C-ECA4-4675-9692-A946543F6140}" dt="2022-03-16T19:47:17.737" v="200" actId="1037"/>
      <pc:docMkLst>
        <pc:docMk/>
      </pc:docMkLst>
      <pc:sldChg chg="modSp mod">
        <pc:chgData name="Missy Ruff" userId="2fedf697-c7c4-47e5-81d4-5bd69038a8f8" providerId="ADAL" clId="{AB797B9C-ECA4-4675-9692-A946543F6140}" dt="2022-03-16T19:24:38.935" v="25" actId="1076"/>
        <pc:sldMkLst>
          <pc:docMk/>
          <pc:sldMk cId="0" sldId="307"/>
        </pc:sldMkLst>
        <pc:spChg chg="mod">
          <ac:chgData name="Missy Ruff" userId="2fedf697-c7c4-47e5-81d4-5bd69038a8f8" providerId="ADAL" clId="{AB797B9C-ECA4-4675-9692-A946543F6140}" dt="2022-03-16T19:24:28.993" v="23" actId="1036"/>
          <ac:spMkLst>
            <pc:docMk/>
            <pc:sldMk cId="0" sldId="307"/>
            <ac:spMk id="10243" creationId="{C1E6DD11-165F-451E-B1C5-32B6E0B39087}"/>
          </ac:spMkLst>
        </pc:spChg>
        <pc:picChg chg="mod">
          <ac:chgData name="Missy Ruff" userId="2fedf697-c7c4-47e5-81d4-5bd69038a8f8" providerId="ADAL" clId="{AB797B9C-ECA4-4675-9692-A946543F6140}" dt="2022-03-16T19:24:38.935" v="25" actId="1076"/>
          <ac:picMkLst>
            <pc:docMk/>
            <pc:sldMk cId="0" sldId="307"/>
            <ac:picMk id="5" creationId="{30D0468F-E156-4BAA-BBAB-BF645CC11075}"/>
          </ac:picMkLst>
        </pc:picChg>
      </pc:sldChg>
      <pc:sldChg chg="modSp">
        <pc:chgData name="Missy Ruff" userId="2fedf697-c7c4-47e5-81d4-5bd69038a8f8" providerId="ADAL" clId="{AB797B9C-ECA4-4675-9692-A946543F6140}" dt="2022-03-16T19:25:31.823" v="37" actId="1036"/>
        <pc:sldMkLst>
          <pc:docMk/>
          <pc:sldMk cId="0" sldId="309"/>
        </pc:sldMkLst>
        <pc:spChg chg="mod">
          <ac:chgData name="Missy Ruff" userId="2fedf697-c7c4-47e5-81d4-5bd69038a8f8" providerId="ADAL" clId="{AB797B9C-ECA4-4675-9692-A946543F6140}" dt="2022-03-16T19:25:31.823" v="37" actId="1036"/>
          <ac:spMkLst>
            <pc:docMk/>
            <pc:sldMk cId="0" sldId="309"/>
            <ac:spMk id="16386" creationId="{84C9347D-D44E-4ECB-8C5E-B0044C9383FD}"/>
          </ac:spMkLst>
        </pc:spChg>
        <pc:picChg chg="mod">
          <ac:chgData name="Missy Ruff" userId="2fedf697-c7c4-47e5-81d4-5bd69038a8f8" providerId="ADAL" clId="{AB797B9C-ECA4-4675-9692-A946543F6140}" dt="2022-03-16T19:25:25.455" v="33" actId="1038"/>
          <ac:picMkLst>
            <pc:docMk/>
            <pc:sldMk cId="0" sldId="309"/>
            <ac:picMk id="16387" creationId="{1D264074-4695-4873-A144-DA7BCFF73DCA}"/>
          </ac:picMkLst>
        </pc:picChg>
        <pc:picChg chg="mod">
          <ac:chgData name="Missy Ruff" userId="2fedf697-c7c4-47e5-81d4-5bd69038a8f8" providerId="ADAL" clId="{AB797B9C-ECA4-4675-9692-A946543F6140}" dt="2022-03-16T19:25:25.455" v="33" actId="1038"/>
          <ac:picMkLst>
            <pc:docMk/>
            <pc:sldMk cId="0" sldId="309"/>
            <ac:picMk id="16388" creationId="{D294ED4A-9E94-4031-BC98-D64F5851610F}"/>
          </ac:picMkLst>
        </pc:picChg>
        <pc:picChg chg="mod">
          <ac:chgData name="Missy Ruff" userId="2fedf697-c7c4-47e5-81d4-5bd69038a8f8" providerId="ADAL" clId="{AB797B9C-ECA4-4675-9692-A946543F6140}" dt="2022-03-16T19:25:25.455" v="33" actId="1038"/>
          <ac:picMkLst>
            <pc:docMk/>
            <pc:sldMk cId="0" sldId="309"/>
            <ac:picMk id="16389" creationId="{89C78B43-AFFD-44F7-88C8-C8F5A9599733}"/>
          </ac:picMkLst>
        </pc:picChg>
        <pc:picChg chg="mod">
          <ac:chgData name="Missy Ruff" userId="2fedf697-c7c4-47e5-81d4-5bd69038a8f8" providerId="ADAL" clId="{AB797B9C-ECA4-4675-9692-A946543F6140}" dt="2022-03-16T19:25:25.455" v="33" actId="1038"/>
          <ac:picMkLst>
            <pc:docMk/>
            <pc:sldMk cId="0" sldId="309"/>
            <ac:picMk id="16391" creationId="{55AD78C0-9AF7-46EB-A6FE-1C4308A9492A}"/>
          </ac:picMkLst>
        </pc:picChg>
      </pc:sldChg>
      <pc:sldChg chg="modSp">
        <pc:chgData name="Missy Ruff" userId="2fedf697-c7c4-47e5-81d4-5bd69038a8f8" providerId="ADAL" clId="{AB797B9C-ECA4-4675-9692-A946543F6140}" dt="2022-03-16T19:29:39.192" v="74" actId="1035"/>
        <pc:sldMkLst>
          <pc:docMk/>
          <pc:sldMk cId="0" sldId="310"/>
        </pc:sldMkLst>
        <pc:spChg chg="mod">
          <ac:chgData name="Missy Ruff" userId="2fedf697-c7c4-47e5-81d4-5bd69038a8f8" providerId="ADAL" clId="{AB797B9C-ECA4-4675-9692-A946543F6140}" dt="2022-03-16T19:29:39.192" v="74" actId="1035"/>
          <ac:spMkLst>
            <pc:docMk/>
            <pc:sldMk cId="0" sldId="310"/>
            <ac:spMk id="30723" creationId="{35EC5289-5C75-4E3F-AAD3-5F245D91F8BF}"/>
          </ac:spMkLst>
        </pc:spChg>
      </pc:sldChg>
      <pc:sldChg chg="modSp mod">
        <pc:chgData name="Missy Ruff" userId="2fedf697-c7c4-47e5-81d4-5bd69038a8f8" providerId="ADAL" clId="{AB797B9C-ECA4-4675-9692-A946543F6140}" dt="2022-03-16T19:47:17.737" v="200" actId="1037"/>
        <pc:sldMkLst>
          <pc:docMk/>
          <pc:sldMk cId="0" sldId="337"/>
        </pc:sldMkLst>
        <pc:spChg chg="mod">
          <ac:chgData name="Missy Ruff" userId="2fedf697-c7c4-47e5-81d4-5bd69038a8f8" providerId="ADAL" clId="{AB797B9C-ECA4-4675-9692-A946543F6140}" dt="2022-03-16T19:47:17.737" v="200" actId="1037"/>
          <ac:spMkLst>
            <pc:docMk/>
            <pc:sldMk cId="0" sldId="337"/>
            <ac:spMk id="53251" creationId="{AA356F4F-44B0-42F7-A6FB-8F293B8B7D99}"/>
          </ac:spMkLst>
        </pc:spChg>
      </pc:sldChg>
      <pc:sldChg chg="modSp">
        <pc:chgData name="Missy Ruff" userId="2fedf697-c7c4-47e5-81d4-5bd69038a8f8" providerId="ADAL" clId="{AB797B9C-ECA4-4675-9692-A946543F6140}" dt="2022-03-16T19:32:07.123" v="93" actId="1076"/>
        <pc:sldMkLst>
          <pc:docMk/>
          <pc:sldMk cId="0" sldId="338"/>
        </pc:sldMkLst>
        <pc:spChg chg="mod">
          <ac:chgData name="Missy Ruff" userId="2fedf697-c7c4-47e5-81d4-5bd69038a8f8" providerId="ADAL" clId="{AB797B9C-ECA4-4675-9692-A946543F6140}" dt="2022-03-16T19:31:58.452" v="91" actId="1036"/>
          <ac:spMkLst>
            <pc:docMk/>
            <pc:sldMk cId="0" sldId="338"/>
            <ac:spMk id="38914" creationId="{85698F9D-A73D-425D-A941-BB51EE0E4119}"/>
          </ac:spMkLst>
        </pc:spChg>
        <pc:picChg chg="mod">
          <ac:chgData name="Missy Ruff" userId="2fedf697-c7c4-47e5-81d4-5bd69038a8f8" providerId="ADAL" clId="{AB797B9C-ECA4-4675-9692-A946543F6140}" dt="2022-03-16T19:32:07.123" v="93" actId="1076"/>
          <ac:picMkLst>
            <pc:docMk/>
            <pc:sldMk cId="0" sldId="338"/>
            <ac:picMk id="38916" creationId="{0D4D8BF2-2E21-4088-A898-B04A3B02D577}"/>
          </ac:picMkLst>
        </pc:picChg>
      </pc:sldChg>
      <pc:sldChg chg="modSp">
        <pc:chgData name="Missy Ruff" userId="2fedf697-c7c4-47e5-81d4-5bd69038a8f8" providerId="ADAL" clId="{AB797B9C-ECA4-4675-9692-A946543F6140}" dt="2022-03-15T18:51:49.061" v="19" actId="1035"/>
        <pc:sldMkLst>
          <pc:docMk/>
          <pc:sldMk cId="0" sldId="342"/>
        </pc:sldMkLst>
        <pc:spChg chg="mod">
          <ac:chgData name="Missy Ruff" userId="2fedf697-c7c4-47e5-81d4-5bd69038a8f8" providerId="ADAL" clId="{AB797B9C-ECA4-4675-9692-A946543F6140}" dt="2022-03-15T18:51:45.791" v="18" actId="1036"/>
          <ac:spMkLst>
            <pc:docMk/>
            <pc:sldMk cId="0" sldId="342"/>
            <ac:spMk id="45058" creationId="{4D73F278-66F7-4F65-9550-0EF607E0D2B3}"/>
          </ac:spMkLst>
        </pc:spChg>
        <pc:picChg chg="mod">
          <ac:chgData name="Missy Ruff" userId="2fedf697-c7c4-47e5-81d4-5bd69038a8f8" providerId="ADAL" clId="{AB797B9C-ECA4-4675-9692-A946543F6140}" dt="2022-03-15T18:51:49.061" v="19" actId="1035"/>
          <ac:picMkLst>
            <pc:docMk/>
            <pc:sldMk cId="0" sldId="342"/>
            <ac:picMk id="45061" creationId="{97092BDB-7C53-4769-B221-EEE6C3C356A6}"/>
          </ac:picMkLst>
        </pc:picChg>
      </pc:sldChg>
      <pc:sldChg chg="modSp mod">
        <pc:chgData name="Missy Ruff" userId="2fedf697-c7c4-47e5-81d4-5bd69038a8f8" providerId="ADAL" clId="{AB797B9C-ECA4-4675-9692-A946543F6140}" dt="2022-03-16T19:33:46.168" v="103" actId="1076"/>
        <pc:sldMkLst>
          <pc:docMk/>
          <pc:sldMk cId="0" sldId="366"/>
        </pc:sldMkLst>
        <pc:spChg chg="mod">
          <ac:chgData name="Missy Ruff" userId="2fedf697-c7c4-47e5-81d4-5bd69038a8f8" providerId="ADAL" clId="{AB797B9C-ECA4-4675-9692-A946543F6140}" dt="2022-03-16T19:33:27.619" v="102" actId="255"/>
          <ac:spMkLst>
            <pc:docMk/>
            <pc:sldMk cId="0" sldId="366"/>
            <ac:spMk id="43011" creationId="{63594C23-D43B-477D-85E2-F9A2386D67B0}"/>
          </ac:spMkLst>
        </pc:spChg>
        <pc:picChg chg="mod">
          <ac:chgData name="Missy Ruff" userId="2fedf697-c7c4-47e5-81d4-5bd69038a8f8" providerId="ADAL" clId="{AB797B9C-ECA4-4675-9692-A946543F6140}" dt="2022-03-16T19:33:46.168" v="103" actId="1076"/>
          <ac:picMkLst>
            <pc:docMk/>
            <pc:sldMk cId="0" sldId="366"/>
            <ac:picMk id="43012" creationId="{1707BBAC-13E0-49C4-AD5B-5545A4B2BCD1}"/>
          </ac:picMkLst>
        </pc:picChg>
      </pc:sldChg>
      <pc:sldChg chg="modSp mod">
        <pc:chgData name="Missy Ruff" userId="2fedf697-c7c4-47e5-81d4-5bd69038a8f8" providerId="ADAL" clId="{AB797B9C-ECA4-4675-9692-A946543F6140}" dt="2022-03-16T19:31:41.023" v="87" actId="1076"/>
        <pc:sldMkLst>
          <pc:docMk/>
          <pc:sldMk cId="0" sldId="367"/>
        </pc:sldMkLst>
        <pc:spChg chg="mod">
          <ac:chgData name="Missy Ruff" userId="2fedf697-c7c4-47e5-81d4-5bd69038a8f8" providerId="ADAL" clId="{AB797B9C-ECA4-4675-9692-A946543F6140}" dt="2022-03-16T19:31:31.997" v="86" actId="1035"/>
          <ac:spMkLst>
            <pc:docMk/>
            <pc:sldMk cId="0" sldId="367"/>
            <ac:spMk id="36866" creationId="{3EC54F83-B14F-4007-B57C-1BAE18CAB3A6}"/>
          </ac:spMkLst>
        </pc:spChg>
        <pc:picChg chg="mod">
          <ac:chgData name="Missy Ruff" userId="2fedf697-c7c4-47e5-81d4-5bd69038a8f8" providerId="ADAL" clId="{AB797B9C-ECA4-4675-9692-A946543F6140}" dt="2022-03-16T19:31:41.023" v="87" actId="1076"/>
          <ac:picMkLst>
            <pc:docMk/>
            <pc:sldMk cId="0" sldId="367"/>
            <ac:picMk id="3" creationId="{C47F31EE-4FE6-4A34-A4DD-11DD3E293B8E}"/>
          </ac:picMkLst>
        </pc:picChg>
      </pc:sldChg>
      <pc:sldChg chg="modSp">
        <pc:chgData name="Missy Ruff" userId="2fedf697-c7c4-47e5-81d4-5bd69038a8f8" providerId="ADAL" clId="{AB797B9C-ECA4-4675-9692-A946543F6140}" dt="2022-03-16T19:25:46.199" v="40" actId="1035"/>
        <pc:sldMkLst>
          <pc:docMk/>
          <pc:sldMk cId="0" sldId="370"/>
        </pc:sldMkLst>
        <pc:spChg chg="mod">
          <ac:chgData name="Missy Ruff" userId="2fedf697-c7c4-47e5-81d4-5bd69038a8f8" providerId="ADAL" clId="{AB797B9C-ECA4-4675-9692-A946543F6140}" dt="2022-03-16T19:25:46.199" v="40" actId="1035"/>
          <ac:spMkLst>
            <pc:docMk/>
            <pc:sldMk cId="0" sldId="370"/>
            <ac:spMk id="18434" creationId="{7E630004-2B15-4A8B-BB0E-9256C7EC6A65}"/>
          </ac:spMkLst>
        </pc:spChg>
      </pc:sldChg>
      <pc:sldChg chg="modSp mod">
        <pc:chgData name="Missy Ruff" userId="2fedf697-c7c4-47e5-81d4-5bd69038a8f8" providerId="ADAL" clId="{AB797B9C-ECA4-4675-9692-A946543F6140}" dt="2022-03-16T19:42:35.726" v="190" actId="1076"/>
        <pc:sldMkLst>
          <pc:docMk/>
          <pc:sldMk cId="0" sldId="374"/>
        </pc:sldMkLst>
        <pc:spChg chg="mod">
          <ac:chgData name="Missy Ruff" userId="2fedf697-c7c4-47e5-81d4-5bd69038a8f8" providerId="ADAL" clId="{AB797B9C-ECA4-4675-9692-A946543F6140}" dt="2022-03-16T19:40:24.889" v="172" actId="1035"/>
          <ac:spMkLst>
            <pc:docMk/>
            <pc:sldMk cId="0" sldId="374"/>
            <ac:spMk id="47107" creationId="{EF2AE005-6DB0-4A1C-8288-09BA818AE30F}"/>
          </ac:spMkLst>
        </pc:spChg>
        <pc:picChg chg="mod modCrop">
          <ac:chgData name="Missy Ruff" userId="2fedf697-c7c4-47e5-81d4-5bd69038a8f8" providerId="ADAL" clId="{AB797B9C-ECA4-4675-9692-A946543F6140}" dt="2022-03-16T19:41:59.991" v="184" actId="1076"/>
          <ac:picMkLst>
            <pc:docMk/>
            <pc:sldMk cId="0" sldId="374"/>
            <ac:picMk id="4" creationId="{1EE296EE-D060-4B9C-8729-685455067A89}"/>
          </ac:picMkLst>
        </pc:picChg>
        <pc:picChg chg="mod modCrop">
          <ac:chgData name="Missy Ruff" userId="2fedf697-c7c4-47e5-81d4-5bd69038a8f8" providerId="ADAL" clId="{AB797B9C-ECA4-4675-9692-A946543F6140}" dt="2022-03-16T19:42:17.995" v="188" actId="1076"/>
          <ac:picMkLst>
            <pc:docMk/>
            <pc:sldMk cId="0" sldId="374"/>
            <ac:picMk id="5" creationId="{04F50160-6A73-4B35-8E26-147B4D858160}"/>
          </ac:picMkLst>
        </pc:picChg>
        <pc:picChg chg="mod">
          <ac:chgData name="Missy Ruff" userId="2fedf697-c7c4-47e5-81d4-5bd69038a8f8" providerId="ADAL" clId="{AB797B9C-ECA4-4675-9692-A946543F6140}" dt="2022-03-16T19:42:15.467" v="187" actId="1076"/>
          <ac:picMkLst>
            <pc:docMk/>
            <pc:sldMk cId="0" sldId="374"/>
            <ac:picMk id="6" creationId="{74B0E505-8F2F-4374-9002-CB504D95DDD7}"/>
          </ac:picMkLst>
        </pc:picChg>
        <pc:picChg chg="mod modCrop">
          <ac:chgData name="Missy Ruff" userId="2fedf697-c7c4-47e5-81d4-5bd69038a8f8" providerId="ADAL" clId="{AB797B9C-ECA4-4675-9692-A946543F6140}" dt="2022-03-16T19:42:35.726" v="190" actId="1076"/>
          <ac:picMkLst>
            <pc:docMk/>
            <pc:sldMk cId="0" sldId="374"/>
            <ac:picMk id="7" creationId="{3A68BF70-7488-4FC4-A996-B6773DC84A78}"/>
          </ac:picMkLst>
        </pc:picChg>
      </pc:sldChg>
      <pc:sldChg chg="modSp mod">
        <pc:chgData name="Missy Ruff" userId="2fedf697-c7c4-47e5-81d4-5bd69038a8f8" providerId="ADAL" clId="{AB797B9C-ECA4-4675-9692-A946543F6140}" dt="2022-03-16T19:31:01.382" v="83" actId="14100"/>
        <pc:sldMkLst>
          <pc:docMk/>
          <pc:sldMk cId="0" sldId="375"/>
        </pc:sldMkLst>
        <pc:spChg chg="mod">
          <ac:chgData name="Missy Ruff" userId="2fedf697-c7c4-47e5-81d4-5bd69038a8f8" providerId="ADAL" clId="{AB797B9C-ECA4-4675-9692-A946543F6140}" dt="2022-03-16T19:30:16.774" v="80" actId="1035"/>
          <ac:spMkLst>
            <pc:docMk/>
            <pc:sldMk cId="0" sldId="375"/>
            <ac:spMk id="34820" creationId="{658F63FF-EBE8-42EC-8E1E-33F36080AC09}"/>
          </ac:spMkLst>
        </pc:spChg>
        <pc:cxnChg chg="mod">
          <ac:chgData name="Missy Ruff" userId="2fedf697-c7c4-47e5-81d4-5bd69038a8f8" providerId="ADAL" clId="{AB797B9C-ECA4-4675-9692-A946543F6140}" dt="2022-03-16T19:31:01.382" v="83" actId="14100"/>
          <ac:cxnSpMkLst>
            <pc:docMk/>
            <pc:sldMk cId="0" sldId="375"/>
            <ac:cxnSpMk id="3" creationId="{494BDD1E-2E63-47E7-B71C-413E200C24A7}"/>
          </ac:cxnSpMkLst>
        </pc:cxnChg>
        <pc:cxnChg chg="mod">
          <ac:chgData name="Missy Ruff" userId="2fedf697-c7c4-47e5-81d4-5bd69038a8f8" providerId="ADAL" clId="{AB797B9C-ECA4-4675-9692-A946543F6140}" dt="2022-03-16T19:30:22.873" v="81" actId="14100"/>
          <ac:cxnSpMkLst>
            <pc:docMk/>
            <pc:sldMk cId="0" sldId="375"/>
            <ac:cxnSpMk id="5" creationId="{D533EF21-025F-4E88-9CC2-91821C060C2F}"/>
          </ac:cxnSpMkLst>
        </pc:cxnChg>
      </pc:sldChg>
      <pc:sldChg chg="modSp mod">
        <pc:chgData name="Missy Ruff" userId="2fedf697-c7c4-47e5-81d4-5bd69038a8f8" providerId="ADAL" clId="{AB797B9C-ECA4-4675-9692-A946543F6140}" dt="2022-03-16T19:39:35.468" v="167" actId="1037"/>
        <pc:sldMkLst>
          <pc:docMk/>
          <pc:sldMk cId="0" sldId="376"/>
        </pc:sldMkLst>
        <pc:spChg chg="mod">
          <ac:chgData name="Missy Ruff" userId="2fedf697-c7c4-47e5-81d4-5bd69038a8f8" providerId="ADAL" clId="{AB797B9C-ECA4-4675-9692-A946543F6140}" dt="2022-03-16T19:39:35.468" v="167" actId="1037"/>
          <ac:spMkLst>
            <pc:docMk/>
            <pc:sldMk cId="0" sldId="376"/>
            <ac:spMk id="49154" creationId="{E92271F1-9F4B-4D8F-B8C2-7D8298601340}"/>
          </ac:spMkLst>
        </pc:spChg>
        <pc:spChg chg="mod">
          <ac:chgData name="Missy Ruff" userId="2fedf697-c7c4-47e5-81d4-5bd69038a8f8" providerId="ADAL" clId="{AB797B9C-ECA4-4675-9692-A946543F6140}" dt="2022-03-16T19:39:02.407" v="160" actId="1035"/>
          <ac:spMkLst>
            <pc:docMk/>
            <pc:sldMk cId="0" sldId="376"/>
            <ac:spMk id="49157" creationId="{B91A351F-E3E1-4CBF-8C4A-8E85771BB1D2}"/>
          </ac:spMkLst>
        </pc:spChg>
        <pc:spChg chg="mod">
          <ac:chgData name="Missy Ruff" userId="2fedf697-c7c4-47e5-81d4-5bd69038a8f8" providerId="ADAL" clId="{AB797B9C-ECA4-4675-9692-A946543F6140}" dt="2022-03-16T19:39:16.808" v="165" actId="1036"/>
          <ac:spMkLst>
            <pc:docMk/>
            <pc:sldMk cId="0" sldId="376"/>
            <ac:spMk id="49158" creationId="{032359E6-A737-4273-B1FF-9552CC4C3475}"/>
          </ac:spMkLst>
        </pc:spChg>
        <pc:picChg chg="mod">
          <ac:chgData name="Missy Ruff" userId="2fedf697-c7c4-47e5-81d4-5bd69038a8f8" providerId="ADAL" clId="{AB797B9C-ECA4-4675-9692-A946543F6140}" dt="2022-03-16T19:38:28.334" v="156" actId="1036"/>
          <ac:picMkLst>
            <pc:docMk/>
            <pc:sldMk cId="0" sldId="376"/>
            <ac:picMk id="51203" creationId="{834215BD-F9AD-4648-8BB4-9116A90A4A5D}"/>
          </ac:picMkLst>
        </pc:picChg>
        <pc:picChg chg="mod">
          <ac:chgData name="Missy Ruff" userId="2fedf697-c7c4-47e5-81d4-5bd69038a8f8" providerId="ADAL" clId="{AB797B9C-ECA4-4675-9692-A946543F6140}" dt="2022-03-16T19:38:28.334" v="156" actId="1036"/>
          <ac:picMkLst>
            <pc:docMk/>
            <pc:sldMk cId="0" sldId="376"/>
            <ac:picMk id="51204" creationId="{8339C029-E563-440A-8B60-2354B5160BA8}"/>
          </ac:picMkLst>
        </pc:picChg>
      </pc:sldChg>
      <pc:sldChg chg="modSp">
        <pc:chgData name="Missy Ruff" userId="2fedf697-c7c4-47e5-81d4-5bd69038a8f8" providerId="ADAL" clId="{AB797B9C-ECA4-4675-9692-A946543F6140}" dt="2022-03-16T19:26:37.214" v="44" actId="1035"/>
        <pc:sldMkLst>
          <pc:docMk/>
          <pc:sldMk cId="0" sldId="381"/>
        </pc:sldMkLst>
        <pc:spChg chg="mod">
          <ac:chgData name="Missy Ruff" userId="2fedf697-c7c4-47e5-81d4-5bd69038a8f8" providerId="ADAL" clId="{AB797B9C-ECA4-4675-9692-A946543F6140}" dt="2022-03-16T19:26:37.214" v="44" actId="1035"/>
          <ac:spMkLst>
            <pc:docMk/>
            <pc:sldMk cId="0" sldId="381"/>
            <ac:spMk id="16387" creationId="{8224CDA4-3455-4243-8590-629FD9085F3C}"/>
          </ac:spMkLst>
        </pc:spChg>
        <pc:spChg chg="mod">
          <ac:chgData name="Missy Ruff" userId="2fedf697-c7c4-47e5-81d4-5bd69038a8f8" providerId="ADAL" clId="{AB797B9C-ECA4-4675-9692-A946543F6140}" dt="2022-03-16T19:26:32.643" v="41" actId="1036"/>
          <ac:spMkLst>
            <pc:docMk/>
            <pc:sldMk cId="0" sldId="381"/>
            <ac:spMk id="24578" creationId="{BC2DEB8D-CA0F-4AC8-A343-941E3DAAF8C9}"/>
          </ac:spMkLst>
        </pc:spChg>
      </pc:sldChg>
      <pc:sldChg chg="modSp mod">
        <pc:chgData name="Missy Ruff" userId="2fedf697-c7c4-47e5-81d4-5bd69038a8f8" providerId="ADAL" clId="{AB797B9C-ECA4-4675-9692-A946543F6140}" dt="2022-03-16T19:29:28.833" v="71" actId="1037"/>
        <pc:sldMkLst>
          <pc:docMk/>
          <pc:sldMk cId="0" sldId="382"/>
        </pc:sldMkLst>
        <pc:spChg chg="mod">
          <ac:chgData name="Missy Ruff" userId="2fedf697-c7c4-47e5-81d4-5bd69038a8f8" providerId="ADAL" clId="{AB797B9C-ECA4-4675-9692-A946543F6140}" dt="2022-03-16T19:29:28.833" v="71" actId="1037"/>
          <ac:spMkLst>
            <pc:docMk/>
            <pc:sldMk cId="0" sldId="382"/>
            <ac:spMk id="28675" creationId="{EDCB3514-FDD2-40FB-A30E-4474BDEEB678}"/>
          </ac:spMkLst>
        </pc:spChg>
        <pc:picChg chg="mod">
          <ac:chgData name="Missy Ruff" userId="2fedf697-c7c4-47e5-81d4-5bd69038a8f8" providerId="ADAL" clId="{AB797B9C-ECA4-4675-9692-A946543F6140}" dt="2022-03-16T19:29:20.393" v="68" actId="1076"/>
          <ac:picMkLst>
            <pc:docMk/>
            <pc:sldMk cId="0" sldId="382"/>
            <ac:picMk id="3" creationId="{C7974D31-9419-49D6-A481-D7BE20B2C74F}"/>
          </ac:picMkLst>
        </pc:picChg>
        <pc:picChg chg="mod">
          <ac:chgData name="Missy Ruff" userId="2fedf697-c7c4-47e5-81d4-5bd69038a8f8" providerId="ADAL" clId="{AB797B9C-ECA4-4675-9692-A946543F6140}" dt="2022-03-16T19:29:24.305" v="69" actId="1076"/>
          <ac:picMkLst>
            <pc:docMk/>
            <pc:sldMk cId="0" sldId="382"/>
            <ac:picMk id="4" creationId="{6350120F-6FC7-483C-8C36-24DCE156F005}"/>
          </ac:picMkLst>
        </pc:picChg>
      </pc:sldChg>
      <pc:sldChg chg="modSp">
        <pc:chgData name="Missy Ruff" userId="2fedf697-c7c4-47e5-81d4-5bd69038a8f8" providerId="ADAL" clId="{AB797B9C-ECA4-4675-9692-A946543F6140}" dt="2022-03-16T19:46:32.929" v="193" actId="1035"/>
        <pc:sldMkLst>
          <pc:docMk/>
          <pc:sldMk cId="0" sldId="385"/>
        </pc:sldMkLst>
        <pc:spChg chg="mod">
          <ac:chgData name="Missy Ruff" userId="2fedf697-c7c4-47e5-81d4-5bd69038a8f8" providerId="ADAL" clId="{AB797B9C-ECA4-4675-9692-A946543F6140}" dt="2022-03-16T19:46:32.929" v="193" actId="1035"/>
          <ac:spMkLst>
            <pc:docMk/>
            <pc:sldMk cId="0" sldId="385"/>
            <ac:spMk id="51204" creationId="{1344850B-E883-4D44-ADA6-877C6B39E12F}"/>
          </ac:spMkLst>
        </pc:spChg>
      </pc:sldChg>
      <pc:sldChg chg="modSp">
        <pc:chgData name="Missy Ruff" userId="2fedf697-c7c4-47e5-81d4-5bd69038a8f8" providerId="ADAL" clId="{AB797B9C-ECA4-4675-9692-A946543F6140}" dt="2022-03-15T18:50:34.077" v="0" actId="1037"/>
        <pc:sldMkLst>
          <pc:docMk/>
          <pc:sldMk cId="0" sldId="387"/>
        </pc:sldMkLst>
        <pc:spChg chg="mod">
          <ac:chgData name="Missy Ruff" userId="2fedf697-c7c4-47e5-81d4-5bd69038a8f8" providerId="ADAL" clId="{AB797B9C-ECA4-4675-9692-A946543F6140}" dt="2022-03-15T18:50:34.077" v="0" actId="1037"/>
          <ac:spMkLst>
            <pc:docMk/>
            <pc:sldMk cId="0" sldId="387"/>
            <ac:spMk id="20482" creationId="{B40375DC-7908-4E1A-BE63-397F1D7A329B}"/>
          </ac:spMkLst>
        </pc:spChg>
      </pc:sldChg>
      <pc:sldChg chg="modSp">
        <pc:chgData name="Missy Ruff" userId="2fedf697-c7c4-47e5-81d4-5bd69038a8f8" providerId="ADAL" clId="{AB797B9C-ECA4-4675-9692-A946543F6140}" dt="2022-03-16T19:30:06.331" v="77" actId="1035"/>
        <pc:sldMkLst>
          <pc:docMk/>
          <pc:sldMk cId="0" sldId="391"/>
        </pc:sldMkLst>
        <pc:spChg chg="mod">
          <ac:chgData name="Missy Ruff" userId="2fedf697-c7c4-47e5-81d4-5bd69038a8f8" providerId="ADAL" clId="{AB797B9C-ECA4-4675-9692-A946543F6140}" dt="2022-03-16T19:30:06.331" v="77" actId="1035"/>
          <ac:spMkLst>
            <pc:docMk/>
            <pc:sldMk cId="0" sldId="391"/>
            <ac:spMk id="32770" creationId="{B67DB7D9-7EB9-4AD4-8B1A-D5AF6B955683}"/>
          </ac:spMkLst>
        </pc:spChg>
      </pc:sldChg>
      <pc:sldChg chg="modSp mod">
        <pc:chgData name="Missy Ruff" userId="2fedf697-c7c4-47e5-81d4-5bd69038a8f8" providerId="ADAL" clId="{AB797B9C-ECA4-4675-9692-A946543F6140}" dt="2022-03-16T19:28:14.374" v="59" actId="1038"/>
        <pc:sldMkLst>
          <pc:docMk/>
          <pc:sldMk cId="0" sldId="393"/>
        </pc:sldMkLst>
        <pc:spChg chg="mod">
          <ac:chgData name="Missy Ruff" userId="2fedf697-c7c4-47e5-81d4-5bd69038a8f8" providerId="ADAL" clId="{AB797B9C-ECA4-4675-9692-A946543F6140}" dt="2022-03-16T19:28:10.945" v="57" actId="1035"/>
          <ac:spMkLst>
            <pc:docMk/>
            <pc:sldMk cId="0" sldId="393"/>
            <ac:spMk id="16388" creationId="{BFF96653-AA47-48FD-A770-80A51414DD9F}"/>
          </ac:spMkLst>
        </pc:spChg>
        <pc:picChg chg="mod">
          <ac:chgData name="Missy Ruff" userId="2fedf697-c7c4-47e5-81d4-5bd69038a8f8" providerId="ADAL" clId="{AB797B9C-ECA4-4675-9692-A946543F6140}" dt="2022-03-16T19:28:14.374" v="59" actId="1038"/>
          <ac:picMkLst>
            <pc:docMk/>
            <pc:sldMk cId="0" sldId="393"/>
            <ac:picMk id="5" creationId="{489827DE-E9D9-4BE6-AE5C-1F641F526C5C}"/>
          </ac:picMkLst>
        </pc:picChg>
      </pc:sldChg>
      <pc:sldChg chg="modSp">
        <pc:chgData name="Missy Ruff" userId="2fedf697-c7c4-47e5-81d4-5bd69038a8f8" providerId="ADAL" clId="{AB797B9C-ECA4-4675-9692-A946543F6140}" dt="2022-03-16T19:32:45.466" v="99" actId="1076"/>
        <pc:sldMkLst>
          <pc:docMk/>
          <pc:sldMk cId="0" sldId="394"/>
        </pc:sldMkLst>
        <pc:spChg chg="mod">
          <ac:chgData name="Missy Ruff" userId="2fedf697-c7c4-47e5-81d4-5bd69038a8f8" providerId="ADAL" clId="{AB797B9C-ECA4-4675-9692-A946543F6140}" dt="2022-03-16T19:32:21.914" v="98" actId="1036"/>
          <ac:spMkLst>
            <pc:docMk/>
            <pc:sldMk cId="0" sldId="394"/>
            <ac:spMk id="3" creationId="{7F25D63E-4AB8-4CA3-88CC-39B0B01EE42C}"/>
          </ac:spMkLst>
        </pc:spChg>
        <pc:picChg chg="mod">
          <ac:chgData name="Missy Ruff" userId="2fedf697-c7c4-47e5-81d4-5bd69038a8f8" providerId="ADAL" clId="{AB797B9C-ECA4-4675-9692-A946543F6140}" dt="2022-03-16T19:32:45.466" v="99" actId="1076"/>
          <ac:picMkLst>
            <pc:docMk/>
            <pc:sldMk cId="0" sldId="394"/>
            <ac:picMk id="40964" creationId="{2A434C09-6B07-484F-A3F1-38B445830D83}"/>
          </ac:picMkLst>
        </pc:picChg>
      </pc:sldChg>
      <pc:sldChg chg="modSp mod">
        <pc:chgData name="Missy Ruff" userId="2fedf697-c7c4-47e5-81d4-5bd69038a8f8" providerId="ADAL" clId="{AB797B9C-ECA4-4675-9692-A946543F6140}" dt="2022-03-16T19:36:55.989" v="146" actId="1076"/>
        <pc:sldMkLst>
          <pc:docMk/>
          <pc:sldMk cId="3518094463" sldId="557"/>
        </pc:sldMkLst>
        <pc:spChg chg="mod">
          <ac:chgData name="Missy Ruff" userId="2fedf697-c7c4-47e5-81d4-5bd69038a8f8" providerId="ADAL" clId="{AB797B9C-ECA4-4675-9692-A946543F6140}" dt="2022-03-16T19:36:37.018" v="145" actId="1076"/>
          <ac:spMkLst>
            <pc:docMk/>
            <pc:sldMk cId="3518094463" sldId="557"/>
            <ac:spMk id="8" creationId="{794E71DC-46C0-4942-8570-193130790B3C}"/>
          </ac:spMkLst>
        </pc:spChg>
        <pc:picChg chg="mod">
          <ac:chgData name="Missy Ruff" userId="2fedf697-c7c4-47e5-81d4-5bd69038a8f8" providerId="ADAL" clId="{AB797B9C-ECA4-4675-9692-A946543F6140}" dt="2022-03-16T19:36:55.989" v="146" actId="1076"/>
          <ac:picMkLst>
            <pc:docMk/>
            <pc:sldMk cId="3518094463" sldId="557"/>
            <ac:picMk id="4" creationId="{C6F54663-14A3-463F-93DC-52CF9D98B29E}"/>
          </ac:picMkLst>
        </pc:picChg>
        <pc:picChg chg="mod modCrop">
          <ac:chgData name="Missy Ruff" userId="2fedf697-c7c4-47e5-81d4-5bd69038a8f8" providerId="ADAL" clId="{AB797B9C-ECA4-4675-9692-A946543F6140}" dt="2022-03-16T19:35:52.019" v="124" actId="1076"/>
          <ac:picMkLst>
            <pc:docMk/>
            <pc:sldMk cId="3518094463" sldId="557"/>
            <ac:picMk id="5" creationId="{E4686243-E0D7-42D1-8599-07F4BB75BCED}"/>
          </ac:picMkLst>
        </pc:picChg>
        <pc:picChg chg="mod">
          <ac:chgData name="Missy Ruff" userId="2fedf697-c7c4-47e5-81d4-5bd69038a8f8" providerId="ADAL" clId="{AB797B9C-ECA4-4675-9692-A946543F6140}" dt="2022-03-16T19:35:53.974" v="125" actId="1076"/>
          <ac:picMkLst>
            <pc:docMk/>
            <pc:sldMk cId="3518094463" sldId="557"/>
            <ac:picMk id="6" creationId="{AB777BC7-828D-4FCB-8850-0EAA7DFD71BE}"/>
          </ac:picMkLst>
        </pc:picChg>
        <pc:picChg chg="mod">
          <ac:chgData name="Missy Ruff" userId="2fedf697-c7c4-47e5-81d4-5bd69038a8f8" providerId="ADAL" clId="{AB797B9C-ECA4-4675-9692-A946543F6140}" dt="2022-03-16T19:36:25.221" v="144" actId="1036"/>
          <ac:picMkLst>
            <pc:docMk/>
            <pc:sldMk cId="3518094463" sldId="557"/>
            <ac:picMk id="1026" creationId="{8341F95B-2218-4266-8611-E5195FC935AB}"/>
          </ac:picMkLst>
        </pc:picChg>
      </pc:sldChg>
      <pc:sldChg chg="modSp mod">
        <pc:chgData name="Missy Ruff" userId="2fedf697-c7c4-47e5-81d4-5bd69038a8f8" providerId="ADAL" clId="{AB797B9C-ECA4-4675-9692-A946543F6140}" dt="2022-03-15T18:51:05.350" v="11" actId="1035"/>
        <pc:sldMkLst>
          <pc:docMk/>
          <pc:sldMk cId="0" sldId="558"/>
        </pc:sldMkLst>
        <pc:spChg chg="mod">
          <ac:chgData name="Missy Ruff" userId="2fedf697-c7c4-47e5-81d4-5bd69038a8f8" providerId="ADAL" clId="{AB797B9C-ECA4-4675-9692-A946543F6140}" dt="2022-03-15T18:51:05.350" v="11" actId="1035"/>
          <ac:spMkLst>
            <pc:docMk/>
            <pc:sldMk cId="0" sldId="558"/>
            <ac:spMk id="22530" creationId="{4EC58D7C-79DB-4265-B0D9-9F326A4D14F3}"/>
          </ac:spMkLst>
        </pc:spChg>
        <pc:picChg chg="mod">
          <ac:chgData name="Missy Ruff" userId="2fedf697-c7c4-47e5-81d4-5bd69038a8f8" providerId="ADAL" clId="{AB797B9C-ECA4-4675-9692-A946543F6140}" dt="2022-03-15T18:50:51.479" v="3" actId="1076"/>
          <ac:picMkLst>
            <pc:docMk/>
            <pc:sldMk cId="0" sldId="558"/>
            <ac:picMk id="7" creationId="{D8F3959B-1FE3-4104-966A-49318A0347B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064FD8C-67CF-4915-A634-5EBF11080AA1}"/>
              </a:ext>
            </a:extLst>
          </p:cNvPr>
          <p:cNvSpPr>
            <a:spLocks noGrp="1"/>
          </p:cNvSpPr>
          <p:nvPr>
            <p:ph type="hdr" sz="quarter"/>
          </p:nvPr>
        </p:nvSpPr>
        <p:spPr>
          <a:xfrm>
            <a:off x="0" y="0"/>
            <a:ext cx="3038475" cy="465138"/>
          </a:xfrm>
          <a:prstGeom prst="rect">
            <a:avLst/>
          </a:prstGeom>
        </p:spPr>
        <p:txBody>
          <a:bodyPr vert="horz" lIns="91431" tIns="45716" rIns="91431" bIns="45716" rtlCol="0"/>
          <a:lstStyle>
            <a:lvl1pPr algn="l" eaLnBrk="1" hangingPunct="1">
              <a:defRPr sz="1200">
                <a:latin typeface="Arial" charset="0"/>
                <a:ea typeface="ＭＳ Ｐゴシック" pitchFamily="34" charset="-128"/>
                <a:cs typeface="+mn-cs"/>
              </a:defRPr>
            </a:lvl1pPr>
          </a:lstStyle>
          <a:p>
            <a:pPr rtl="0">
              <a:defRPr/>
            </a:pPr>
            <a:endParaRPr lang="en-US"/>
          </a:p>
        </p:txBody>
      </p:sp>
      <p:sp>
        <p:nvSpPr>
          <p:cNvPr id="3" name="Date Placeholder 2">
            <a:extLst>
              <a:ext uri="{FF2B5EF4-FFF2-40B4-BE49-F238E27FC236}">
                <a16:creationId xmlns:a16="http://schemas.microsoft.com/office/drawing/2014/main" id="{41E0F854-CCD3-4885-9BCE-6F6C353DCF3F}"/>
              </a:ext>
            </a:extLst>
          </p:cNvPr>
          <p:cNvSpPr>
            <a:spLocks noGrp="1"/>
          </p:cNvSpPr>
          <p:nvPr>
            <p:ph type="dt" sz="quarter" idx="1"/>
          </p:nvPr>
        </p:nvSpPr>
        <p:spPr>
          <a:xfrm>
            <a:off x="3970338" y="0"/>
            <a:ext cx="3038475" cy="465138"/>
          </a:xfrm>
          <a:prstGeom prst="rect">
            <a:avLst/>
          </a:prstGeom>
        </p:spPr>
        <p:txBody>
          <a:bodyPr vert="horz" wrap="square" lIns="91431" tIns="45716" rIns="91431" bIns="45716" numCol="1" rtlCol="0" anchor="t" anchorCtr="0" compatLnSpc="1">
            <a:prstTxWarp prst="textNoShape">
              <a:avLst/>
            </a:prstTxWarp>
          </a:bodyPr>
          <a:lstStyle>
            <a:lvl1pPr algn="r" eaLnBrk="1" hangingPunct="1">
              <a:defRPr sz="1200">
                <a:latin typeface="Arial" charset="0"/>
                <a:cs typeface="+mn-cs"/>
              </a:defRPr>
            </a:lvl1pPr>
          </a:lstStyle>
          <a:p>
            <a:pPr rtl="0">
              <a:defRPr/>
            </a:pPr>
            <a:fld id="{AF3A9B03-EC5F-48EB-993B-A35FDB71C743}" type="datetimeFigureOut">
              <a:rPr lang="en-US"/>
              <a:pPr rtl="0">
                <a:defRPr/>
              </a:pPr>
              <a:t>3/16/2022</a:t>
            </a:fld>
            <a:endParaRPr lang="en-US"/>
          </a:p>
        </p:txBody>
      </p:sp>
      <p:sp>
        <p:nvSpPr>
          <p:cNvPr id="4" name="Footer Placeholder 3">
            <a:extLst>
              <a:ext uri="{FF2B5EF4-FFF2-40B4-BE49-F238E27FC236}">
                <a16:creationId xmlns:a16="http://schemas.microsoft.com/office/drawing/2014/main" id="{C01AAAEF-D4CB-4D6A-B023-F60C40D8EFAA}"/>
              </a:ext>
            </a:extLst>
          </p:cNvPr>
          <p:cNvSpPr>
            <a:spLocks noGrp="1"/>
          </p:cNvSpPr>
          <p:nvPr>
            <p:ph type="ftr" sz="quarter" idx="2"/>
          </p:nvPr>
        </p:nvSpPr>
        <p:spPr>
          <a:xfrm>
            <a:off x="0" y="8829675"/>
            <a:ext cx="3038475" cy="465138"/>
          </a:xfrm>
          <a:prstGeom prst="rect">
            <a:avLst/>
          </a:prstGeom>
        </p:spPr>
        <p:txBody>
          <a:bodyPr vert="horz" lIns="91431" tIns="45716" rIns="91431" bIns="45716" rtlCol="0" anchor="b"/>
          <a:lstStyle>
            <a:lvl1pPr algn="l" eaLnBrk="1" hangingPunct="1">
              <a:defRPr sz="1200">
                <a:latin typeface="Arial" charset="0"/>
                <a:ea typeface="ＭＳ Ｐゴシック" pitchFamily="34" charset="-128"/>
                <a:cs typeface="+mn-cs"/>
              </a:defRPr>
            </a:lvl1pPr>
          </a:lstStyle>
          <a:p>
            <a:pPr rtl="0">
              <a:defRPr/>
            </a:pPr>
            <a:endParaRPr lang="en-US"/>
          </a:p>
        </p:txBody>
      </p:sp>
      <p:sp>
        <p:nvSpPr>
          <p:cNvPr id="5" name="Slide Number Placeholder 4">
            <a:extLst>
              <a:ext uri="{FF2B5EF4-FFF2-40B4-BE49-F238E27FC236}">
                <a16:creationId xmlns:a16="http://schemas.microsoft.com/office/drawing/2014/main" id="{F9A0ED3B-4919-44C3-B7F7-1AB50C575E31}"/>
              </a:ext>
            </a:extLst>
          </p:cNvPr>
          <p:cNvSpPr>
            <a:spLocks noGrp="1"/>
          </p:cNvSpPr>
          <p:nvPr>
            <p:ph type="sldNum" sz="quarter" idx="3"/>
          </p:nvPr>
        </p:nvSpPr>
        <p:spPr>
          <a:xfrm>
            <a:off x="3970338" y="8829675"/>
            <a:ext cx="3038475" cy="465138"/>
          </a:xfrm>
          <a:prstGeom prst="rect">
            <a:avLst/>
          </a:prstGeom>
        </p:spPr>
        <p:txBody>
          <a:bodyPr vert="horz" wrap="square" lIns="91431" tIns="45716" rIns="91431" bIns="45716" numCol="1" rtlCol="0" anchor="b" anchorCtr="0" compatLnSpc="1">
            <a:prstTxWarp prst="textNoShape">
              <a:avLst/>
            </a:prstTxWarp>
          </a:bodyPr>
          <a:lstStyle>
            <a:lvl1pPr algn="r" eaLnBrk="1" hangingPunct="1">
              <a:defRPr sz="1200">
                <a:cs typeface="Arial" panose="020B0604020202020204" pitchFamily="34" charset="0"/>
              </a:defRPr>
            </a:lvl1pPr>
          </a:lstStyle>
          <a:p>
            <a:pPr rtl="0">
              <a:defRPr/>
            </a:pPr>
            <a:fld id="{118A030D-0393-4975-B5C6-C2B7734EAD58}" type="slidenum">
              <a:rPr lang="en-US" altLang="en-US"/>
              <a:pPr rtl="0">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A6EDBB-0E86-4A7E-BC54-DD109B5A9F92}"/>
              </a:ext>
            </a:extLst>
          </p:cNvPr>
          <p:cNvSpPr>
            <a:spLocks noGrp="1"/>
          </p:cNvSpPr>
          <p:nvPr>
            <p:ph type="hdr" sz="quarter"/>
          </p:nvPr>
        </p:nvSpPr>
        <p:spPr>
          <a:xfrm>
            <a:off x="0" y="0"/>
            <a:ext cx="3038475" cy="465138"/>
          </a:xfrm>
          <a:prstGeom prst="rect">
            <a:avLst/>
          </a:prstGeom>
        </p:spPr>
        <p:txBody>
          <a:bodyPr vert="horz" lIns="91431" tIns="45716" rIns="91431" bIns="45716" rtlCol="0"/>
          <a:lstStyle>
            <a:lvl1pPr algn="l" eaLnBrk="1" fontAlgn="auto" hangingPunct="1">
              <a:spcBef>
                <a:spcPts val="0"/>
              </a:spcBef>
              <a:spcAft>
                <a:spcPts val="0"/>
              </a:spcAft>
              <a:defRPr sz="1200">
                <a:latin typeface="+mn-lt"/>
                <a:ea typeface="+mn-ea"/>
                <a:cs typeface="+mn-cs"/>
              </a:defRPr>
            </a:lvl1pPr>
          </a:lstStyle>
          <a:p>
            <a:pPr rtl="0">
              <a:defRPr/>
            </a:pPr>
            <a:endParaRPr lang="en-US"/>
          </a:p>
        </p:txBody>
      </p:sp>
      <p:sp>
        <p:nvSpPr>
          <p:cNvPr id="3" name="Date Placeholder 2">
            <a:extLst>
              <a:ext uri="{FF2B5EF4-FFF2-40B4-BE49-F238E27FC236}">
                <a16:creationId xmlns:a16="http://schemas.microsoft.com/office/drawing/2014/main" id="{61E0A401-C911-4A64-94F2-9C1183748A20}"/>
              </a:ext>
            </a:extLst>
          </p:cNvPr>
          <p:cNvSpPr>
            <a:spLocks noGrp="1"/>
          </p:cNvSpPr>
          <p:nvPr>
            <p:ph type="dt" idx="1"/>
          </p:nvPr>
        </p:nvSpPr>
        <p:spPr>
          <a:xfrm>
            <a:off x="3970338" y="0"/>
            <a:ext cx="3038475" cy="465138"/>
          </a:xfrm>
          <a:prstGeom prst="rect">
            <a:avLst/>
          </a:prstGeom>
        </p:spPr>
        <p:txBody>
          <a:bodyPr vert="horz" wrap="square" lIns="91431" tIns="45716" rIns="91431" bIns="45716" numCol="1" rtlCol="0" anchor="t" anchorCtr="0" compatLnSpc="1">
            <a:prstTxWarp prst="textNoShape">
              <a:avLst/>
            </a:prstTxWarp>
          </a:bodyPr>
          <a:lstStyle>
            <a:lvl1pPr algn="r" eaLnBrk="1" hangingPunct="1">
              <a:defRPr sz="1200">
                <a:latin typeface="Calibri" pitchFamily="34" charset="0"/>
                <a:cs typeface="Arial" charset="0"/>
              </a:defRPr>
            </a:lvl1pPr>
          </a:lstStyle>
          <a:p>
            <a:pPr rtl="0">
              <a:defRPr/>
            </a:pPr>
            <a:fld id="{AED2703C-B2AD-4908-9505-F69599603C7B}" type="datetimeFigureOut">
              <a:rPr lang="en-US"/>
              <a:pPr rtl="0">
                <a:defRPr/>
              </a:pPr>
              <a:t>3/16/2022</a:t>
            </a:fld>
            <a:endParaRPr lang="en-US"/>
          </a:p>
        </p:txBody>
      </p:sp>
      <p:sp>
        <p:nvSpPr>
          <p:cNvPr id="4" name="Slide Image Placeholder 3">
            <a:extLst>
              <a:ext uri="{FF2B5EF4-FFF2-40B4-BE49-F238E27FC236}">
                <a16:creationId xmlns:a16="http://schemas.microsoft.com/office/drawing/2014/main" id="{96FF3BD4-C72F-4F37-B223-37F1FE490BF9}"/>
              </a:ext>
            </a:extLst>
          </p:cNvPr>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31" tIns="45716" rIns="91431" bIns="45716" rtlCol="0" anchor="ctr"/>
          <a:lstStyle/>
          <a:p>
            <a:pPr lvl="0" rtl="0"/>
            <a:endParaRPr lang="en-US" noProof="0"/>
          </a:p>
        </p:txBody>
      </p:sp>
      <p:sp>
        <p:nvSpPr>
          <p:cNvPr id="5" name="Notes Placeholder 4">
            <a:extLst>
              <a:ext uri="{FF2B5EF4-FFF2-40B4-BE49-F238E27FC236}">
                <a16:creationId xmlns:a16="http://schemas.microsoft.com/office/drawing/2014/main" id="{69379DCD-62D6-488F-8448-1CE1162924E1}"/>
              </a:ext>
            </a:extLst>
          </p:cNvPr>
          <p:cNvSpPr>
            <a:spLocks noGrp="1"/>
          </p:cNvSpPr>
          <p:nvPr>
            <p:ph type="body" sz="quarter" idx="3"/>
          </p:nvPr>
        </p:nvSpPr>
        <p:spPr>
          <a:xfrm>
            <a:off x="701675" y="4416425"/>
            <a:ext cx="5607050" cy="4183063"/>
          </a:xfrm>
          <a:prstGeom prst="rect">
            <a:avLst/>
          </a:prstGeom>
        </p:spPr>
        <p:txBody>
          <a:bodyPr vert="horz" lIns="91431" tIns="45716" rIns="91431" bIns="45716" rtlCol="0">
            <a:normAutofit/>
          </a:bodyPr>
          <a:lstStyle/>
          <a:p>
            <a:pPr lvl="0" rtl="0"/>
            <a:r>
              <a:rPr lang="es-us" noProof="0"/>
              <a:t>Click to edit Master text styles</a:t>
            </a:r>
          </a:p>
          <a:p>
            <a:pPr lvl="1" rtl="0"/>
            <a:r>
              <a:rPr lang="es-us" noProof="0"/>
              <a:t>Second level</a:t>
            </a:r>
          </a:p>
          <a:p>
            <a:pPr lvl="2" rtl="0"/>
            <a:r>
              <a:rPr lang="es-us" noProof="0"/>
              <a:t>Third level</a:t>
            </a:r>
          </a:p>
          <a:p>
            <a:pPr lvl="3" rtl="0"/>
            <a:r>
              <a:rPr lang="es-us" noProof="0"/>
              <a:t>Fourth level</a:t>
            </a:r>
          </a:p>
          <a:p>
            <a:pPr lvl="4" rtl="0"/>
            <a:r>
              <a:rPr lang="es-us" noProof="0"/>
              <a:t>Fifth level</a:t>
            </a:r>
          </a:p>
        </p:txBody>
      </p:sp>
      <p:sp>
        <p:nvSpPr>
          <p:cNvPr id="6" name="Footer Placeholder 5">
            <a:extLst>
              <a:ext uri="{FF2B5EF4-FFF2-40B4-BE49-F238E27FC236}">
                <a16:creationId xmlns:a16="http://schemas.microsoft.com/office/drawing/2014/main" id="{9DAF8FA7-538B-4F97-9479-2FCDA61D86E3}"/>
              </a:ext>
            </a:extLst>
          </p:cNvPr>
          <p:cNvSpPr>
            <a:spLocks noGrp="1"/>
          </p:cNvSpPr>
          <p:nvPr>
            <p:ph type="ftr" sz="quarter" idx="4"/>
          </p:nvPr>
        </p:nvSpPr>
        <p:spPr>
          <a:xfrm>
            <a:off x="0" y="8829675"/>
            <a:ext cx="3038475" cy="465138"/>
          </a:xfrm>
          <a:prstGeom prst="rect">
            <a:avLst/>
          </a:prstGeom>
        </p:spPr>
        <p:txBody>
          <a:bodyPr vert="horz" lIns="91431" tIns="45716" rIns="91431" bIns="45716" rtlCol="0" anchor="b"/>
          <a:lstStyle>
            <a:lvl1pPr algn="l" eaLnBrk="1" fontAlgn="auto" hangingPunct="1">
              <a:spcBef>
                <a:spcPts val="0"/>
              </a:spcBef>
              <a:spcAft>
                <a:spcPts val="0"/>
              </a:spcAft>
              <a:defRPr sz="1200">
                <a:latin typeface="+mn-lt"/>
                <a:ea typeface="+mn-ea"/>
                <a:cs typeface="+mn-cs"/>
              </a:defRPr>
            </a:lvl1pPr>
          </a:lstStyle>
          <a:p>
            <a:pPr rtl="0">
              <a:defRPr/>
            </a:pPr>
            <a:endParaRPr lang="en-US"/>
          </a:p>
        </p:txBody>
      </p:sp>
      <p:sp>
        <p:nvSpPr>
          <p:cNvPr id="7" name="Slide Number Placeholder 6">
            <a:extLst>
              <a:ext uri="{FF2B5EF4-FFF2-40B4-BE49-F238E27FC236}">
                <a16:creationId xmlns:a16="http://schemas.microsoft.com/office/drawing/2014/main" id="{C85DFE59-1C91-4CE8-9DA6-ED03F208D290}"/>
              </a:ext>
            </a:extLst>
          </p:cNvPr>
          <p:cNvSpPr>
            <a:spLocks noGrp="1"/>
          </p:cNvSpPr>
          <p:nvPr>
            <p:ph type="sldNum" sz="quarter" idx="5"/>
          </p:nvPr>
        </p:nvSpPr>
        <p:spPr>
          <a:xfrm>
            <a:off x="3970338" y="8829675"/>
            <a:ext cx="3038475" cy="465138"/>
          </a:xfrm>
          <a:prstGeom prst="rect">
            <a:avLst/>
          </a:prstGeom>
        </p:spPr>
        <p:txBody>
          <a:bodyPr vert="horz" wrap="square" lIns="91431" tIns="45716" rIns="91431" bIns="45716" numCol="1" rtlCol="0" anchor="b"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rtl="0">
              <a:defRPr/>
            </a:pPr>
            <a:fld id="{BD03F6F3-082B-4648-9F56-FB5EF03ACB78}" type="slidenum">
              <a:rPr lang="en-US" altLang="en-US"/>
              <a:pPr rtl="0">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askrail.u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transcaer.co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EB84BDFC-AFEC-42F2-B672-BFF0116A00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E6C5C0D-63EB-477F-80D2-3500D8974691}"/>
              </a:ext>
            </a:extLst>
          </p:cNvPr>
          <p:cNvSpPr>
            <a:spLocks noGrp="1"/>
          </p:cNvSpPr>
          <p:nvPr>
            <p:ph type="body" idx="1"/>
          </p:nvPr>
        </p:nvSpPr>
        <p:spPr/>
        <p:txBody>
          <a:bodyPr rtlCol="0"/>
          <a:lstStyle/>
          <a:p>
            <a:pPr rtl="0">
              <a:defRPr/>
            </a:pPr>
            <a:r>
              <a:rPr lang="es-us" sz="1000" b="1">
                <a:latin typeface="Arial" pitchFamily="34" charset="0"/>
                <a:cs typeface="Arial" pitchFamily="34" charset="0"/>
              </a:rPr>
              <a:t>Duración del módulo:</a:t>
            </a:r>
            <a:r>
              <a:rPr lang="es-us" sz="1000">
                <a:latin typeface="Arial" pitchFamily="34" charset="0"/>
                <a:cs typeface="Arial" pitchFamily="34" charset="0"/>
              </a:rPr>
              <a:t> 30 a 45 minutos</a:t>
            </a:r>
          </a:p>
          <a:p>
            <a:pPr rtl="0">
              <a:defRPr/>
            </a:pPr>
            <a:endParaRPr lang="en-US" sz="1000" dirty="0">
              <a:latin typeface="Arial" pitchFamily="34" charset="0"/>
              <a:cs typeface="Arial" pitchFamily="34" charset="0"/>
            </a:endParaRPr>
          </a:p>
          <a:p>
            <a:pPr rtl="0">
              <a:defRPr/>
            </a:pPr>
            <a:r>
              <a:rPr lang="es-us" sz="1000" b="1">
                <a:latin typeface="Arial" pitchFamily="34" charset="0"/>
                <a:cs typeface="Arial" pitchFamily="34" charset="0"/>
              </a:rPr>
              <a:t>Materiales</a:t>
            </a:r>
            <a:r>
              <a:rPr lang="es-us" sz="1000">
                <a:latin typeface="Arial" pitchFamily="34" charset="0"/>
                <a:cs typeface="Arial" pitchFamily="34" charset="0"/>
              </a:rPr>
              <a:t>:</a:t>
            </a:r>
          </a:p>
          <a:p>
            <a:pPr marL="171450" indent="-171450" rtl="0">
              <a:buFont typeface="Arial" pitchFamily="34" charset="0"/>
              <a:buChar char="•"/>
              <a:defRPr/>
            </a:pPr>
            <a:r>
              <a:rPr lang="es-us" sz="1000">
                <a:latin typeface="Arial" pitchFamily="34" charset="0"/>
                <a:cs typeface="Arial" pitchFamily="34" charset="0"/>
              </a:rPr>
              <a:t>Actividad 4.1</a:t>
            </a:r>
          </a:p>
          <a:p>
            <a:pPr marL="171450" indent="-171450" rtl="0">
              <a:buFont typeface="Arial" pitchFamily="34" charset="0"/>
              <a:buChar char="•"/>
              <a:defRPr/>
            </a:pPr>
            <a:r>
              <a:rPr lang="es-us" sz="1000">
                <a:latin typeface="Arial" pitchFamily="34" charset="0"/>
                <a:cs typeface="Arial" pitchFamily="34" charset="0"/>
              </a:rPr>
              <a:t>Video </a:t>
            </a:r>
            <a:r>
              <a:rPr lang="es-us" sz="1000" i="1">
                <a:latin typeface="Arial" pitchFamily="34" charset="0"/>
                <a:cs typeface="Arial" pitchFamily="34" charset="0"/>
              </a:rPr>
              <a:t>Consideraciones para la Respuesta ante Emergencias </a:t>
            </a:r>
            <a:r>
              <a:rPr lang="es-us" sz="1000">
                <a:latin typeface="Arial" pitchFamily="34" charset="0"/>
                <a:cs typeface="Arial" pitchFamily="34" charset="0"/>
              </a:rPr>
              <a:t>– (muestre el segmento de video de 6:48 a 9:30)</a:t>
            </a:r>
          </a:p>
          <a:p>
            <a:pPr rtl="0">
              <a:buFont typeface="Arial" pitchFamily="34" charset="0"/>
              <a:buNone/>
              <a:defRPr/>
            </a:pPr>
            <a:endParaRPr lang="en-US" sz="1000" dirty="0">
              <a:latin typeface="Arial" pitchFamily="34" charset="0"/>
              <a:cs typeface="Arial" pitchFamily="34" charset="0"/>
            </a:endParaRPr>
          </a:p>
          <a:p>
            <a:pPr rtl="0">
              <a:defRPr/>
            </a:pPr>
            <a:endParaRPr lang="en-US" dirty="0"/>
          </a:p>
        </p:txBody>
      </p:sp>
      <p:sp>
        <p:nvSpPr>
          <p:cNvPr id="9220" name="Slide Number Placeholder 3">
            <a:extLst>
              <a:ext uri="{FF2B5EF4-FFF2-40B4-BE49-F238E27FC236}">
                <a16:creationId xmlns:a16="http://schemas.microsoft.com/office/drawing/2014/main" id="{0440E81A-C89F-43E6-BF69-4D0CF7AE09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8967401C-1419-4AB7-BE5E-3556F970F27E}"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E1C66BE9-1A93-49F9-AF81-BB5E57055C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A6066EC3-60DF-4FAF-B0D7-3BF813C051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normAutofit/>
          </a:bodyPr>
          <a:lstStyle/>
          <a:p>
            <a:pPr marL="0" marR="0" rtl="0">
              <a:lnSpc>
                <a:spcPct val="107000"/>
              </a:lnSpc>
              <a:spcBef>
                <a:spcPts val="0"/>
              </a:spcBef>
              <a:spcAft>
                <a:spcPts val="0"/>
              </a:spcAft>
            </a:pPr>
            <a:r>
              <a:rPr lang="es-us" sz="1000">
                <a:effectLst/>
                <a:latin typeface="Arial" panose="020B0604020202020204" pitchFamily="34" charset="0"/>
                <a:ea typeface="Calibri" panose="020F0502020204030204" pitchFamily="34" charset="0"/>
                <a:cs typeface="Arial" panose="020B0604020202020204" pitchFamily="34" charset="0"/>
              </a:rPr>
              <a:t>La Administración de Salud y Seguridad Ocupacional (OSHA) del Departamento de Trabajo de EE. UU. ha adoptado requisitos de etiquetado de productos químicos peligrosos como parte de su revisión de la Norma de Comunicación de Peligros, Sección 1910.1200 del Título 29 del Código de Regulaciones Federales (CFR), para ajustarla con el Sistema Globalmente Armonizado de Clasificación y Etiquetado de las Naciones Unidas y Etiquetado de Productos Químicos (GHS). La implementación afecta a los fabricantes, importadores, distribuidores y empleadores de productos químicos.</a:t>
            </a:r>
          </a:p>
          <a:p>
            <a:pPr marL="0" marR="0" rtl="0">
              <a:lnSpc>
                <a:spcPct val="107000"/>
              </a:lnSpc>
              <a:spcBef>
                <a:spcPts val="0"/>
              </a:spcBef>
              <a:spcAft>
                <a:spcPts val="0"/>
              </a:spcAft>
            </a:pPr>
            <a:r>
              <a:rPr lang="es-us" sz="1000">
                <a:effectLst/>
                <a:latin typeface="Arial" panose="020B0604020202020204" pitchFamily="34" charset="0"/>
                <a:ea typeface="Calibri" panose="020F0502020204030204" pitchFamily="34" charset="0"/>
                <a:cs typeface="Arial" panose="020B0604020202020204" pitchFamily="34" charset="0"/>
              </a:rPr>
              <a:t> </a:t>
            </a:r>
          </a:p>
          <a:p>
            <a:pPr marL="0" marR="0" rtl="0">
              <a:lnSpc>
                <a:spcPct val="107000"/>
              </a:lnSpc>
              <a:spcBef>
                <a:spcPts val="0"/>
              </a:spcBef>
              <a:spcAft>
                <a:spcPts val="0"/>
              </a:spcAft>
            </a:pPr>
            <a:r>
              <a:rPr lang="es-us" sz="1000">
                <a:effectLst/>
                <a:latin typeface="Arial" panose="020B0604020202020204" pitchFamily="34" charset="0"/>
                <a:ea typeface="Calibri" panose="020F0502020204030204" pitchFamily="34" charset="0"/>
                <a:cs typeface="Arial" panose="020B0604020202020204" pitchFamily="34" charset="0"/>
              </a:rPr>
              <a:t>La clasificación de la NFPA oscila del 0, que es menos peligroso, al 4, que es el más peligroso. El sistema de clasificación de OSHA, por otro lado, está numerado del 1 al 4, donde 1 es el peligro más grave y 4 es el peligro menos grave en relación con los socorristas y la exposición de la comunidad. </a:t>
            </a:r>
          </a:p>
          <a:p>
            <a:pPr marL="0" marR="0" rtl="0">
              <a:lnSpc>
                <a:spcPct val="107000"/>
              </a:lnSpc>
              <a:spcBef>
                <a:spcPts val="0"/>
              </a:spcBef>
              <a:spcAft>
                <a:spcPts val="0"/>
              </a:spcAft>
            </a:pPr>
            <a:r>
              <a:rPr lang="es-us" sz="1000">
                <a:effectLst/>
                <a:latin typeface="Arial" panose="020B0604020202020204" pitchFamily="34" charset="0"/>
                <a:ea typeface="Calibri" panose="020F0502020204030204" pitchFamily="34" charset="0"/>
                <a:cs typeface="Arial" panose="020B0604020202020204" pitchFamily="34" charset="0"/>
              </a:rPr>
              <a:t> </a:t>
            </a:r>
          </a:p>
          <a:p>
            <a:pPr marL="0" marR="0" rtl="0">
              <a:lnSpc>
                <a:spcPct val="107000"/>
              </a:lnSpc>
              <a:spcBef>
                <a:spcPts val="0"/>
              </a:spcBef>
              <a:spcAft>
                <a:spcPts val="0"/>
              </a:spcAft>
            </a:pPr>
            <a:r>
              <a:rPr lang="es-us" sz="1000">
                <a:effectLst/>
                <a:latin typeface="Arial" panose="020B0604020202020204" pitchFamily="34" charset="0"/>
                <a:ea typeface="Calibri" panose="020F0502020204030204" pitchFamily="34" charset="0"/>
                <a:cs typeface="Arial" panose="020B0604020202020204" pitchFamily="34" charset="0"/>
              </a:rPr>
              <a:t>El DOT no ha adoptado el GHS, por lo que los requisitos actuales de carteles del DOT para empaques y paquetes siguen vigentes. </a:t>
            </a:r>
          </a:p>
          <a:p>
            <a:pPr marL="0" marR="0" rtl="0">
              <a:lnSpc>
                <a:spcPct val="107000"/>
              </a:lnSpc>
              <a:spcBef>
                <a:spcPts val="0"/>
              </a:spcBef>
              <a:spcAft>
                <a:spcPts val="0"/>
              </a:spcAft>
            </a:pPr>
            <a:r>
              <a:rPr lang="es-us" sz="1000">
                <a:effectLst/>
                <a:latin typeface="Arial" panose="020B0604020202020204" pitchFamily="34" charset="0"/>
                <a:ea typeface="Calibri" panose="020F0502020204030204" pitchFamily="34" charset="0"/>
                <a:cs typeface="Arial" panose="020B0604020202020204" pitchFamily="34" charset="0"/>
              </a:rPr>
              <a:t> </a:t>
            </a:r>
          </a:p>
          <a:p>
            <a:pPr marL="0" marR="0" rtl="0">
              <a:lnSpc>
                <a:spcPct val="107000"/>
              </a:lnSpc>
              <a:spcBef>
                <a:spcPts val="0"/>
              </a:spcBef>
              <a:spcAft>
                <a:spcPts val="0"/>
              </a:spcAft>
            </a:pPr>
            <a:r>
              <a:rPr lang="es-us" sz="1000">
                <a:effectLst/>
                <a:latin typeface="Arial" panose="020B0604020202020204" pitchFamily="34" charset="0"/>
                <a:ea typeface="Calibri" panose="020F0502020204030204" pitchFamily="34" charset="0"/>
                <a:cs typeface="Arial" panose="020B0604020202020204" pitchFamily="34" charset="0"/>
              </a:rPr>
              <a:t>Los socorristas deben ser conscientes de que el sistema de marcas numéricas no armonizado de OSHA es exactamente opuesto al sistema de marcas estándar de NFPA 704, lo que puede causar confusión en el lugar de un incidente.  Los socorristas que lleguen a cualquier incidente con materiales peligrosos deben inspeccionar visualmente el lugar desde una distancia segura, determinar qué tipo de sistema de identificación de materiales peligrosos es visible, interpretar correctamente el sistema de marcas e iniciar el plan de acción apropiado.</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7652" name="Slide Number Placeholder 3">
            <a:extLst>
              <a:ext uri="{FF2B5EF4-FFF2-40B4-BE49-F238E27FC236}">
                <a16:creationId xmlns:a16="http://schemas.microsoft.com/office/drawing/2014/main" id="{1FD8DB07-8919-442E-861C-FB6BF5AAD5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9B54AA67-5DE9-4983-AF3F-1868EED5E9D1}" type="slidenum">
              <a:rPr lang="en-US" altLang="en-US" smtClean="0"/>
              <a:pPr>
                <a:spcBef>
                  <a:spcPct val="0"/>
                </a:spcBef>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1C7DB3D0-CE46-4953-9B3E-ACC3F5BC0D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6E405C5A-0459-40C7-A383-4BB409E4F7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us" sz="1000">
                <a:latin typeface="Arial" panose="020B0604020202020204" pitchFamily="34" charset="0"/>
                <a:ea typeface="ＭＳ Ｐゴシック" panose="020B0600070205080204" pitchFamily="34" charset="-128"/>
                <a:cs typeface="Arial" panose="020B0604020202020204" pitchFamily="34" charset="0"/>
              </a:rPr>
              <a:t>Los socorristas deben conocer las áreas o las rutas por las que pasan rutinariamente los envíos de etanol y combustibles mezclados con etanol. El combustible de etanol desnaturalizado (E95-E98) es uno de los principales materiales peligrosos transportados por ferrocarril. Los envíos de trenes unitarios que contienen de 80 a 100 vagones de combustible de etanol desnaturalizado se ven comúnmente en rutas ferroviarias clave que salen de la región central de los Estados Unidos y se dirigen a varios centros de población y distribución en todo el país. Para facilitar la familiarización con los patrones de los productos básicos, los ferrocarriles proporcionan información sobre el flujo de tráfico a las agencias de respuesta ante emergencias de buena fe.</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a:latin typeface="Arial" panose="020B0604020202020204" pitchFamily="34" charset="0"/>
                <a:ea typeface="ＭＳ Ｐゴシック" panose="020B0600070205080204" pitchFamily="34" charset="-128"/>
                <a:cs typeface="Arial" panose="020B0604020202020204" pitchFamily="34" charset="0"/>
              </a:rPr>
              <a:t>La Administración de Seguridad de Oleoductos y Materiales Peligrosos (PHMSA) del DOT de EE. UU. publica la </a:t>
            </a:r>
            <a:r>
              <a:rPr lang="es-us" sz="1000" i="1">
                <a:latin typeface="Arial" panose="020B0604020202020204" pitchFamily="34" charset="0"/>
                <a:ea typeface="ＭＳ Ｐゴシック" panose="020B0600070205080204" pitchFamily="34" charset="-128"/>
                <a:cs typeface="Arial" panose="020B0604020202020204" pitchFamily="34" charset="0"/>
              </a:rPr>
              <a:t>Guía para la Realización de Estudios Locales de Flujo de Materiales Peligrosos</a:t>
            </a:r>
            <a:r>
              <a:rPr lang="es-us" sz="1000">
                <a:latin typeface="Arial" panose="020B0604020202020204" pitchFamily="34" charset="0"/>
                <a:ea typeface="ＭＳ Ｐゴシック" panose="020B0600070205080204" pitchFamily="34" charset="-128"/>
                <a:cs typeface="Arial" panose="020B0604020202020204" pitchFamily="34" charset="0"/>
              </a:rPr>
              <a:t>. Esta Guía está diseñada para apoyar la evaluación de riesgos, la preparación para la respuesta ante emergencias, la asignación de recursos y el análisis de los flujos de productos peligrosos en todas las jurisdicciones.</a:t>
            </a:r>
          </a:p>
        </p:txBody>
      </p:sp>
      <p:sp>
        <p:nvSpPr>
          <p:cNvPr id="29700" name="Slide Number Placeholder 3">
            <a:extLst>
              <a:ext uri="{FF2B5EF4-FFF2-40B4-BE49-F238E27FC236}">
                <a16:creationId xmlns:a16="http://schemas.microsoft.com/office/drawing/2014/main" id="{C54C9E4D-2450-49A8-89C1-F3E65EA293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EAEDE779-7A62-45DA-B376-BBE06CD49A7F}" type="slidenum">
              <a:rPr lang="en-US" altLang="en-US" smtClean="0"/>
              <a:pPr>
                <a:spcBef>
                  <a:spcPct val="0"/>
                </a:spcBef>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6B3D860F-C098-410C-96AE-944253F018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A4663517-4643-42A7-BAD4-A2516F286F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normAutofit fontScale="92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us" sz="1000">
                <a:latin typeface="Arial" panose="020B0604020202020204" pitchFamily="34" charset="0"/>
                <a:ea typeface="ＭＳ Ｐゴシック" panose="020B0600070205080204" pitchFamily="34" charset="-128"/>
                <a:cs typeface="Arial" panose="020B0604020202020204" pitchFamily="34" charset="0"/>
              </a:rPr>
              <a:t>El segundo modo más común para que el etanol salga de una instalación de producción es un camión cisterna estilo MC306/DOT406. Dado que tanto los combustibles mezclados con gasolina como con etanol tienen características físicas y químicas muy similares, se transportarán en los mismos tipos generales de contenedores y tanques. El estilo más frecuente de transporte por carretera de los combustibles mezclados que los socorristas encontrarán serán los tanques de carga MC306/DOT406 o MC407/ DOT407 (consulte las Figuras 4.4 y 4.5 en la Guía del Participante).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us" sz="1000">
                <a:latin typeface="Arial" panose="020B0604020202020204" pitchFamily="34" charset="0"/>
                <a:ea typeface="ＭＳ Ｐゴシック" panose="020B0600070205080204" pitchFamily="34" charset="-128"/>
                <a:cs typeface="Arial" panose="020B0604020202020204" pitchFamily="34" charset="0"/>
              </a:rPr>
              <a:t>Los tanques de carga MC306 y DOT406 son tanques de carga de líquidos masivos sin presión, que vienen en una variedad de tamaños y configuraciones. Los tanques de carga MC306 y DOT406 más comunes tienen una capacidad de entre 6000 y 9500 galones, según los factores regionales. Los tanques de carga MC306 y DOT406 pueden tener hasta siete compartimentos y, por lo general, están construidos de aluminio. Los MC307 y DOT407 son tanques de carga de baja presión de líquidos a granel. Vienen en una variedad de tamaños y configuraciones y, por lo general, tienen una capacidad de 5000 a 7000 galones.  Los MC307 y DOT407 pueden estar aislados o sin aislamiento y contienen entre 1 y 4 compartimentos, pero algunos tienen hasta seis. Los MC307 y DOT407 generalmente se construyen de acero.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us" sz="1000">
                <a:latin typeface="Arial" panose="020B0604020202020204" pitchFamily="34" charset="0"/>
                <a:ea typeface="ＭＳ Ｐゴシック" panose="020B0600070205080204" pitchFamily="34" charset="-128"/>
                <a:cs typeface="Arial" panose="020B0604020202020204" pitchFamily="34" charset="0"/>
              </a:rPr>
              <a:t>El nuevo chasis de camión único (MC306/DOT406) que soporta ejes triples puede tener una mayor capacidad de hasta 12 000 galones de combustible mezclado con etanol. Muchos estados dentro de los EE. UU. también han permitido el uso de remolques de dos ejes que transportan hasta 24 000 galones de combustibles mezclados con etanol.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us" sz="1000">
                <a:latin typeface="Arial" panose="020B0604020202020204" pitchFamily="34" charset="0"/>
                <a:ea typeface="ＭＳ Ｐゴシック" panose="020B0600070205080204" pitchFamily="34" charset="-128"/>
                <a:cs typeface="Arial" panose="020B0604020202020204" pitchFamily="34" charset="0"/>
              </a:rPr>
              <a:t>Recientemente, los EE. UU. están experimentando el uso de “trenes de carretera”, que son camiones cisterna con tres compartimentos y ejes triples que transportan hasta 36 000 galones de combustibles mezclados con etanol.</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b="1">
                <a:latin typeface="Arial" panose="020B0604020202020204" pitchFamily="34" charset="0"/>
                <a:ea typeface="ＭＳ Ｐゴシック" panose="020B0600070205080204" pitchFamily="34" charset="-128"/>
                <a:cs typeface="Arial" panose="020B0604020202020204" pitchFamily="34" charset="0"/>
              </a:rPr>
              <a:t>Debate grupal:</a:t>
            </a:r>
          </a:p>
          <a:p>
            <a:pPr rtl="0"/>
            <a:r>
              <a:rPr lang="es-us" sz="1000" i="1">
                <a:latin typeface="Arial" panose="020B0604020202020204" pitchFamily="34" charset="0"/>
                <a:ea typeface="ＭＳ Ｐゴシック" panose="020B0600070205080204" pitchFamily="34" charset="-128"/>
                <a:cs typeface="Arial" panose="020B0604020202020204" pitchFamily="34" charset="0"/>
              </a:rPr>
              <a:t>En el dibujo, Figura 4.4 en la Guía del Participante, hay salidas en la parte inferior del tanque para cargar y descargar el producto. Dependiendo de los tipos de productos que se transporten, el MC-306 se divide en compartimentos. </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i="1">
                <a:latin typeface="Arial" panose="020B0604020202020204" pitchFamily="34" charset="0"/>
                <a:ea typeface="ＭＳ Ｐゴシック" panose="020B0600070205080204" pitchFamily="34" charset="-128"/>
                <a:cs typeface="Arial" panose="020B0604020202020204" pitchFamily="34" charset="0"/>
              </a:rPr>
              <a:t>Además de las salidas y la tubería en la parte inferior, puede ver rejillas de ventilación y tapas en la parte superior del tanque que pueden fallar o tener fugas como resultado de accidentes por vuelco. Los carteles deben ser visibles en los cuatro lados para facilitar la identificación del producto.</a:t>
            </a:r>
          </a:p>
          <a:p>
            <a:pPr rtl="0"/>
            <a:endParaRPr lang="en-US" altLang="en-US" sz="1000"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31748" name="Slide Number Placeholder 3">
            <a:extLst>
              <a:ext uri="{FF2B5EF4-FFF2-40B4-BE49-F238E27FC236}">
                <a16:creationId xmlns:a16="http://schemas.microsoft.com/office/drawing/2014/main" id="{BBDC84E4-A2D5-46ED-917C-23FFA9C259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F395A29F-0577-4C5A-991C-AD3CCEDE8112}" type="slidenum">
              <a:rPr lang="en-US" altLang="en-US" smtClean="0"/>
              <a:pPr>
                <a:spcBef>
                  <a:spcPct val="0"/>
                </a:spcBef>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00809433-9625-4920-B040-0FE88F16E4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43F3B1CD-643D-4CCD-91F7-AA38078AAB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us" sz="1000">
                <a:latin typeface="Arial" panose="020B0604020202020204" pitchFamily="34" charset="0"/>
                <a:ea typeface="ＭＳ Ｐゴシック" panose="020B0600070205080204" pitchFamily="34" charset="-128"/>
                <a:cs typeface="Arial" panose="020B0604020202020204" pitchFamily="34" charset="0"/>
              </a:rPr>
              <a:t>El etanol transportado en camiones cisterna se coloca y marca de la misma manera que todos los demás materiales peligrosos. Para permitir la identificación de mercancías, los carteles deben ser visibles en ambos lados y en ambos extremos de un vehículo de transporte. Otras características clave de los camiones cisterna son los dispositivos de alivio de presión y vacío. Por lo general, se cargan y descargan en la parte inferior y están equipados con un sistema de recuperación de vapor.</a:t>
            </a:r>
          </a:p>
        </p:txBody>
      </p:sp>
      <p:sp>
        <p:nvSpPr>
          <p:cNvPr id="33796" name="Slide Number Placeholder 3">
            <a:extLst>
              <a:ext uri="{FF2B5EF4-FFF2-40B4-BE49-F238E27FC236}">
                <a16:creationId xmlns:a16="http://schemas.microsoft.com/office/drawing/2014/main" id="{153AFED5-1D12-4044-9DB6-DBFB1194C6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0F428602-F036-420F-BF58-BB57762118CE}" type="slidenum">
              <a:rPr lang="en-US" altLang="en-US" smtClean="0"/>
              <a:pPr>
                <a:spcBef>
                  <a:spcPct val="0"/>
                </a:spcBef>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459C55AA-0ACB-4551-8AB3-3B3658EEC3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E16BF9E5-B4AF-40D1-A1ED-50A4C58F44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us" sz="1000">
                <a:latin typeface="Arial" panose="020B0604020202020204" pitchFamily="34" charset="0"/>
                <a:ea typeface="ＭＳ Ｐゴシック" panose="020B0600070205080204" pitchFamily="34" charset="-128"/>
                <a:cs typeface="Arial" panose="020B0604020202020204" pitchFamily="34" charset="0"/>
              </a:rPr>
              <a:t>Los dispositivos de seguridad en estos camiones cisterna consisten en válvulas de cierre de emergencia, válvulas de desacople para protección completa, dispositivos de alivio de presión, así como protección contra sobrellenado y colisión.  Se recomienda encarecidamente que las organizaciones de respuesta ante emergencias revisen estos dispositivos y realicen ejercicios prácticos y funcionales para actualizar o mejorar su conocimiento técnico de estos vehículos de transporte.</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endParaRPr lang="en-US" altLang="en-US" dirty="0">
              <a:ea typeface="ＭＳ Ｐゴシック" panose="020B0600070205080204" pitchFamily="34" charset="-128"/>
            </a:endParaRPr>
          </a:p>
        </p:txBody>
      </p:sp>
      <p:sp>
        <p:nvSpPr>
          <p:cNvPr id="35844" name="Slide Number Placeholder 3">
            <a:extLst>
              <a:ext uri="{FF2B5EF4-FFF2-40B4-BE49-F238E27FC236}">
                <a16:creationId xmlns:a16="http://schemas.microsoft.com/office/drawing/2014/main" id="{FD362E06-53C2-472F-AAE0-8B9AD389A4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E4568715-55DF-4027-A910-BAE946FABED3}" type="slidenum">
              <a:rPr lang="en-US" altLang="en-US" smtClean="0"/>
              <a:pPr>
                <a:spcBef>
                  <a:spcPct val="0"/>
                </a:spcBef>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DFCC4A79-C72E-4FF0-BD65-0ACFB1E23F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5D6765E7-9781-44E8-9D47-FCBDD1752B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us" sz="1000">
                <a:latin typeface="Arial" panose="020B0604020202020204" pitchFamily="34" charset="0"/>
                <a:ea typeface="ＭＳ Ｐゴシック" panose="020B0600070205080204" pitchFamily="34" charset="-128"/>
                <a:cs typeface="Arial" panose="020B0604020202020204" pitchFamily="34" charset="0"/>
              </a:rPr>
              <a:t>El combustible de etanol desnaturalizado se transporta regularmente de manera segura por ferrocarril todos los días. Se utilizan varias rutas para el transporte de etanol y combustibles mezclados con etanol: desde el ferrocarril a la instalación fija, del ferrocarril directamente al camión cisterna y del ferrocarril directamente al oleoducto. </a:t>
            </a:r>
          </a:p>
        </p:txBody>
      </p:sp>
      <p:sp>
        <p:nvSpPr>
          <p:cNvPr id="37892" name="Slide Number Placeholder 3">
            <a:extLst>
              <a:ext uri="{FF2B5EF4-FFF2-40B4-BE49-F238E27FC236}">
                <a16:creationId xmlns:a16="http://schemas.microsoft.com/office/drawing/2014/main" id="{7D2FE887-161C-44F0-B510-AE60F4A141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7A6227E6-032B-4B91-B22E-053E0636BD57}" type="slidenum">
              <a:rPr lang="en-US" altLang="en-US" smtClean="0"/>
              <a:pPr>
                <a:spcBef>
                  <a:spcPct val="0"/>
                </a:spcBef>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803BC028-8407-47F7-BFC9-BFE4A530FA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0C3986A6-2EA5-422A-94F3-8A7E2C9538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us" sz="1000">
                <a:latin typeface="Arial" panose="020B0604020202020204" pitchFamily="34" charset="0"/>
                <a:ea typeface="ＭＳ Ｐゴシック" panose="020B0600070205080204" pitchFamily="34" charset="-128"/>
                <a:cs typeface="Arial" panose="020B0604020202020204" pitchFamily="34" charset="0"/>
              </a:rPr>
              <a:t>El modo de transporte más común para el combustible de etanol desnaturalizado que sale de una instalación de producción es el transporte ferroviario que muestra un cartel 1987 de líquido inflamable. El transporte ferroviario de etanol y combustibles mezclados con etanol se utiliza para trasladar el producto a instalaciones fijas, terminales de transferencia de camiones cisterna o instalaciones de oleoductos. </a:t>
            </a:r>
          </a:p>
          <a:p>
            <a:pPr rtl="0"/>
            <a:r>
              <a:rPr lang="es-us" sz="1000">
                <a:latin typeface="Arial" panose="020B0604020202020204" pitchFamily="34" charset="0"/>
                <a:ea typeface="ＭＳ Ｐゴシック" panose="020B0600070205080204" pitchFamily="34" charset="-128"/>
                <a:cs typeface="Arial" panose="020B0604020202020204" pitchFamily="34" charset="0"/>
              </a:rPr>
              <a:t> </a:t>
            </a:r>
          </a:p>
          <a:p>
            <a:pPr rtl="0"/>
            <a:r>
              <a:rPr lang="es-us" sz="1000">
                <a:latin typeface="Arial" panose="020B0604020202020204" pitchFamily="34" charset="0"/>
                <a:ea typeface="ＭＳ Ｐゴシック" panose="020B0600070205080204" pitchFamily="34" charset="-128"/>
                <a:cs typeface="Arial" panose="020B0604020202020204" pitchFamily="34" charset="0"/>
              </a:rPr>
              <a:t>Parte del etanol transportado por ferrocarril se realizará en vagones cisterna no presurizados DOT111A100W1 sin aislamiento ni protección térmica. Los vagones cisterna también se denominan vagones de “servicio general” o de “baja presión” (consulte las figuras 4.6 y 4.7 en la Guía del Participante).</a:t>
            </a:r>
          </a:p>
          <a:p>
            <a:pPr rtl="0"/>
            <a:r>
              <a:rPr lang="es-us" sz="1000">
                <a:latin typeface="Arial" panose="020B0604020202020204" pitchFamily="34" charset="0"/>
                <a:ea typeface="ＭＳ Ｐゴシック" panose="020B0600070205080204" pitchFamily="34" charset="-128"/>
                <a:cs typeface="Arial" panose="020B0604020202020204" pitchFamily="34" charset="0"/>
              </a:rPr>
              <a:t> </a:t>
            </a:r>
          </a:p>
          <a:p>
            <a:pPr rtl="0"/>
            <a:r>
              <a:rPr lang="es-us" sz="1000">
                <a:latin typeface="Arial" panose="020B0604020202020204" pitchFamily="34" charset="0"/>
                <a:ea typeface="ＭＳ Ｐゴシック" panose="020B0600070205080204" pitchFamily="34" charset="-128"/>
                <a:cs typeface="Arial" panose="020B0604020202020204" pitchFamily="34" charset="0"/>
              </a:rPr>
              <a:t>Estos vagones cisterna tienen una capacidad aproximada de 30 000 a 34 000 galones. A diferencia de los tráileres que constan de varios compartimentos, los vagones cisterna generalmente tienen un solo compartimento.</a:t>
            </a:r>
          </a:p>
          <a:p>
            <a:pPr rtl="0"/>
            <a:endParaRPr lang="en-US" altLang="en-US" sz="1000" dirty="0">
              <a:solidFill>
                <a:srgbClr val="FFFF00"/>
              </a:solidFill>
              <a:latin typeface="Arial" panose="020B0604020202020204" pitchFamily="34" charset="0"/>
              <a:ea typeface="ＭＳ Ｐゴシック" panose="020B0600070205080204" pitchFamily="34" charset="-128"/>
              <a:cs typeface="Arial" panose="020B0604020202020204" pitchFamily="34" charset="0"/>
            </a:endParaRP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39940" name="Slide Number Placeholder 3">
            <a:extLst>
              <a:ext uri="{FF2B5EF4-FFF2-40B4-BE49-F238E27FC236}">
                <a16:creationId xmlns:a16="http://schemas.microsoft.com/office/drawing/2014/main" id="{06943373-BA22-41C3-AAB4-27F142F65E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49F06171-43D1-4F50-80D6-1E7C8FAA9798}" type="slidenum">
              <a:rPr lang="en-US" altLang="en-US" smtClean="0"/>
              <a:pPr>
                <a:spcBef>
                  <a:spcPct val="0"/>
                </a:spcBef>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323ECCE1-1E65-4152-9027-F7CF53924E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E0B6F41-D64E-4A64-9EDE-6C8C39649CEB}"/>
              </a:ext>
            </a:extLst>
          </p:cNvPr>
          <p:cNvSpPr>
            <a:spLocks noGrp="1"/>
          </p:cNvSpPr>
          <p:nvPr>
            <p:ph type="body" idx="1"/>
          </p:nvPr>
        </p:nvSpPr>
        <p:spPr/>
        <p:txBody>
          <a:bodyPr rtlCol="0"/>
          <a:lstStyle/>
          <a:p>
            <a:pPr rtl="0">
              <a:defRPr/>
            </a:pPr>
            <a:r>
              <a:rPr lang="es-us" sz="1000">
                <a:latin typeface="Arial" panose="020B0604020202020204" pitchFamily="34" charset="0"/>
                <a:cs typeface="Arial" panose="020B0604020202020204" pitchFamily="34" charset="0"/>
              </a:rPr>
              <a:t>En 2015 se publicaron nuevas regulaciones para la construcción de vagones cisterna. Los nuevos vagones cisterna construidos después del 1 de octubre de 2015 deben cumplir con los criterios de diseño o rendimiento mejorados de la Especificación DOT 117. Los vagones cisterna existentes se deben adaptar para 2023 de acuerdo con el diseño de adaptación o la norma de rendimiento prescritos por el DOT. </a:t>
            </a:r>
          </a:p>
          <a:p>
            <a:pPr rtl="0">
              <a:defRPr/>
            </a:pPr>
            <a:endParaRPr lang="en-US" sz="1000" dirty="0">
              <a:latin typeface="Arial" panose="020B0604020202020204" pitchFamily="34" charset="0"/>
              <a:cs typeface="Arial" panose="020B0604020202020204" pitchFamily="34" charset="0"/>
            </a:endParaRPr>
          </a:p>
          <a:p>
            <a:pPr rtl="0">
              <a:defRPr/>
            </a:pPr>
            <a:r>
              <a:rPr lang="es-us" sz="1000">
                <a:latin typeface="Arial" panose="020B0604020202020204" pitchFamily="34" charset="0"/>
                <a:cs typeface="Arial" panose="020B0604020202020204" pitchFamily="34" charset="0"/>
              </a:rPr>
              <a:t>Mejoras de seguridad del vagón cisterna según la Especificación DOT 117:</a:t>
            </a:r>
          </a:p>
          <a:p>
            <a:pPr marL="171450" indent="-171450" rtl="0">
              <a:buFont typeface="Arial" panose="020B0604020202020204" pitchFamily="34" charset="0"/>
              <a:buChar char="•"/>
              <a:defRPr/>
            </a:pPr>
            <a:r>
              <a:rPr lang="es-us" sz="1000">
                <a:latin typeface="Arial" panose="020B0604020202020204" pitchFamily="34" charset="0"/>
                <a:cs typeface="Arial" panose="020B0604020202020204" pitchFamily="34" charset="0"/>
              </a:rPr>
              <a:t>Escudo completo de la cabeza de 1/2 pulgada de espesor</a:t>
            </a:r>
          </a:p>
          <a:p>
            <a:pPr marL="171450" indent="-171450" rtl="0">
              <a:buFont typeface="Arial" panose="020B0604020202020204" pitchFamily="34" charset="0"/>
              <a:buChar char="•"/>
              <a:defRPr/>
            </a:pPr>
            <a:r>
              <a:rPr lang="es-us" sz="1000">
                <a:latin typeface="Arial" panose="020B0604020202020204" pitchFamily="34" charset="0"/>
                <a:cs typeface="Arial" panose="020B0604020202020204" pitchFamily="34" charset="0"/>
              </a:rPr>
              <a:t>El espesor de la coraza aumentó a 9/16 pulgadas como mínimo TC-128 Grado B, acero normalizado</a:t>
            </a:r>
          </a:p>
          <a:p>
            <a:pPr marL="171450" indent="-171450" rtl="0">
              <a:buFont typeface="Arial" panose="020B0604020202020204" pitchFamily="34" charset="0"/>
              <a:buChar char="•"/>
              <a:defRPr/>
            </a:pPr>
            <a:r>
              <a:rPr lang="es-us" sz="1000">
                <a:latin typeface="Arial" panose="020B0604020202020204" pitchFamily="34" charset="0"/>
                <a:cs typeface="Arial" panose="020B0604020202020204" pitchFamily="34" charset="0"/>
              </a:rPr>
              <a:t>Protección térmica</a:t>
            </a:r>
          </a:p>
          <a:p>
            <a:pPr marL="171450" indent="-171450" rtl="0">
              <a:buFont typeface="Arial" panose="020B0604020202020204" pitchFamily="34" charset="0"/>
              <a:buChar char="•"/>
              <a:defRPr/>
            </a:pPr>
            <a:r>
              <a:rPr lang="es-us" sz="1000">
                <a:latin typeface="Arial" panose="020B0604020202020204" pitchFamily="34" charset="0"/>
                <a:cs typeface="Arial" panose="020B0604020202020204" pitchFamily="34" charset="0"/>
              </a:rPr>
              <a:t>El calibre mínimo del chaquetón es 11</a:t>
            </a:r>
          </a:p>
          <a:p>
            <a:pPr marL="171450" indent="-171450" rtl="0">
              <a:buFont typeface="Arial" panose="020B0604020202020204" pitchFamily="34" charset="0"/>
              <a:buChar char="•"/>
              <a:defRPr/>
            </a:pPr>
            <a:r>
              <a:rPr lang="es-us" sz="1000">
                <a:latin typeface="Arial" panose="020B0604020202020204" pitchFamily="34" charset="0"/>
                <a:cs typeface="Arial" panose="020B0604020202020204" pitchFamily="34" charset="0"/>
              </a:rPr>
              <a:t>Protección de accesorios superiores</a:t>
            </a:r>
          </a:p>
          <a:p>
            <a:pPr marL="171450" indent="-171450" rtl="0">
              <a:buFont typeface="Arial" panose="020B0604020202020204" pitchFamily="34" charset="0"/>
              <a:buChar char="•"/>
              <a:defRPr/>
            </a:pPr>
            <a:r>
              <a:rPr lang="es-us" sz="1000">
                <a:latin typeface="Arial" panose="020B0604020202020204" pitchFamily="34" charset="0"/>
                <a:cs typeface="Arial" panose="020B0604020202020204" pitchFamily="34" charset="0"/>
              </a:rPr>
              <a:t>Diseño mejorado de la manija de la descarga inferior para evitar el accionamiento involuntario durante un accidente de tren </a:t>
            </a:r>
          </a:p>
          <a:p>
            <a:pPr marL="171450" indent="-171450" rtl="0">
              <a:buFont typeface="Arial" panose="020B0604020202020204" pitchFamily="34" charset="0"/>
              <a:buChar char="•"/>
              <a:defRPr/>
            </a:pPr>
            <a:endParaRPr lang="en-US" sz="1000" dirty="0">
              <a:latin typeface="Arial" panose="020B0604020202020204" pitchFamily="34" charset="0"/>
              <a:cs typeface="Arial" panose="020B0604020202020204" pitchFamily="34" charset="0"/>
            </a:endParaRPr>
          </a:p>
          <a:p>
            <a:pPr rtl="0">
              <a:buFont typeface="Arial" panose="020B0604020202020204" pitchFamily="34" charset="0"/>
              <a:buNone/>
              <a:defRPr/>
            </a:pPr>
            <a:r>
              <a:rPr lang="es-us" sz="1000" i="1">
                <a:latin typeface="Arial" panose="020B0604020202020204" pitchFamily="34" charset="0"/>
                <a:cs typeface="Arial" panose="020B0604020202020204" pitchFamily="34" charset="0"/>
              </a:rPr>
              <a:t>El video y el PPT de Vagón Cisterna 101 se pueden descargar o ver en www.EthanolResponse.com/resources/.</a:t>
            </a:r>
          </a:p>
        </p:txBody>
      </p:sp>
      <p:sp>
        <p:nvSpPr>
          <p:cNvPr id="41988" name="Slide Number Placeholder 3">
            <a:extLst>
              <a:ext uri="{FF2B5EF4-FFF2-40B4-BE49-F238E27FC236}">
                <a16:creationId xmlns:a16="http://schemas.microsoft.com/office/drawing/2014/main" id="{4A04F5B0-7175-40B1-A7B7-5F27044B2E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1A62D351-A715-46CC-98E1-F9235D7A9EA0}" type="slidenum">
              <a:rPr lang="en-US" altLang="en-US" smtClean="0"/>
              <a:pPr>
                <a:spcBef>
                  <a:spcPct val="0"/>
                </a:spcBef>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67E19FBB-C91C-49B4-9053-89072C96A1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98AF7E50-3727-468C-B2B5-68843B7DA2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normAutofit lnSpcReduction="10000"/>
          </a:bodyPr>
          <a:lstStyle/>
          <a:p>
            <a:pPr rtl="0"/>
            <a:r>
              <a:rPr lang="es-us" sz="1000">
                <a:latin typeface="Arial" panose="020B0604020202020204" pitchFamily="34" charset="0"/>
                <a:ea typeface="ＭＳ Ｐゴシック" panose="020B0600070205080204" pitchFamily="34" charset="-128"/>
                <a:cs typeface="Arial" panose="020B0604020202020204" pitchFamily="34" charset="0"/>
              </a:rPr>
              <a:t>El etanol y los combustibles mezclados con etanol se transportan comúnmente por tren unitario. El tren unitario consta de 80 a 100 vagones cisterna que se dirigen a un solo destino y transportan el mismo producto. A modo explicativo de este tema de capacitación, nos referimos al combustible de etanol desnaturalizado que muestra un cartel DOT 1987. Los transportistas utilizan los mismos protocolos de señalización y marcas tanto para el transporte por carretera como por ferrocarril. Muestran un cartel en ambos lados y en ambos extremos.</a:t>
            </a:r>
          </a:p>
          <a:p>
            <a:pPr rtl="0"/>
            <a:r>
              <a:rPr lang="es-us" sz="1000">
                <a:latin typeface="Arial" panose="020B0604020202020204" pitchFamily="34" charset="0"/>
                <a:ea typeface="ＭＳ Ｐゴシック" panose="020B0600070205080204" pitchFamily="34" charset="-128"/>
                <a:cs typeface="Arial" panose="020B0604020202020204" pitchFamily="34" charset="0"/>
              </a:rPr>
              <a:t> </a:t>
            </a:r>
          </a:p>
          <a:p>
            <a:pPr rtl="0"/>
            <a:r>
              <a:rPr lang="es-us" sz="1000">
                <a:latin typeface="Arial" panose="020B0604020202020204" pitchFamily="34" charset="0"/>
                <a:ea typeface="ＭＳ Ｐゴシック" panose="020B0600070205080204" pitchFamily="34" charset="-128"/>
                <a:cs typeface="Arial" panose="020B0604020202020204" pitchFamily="34" charset="0"/>
              </a:rPr>
              <a:t>Los dispositivos de alivio de presión del vagón cisterna evitan que la presión interna se acumule por encima del valor especificado. Se abren para liberar la presión y luego se cierran una vez que la presión interna se ha reducido por debajo del ajuste predeterminado del dispositivo de alivio. (Consulte las Figuras 4.8 y 4.9 en la Guía del Participante. Las Figuras 4.8 y 4.9 muestran disposiciones típicas de los componentes de los vagones cisterna. No todos los componentes pueden estar presentes en los vagones cisterna utilizados para transportar productos relacionados con el etanol)</a:t>
            </a:r>
          </a:p>
          <a:p>
            <a:pPr rtl="0"/>
            <a:r>
              <a:rPr lang="es-us" sz="1000">
                <a:latin typeface="Arial" panose="020B0604020202020204" pitchFamily="34" charset="0"/>
                <a:ea typeface="ＭＳ Ｐゴシック" panose="020B0600070205080204" pitchFamily="34" charset="-128"/>
                <a:cs typeface="Arial" panose="020B0604020202020204" pitchFamily="34" charset="0"/>
              </a:rPr>
              <a:t> </a:t>
            </a:r>
          </a:p>
          <a:p>
            <a:pPr rtl="0"/>
            <a:r>
              <a:rPr lang="es-us" sz="1000">
                <a:latin typeface="Arial" panose="020B0604020202020204" pitchFamily="34" charset="0"/>
                <a:ea typeface="ＭＳ Ｐゴシック" panose="020B0600070205080204" pitchFamily="34" charset="-128"/>
                <a:cs typeface="Arial" panose="020B0604020202020204" pitchFamily="34" charset="0"/>
              </a:rPr>
              <a:t>El modo de transporte más común para el combustible de etanol desnaturalizado que sale de una instalación de producción de etanol es el transporte ferroviario. Se estima que casi el 70 % de todo el etanol producido hoy en día viajará por ferrocarril durante el camino hacia su destino final en el mercado minorista. </a:t>
            </a:r>
          </a:p>
          <a:p>
            <a:pPr rtl="0"/>
            <a:r>
              <a:rPr lang="es-us" sz="1000">
                <a:latin typeface="Arial" panose="020B0604020202020204" pitchFamily="34" charset="0"/>
                <a:ea typeface="ＭＳ Ｐゴシック" panose="020B0600070205080204" pitchFamily="34" charset="-128"/>
                <a:cs typeface="Arial" panose="020B0604020202020204" pitchFamily="34" charset="0"/>
              </a:rPr>
              <a:t> </a:t>
            </a:r>
          </a:p>
          <a:p>
            <a:pPr rtl="0"/>
            <a:r>
              <a:rPr lang="es-us" sz="1000">
                <a:latin typeface="Arial" panose="020B0604020202020204" pitchFamily="34" charset="0"/>
                <a:ea typeface="ＭＳ Ｐゴシック" panose="020B0600070205080204" pitchFamily="34" charset="-128"/>
                <a:cs typeface="Arial" panose="020B0604020202020204" pitchFamily="34" charset="0"/>
              </a:rPr>
              <a:t>El transporte ferroviario puede desempeñar un papel importante en las operaciones diarias de una planta de producción de etanol. Por ejemplo, una planta de 100 millones de galones ubicada geográficamente junto a una línea de ferrocarril puede esperar recibir y enviar un promedio de 36 vagones cisterna por día. Esto implica recibir materias primas y auxiliares de proceso y, al mismo tiempo, enviar combustible de etanol y otros coproductos a los clientes. </a:t>
            </a:r>
          </a:p>
          <a:p>
            <a:pPr rtl="0"/>
            <a:r>
              <a:rPr lang="es-us" sz="1000">
                <a:latin typeface="Arial" panose="020B0604020202020204" pitchFamily="34" charset="0"/>
                <a:ea typeface="ＭＳ Ｐゴシック" panose="020B0600070205080204" pitchFamily="34" charset="-128"/>
                <a:cs typeface="Arial" panose="020B0604020202020204" pitchFamily="34" charset="0"/>
              </a:rPr>
              <a:t> </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4036" name="Slide Number Placeholder 3">
            <a:extLst>
              <a:ext uri="{FF2B5EF4-FFF2-40B4-BE49-F238E27FC236}">
                <a16:creationId xmlns:a16="http://schemas.microsoft.com/office/drawing/2014/main" id="{72EF7FAF-CC12-4B9C-B4B5-B8DFC0062F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BDD9ECA8-9C2D-4CEF-9C51-0EF46F8923EF}" type="slidenum">
              <a:rPr lang="en-US" altLang="en-US" smtClean="0"/>
              <a:pPr>
                <a:spcBef>
                  <a:spcPct val="0"/>
                </a:spcBef>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fontScale="92500" lnSpcReduction="20000"/>
          </a:bodyPr>
          <a:lstStyle/>
          <a:p>
            <a:pPr rtl="0"/>
            <a:r>
              <a:rPr lang="es-us" sz="1000">
                <a:latin typeface="Arial" panose="020B0604020202020204" pitchFamily="34" charset="0"/>
                <a:cs typeface="Arial" panose="020B0604020202020204" pitchFamily="34" charset="0"/>
              </a:rPr>
              <a:t>En 2017, la industria ferroviaria inició una iniciativa de seguridad para colocar letreros del Sistema de Notificación de Emergencias (ENS) en cada intersección pública donde el ferrocarril cruza una vía pública en los EE. UU. En 2018, esta misma iniciativa se llevaría a cabo para todos los cruces de carreteras privadas.</a:t>
            </a:r>
          </a:p>
          <a:p>
            <a:pPr rtl="0"/>
            <a:endParaRPr lang="en-US" sz="1000" dirty="0">
              <a:latin typeface="Arial" panose="020B0604020202020204" pitchFamily="34" charset="0"/>
              <a:cs typeface="Arial" panose="020B0604020202020204" pitchFamily="34" charset="0"/>
            </a:endParaRPr>
          </a:p>
          <a:p>
            <a:pPr rtl="0"/>
            <a:r>
              <a:rPr lang="es-us" sz="1000">
                <a:latin typeface="Arial" panose="020B0604020202020204" pitchFamily="34" charset="0"/>
                <a:cs typeface="Arial" panose="020B0604020202020204" pitchFamily="34" charset="0"/>
              </a:rPr>
              <a:t>Estas señales se ubican normalmente a menos de 100 pies de la intersección y en ambos lados. Cada intersección es de color azul y blanco y tiene un número de teléfono y un número de identificación de intersección único. El número de teléfono le da acceso directo al despachador de trenes que controla esa sección específica del ferrocarril.</a:t>
            </a:r>
          </a:p>
          <a:p>
            <a:pPr rtl="0"/>
            <a:endParaRPr lang="en-US" sz="1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us" sz="1000">
                <a:latin typeface="Arial" panose="020B0604020202020204" pitchFamily="34" charset="0"/>
                <a:cs typeface="Arial" panose="020B0604020202020204" pitchFamily="34" charset="0"/>
              </a:rPr>
              <a:t>La aplicación móvil AskRail (que se puede descargar en </a:t>
            </a:r>
            <a:r>
              <a:rPr lang="es-us" sz="1000" u="sng" kern="1200">
                <a:solidFill>
                  <a:schemeClr val="tx1"/>
                </a:solidFill>
                <a:effectLst/>
                <a:latin typeface="Arial" panose="020B0604020202020204" pitchFamily="34" charset="0"/>
                <a:ea typeface="ＭＳ Ｐゴシック" charset="0"/>
                <a:cs typeface="Arial" panose="020B0604020202020204" pitchFamily="34" charset="0"/>
                <a:hlinkClick r:id="rId3"/>
              </a:rPr>
              <a:t>http://askrail.us/</a:t>
            </a:r>
            <a:r>
              <a:rPr lang="es-us" sz="1000" u="sng" kern="1200">
                <a:solidFill>
                  <a:schemeClr val="tx1"/>
                </a:solidFill>
                <a:effectLst/>
                <a:latin typeface="Arial" panose="020B0604020202020204" pitchFamily="34" charset="0"/>
                <a:ea typeface="ＭＳ Ｐゴシック" charset="0"/>
                <a:cs typeface="Arial" panose="020B0604020202020204" pitchFamily="34" charset="0"/>
              </a:rPr>
              <a:t>)</a:t>
            </a:r>
            <a:r>
              <a:rPr lang="es-us" sz="1000" b="0" i="0" u="none" strike="noStrike" kern="1200" cap="none" spc="0" normalizeH="0" noProof="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r>
              <a:rPr lang="es-us" sz="1000">
                <a:latin typeface="Arial" panose="020B0604020202020204" pitchFamily="34" charset="0"/>
                <a:cs typeface="Arial" panose="020B0604020202020204" pitchFamily="34" charset="0"/>
              </a:rPr>
              <a:t>es un esfuerzo de colaboración entre la comunidad de respuesta ante emergencias y todos los ferrocarriles Clase I de América del Norte. La aplicación proporciona a los socorristas acceso inmediato a datos precisos y oportunos sobre el tipo de materiales peligrosos que transporta un vagón para que puedan tomar una decisión informada sobre cómo responder a una emergencia ferroviaria. AskRail es un recurso de respaldo si la información del conductor del tren o la composición del tren no está disponible. Por razones de seguridad, solo los socorristas calificados pueden descargar la aplicación.</a:t>
            </a:r>
          </a:p>
          <a:p>
            <a:pPr rtl="0"/>
            <a:endParaRPr lang="en-US" sz="1000" dirty="0">
              <a:latin typeface="Arial" panose="020B0604020202020204" pitchFamily="34" charset="0"/>
              <a:cs typeface="Arial" panose="020B0604020202020204" pitchFamily="34" charset="0"/>
            </a:endParaRPr>
          </a:p>
          <a:p>
            <a:pPr rtl="0"/>
            <a:r>
              <a:rPr lang="es-us" sz="1000">
                <a:latin typeface="Arial" panose="020B0604020202020204" pitchFamily="34" charset="0"/>
                <a:cs typeface="Arial" panose="020B0604020202020204" pitchFamily="34" charset="0"/>
              </a:rPr>
              <a:t>Algunas de las características básicas del programa son:</a:t>
            </a:r>
          </a:p>
          <a:p>
            <a:pPr marL="171450" indent="-171450" rtl="0">
              <a:buFont typeface="Arial" panose="020B0604020202020204" pitchFamily="34" charset="0"/>
              <a:buChar char="•"/>
            </a:pPr>
            <a:r>
              <a:rPr lang="es-us" sz="1000">
                <a:latin typeface="Arial" panose="020B0604020202020204" pitchFamily="34" charset="0"/>
                <a:cs typeface="Arial" panose="020B0604020202020204" pitchFamily="34" charset="0"/>
              </a:rPr>
              <a:t>Contactos de emergencia ferroviarios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us" sz="1000">
                <a:latin typeface="Arial" panose="020B0604020202020204" pitchFamily="34" charset="0"/>
                <a:cs typeface="Arial" panose="020B0604020202020204" pitchFamily="34" charset="0"/>
              </a:rPr>
              <a:t>Enlaces a ERG</a:t>
            </a:r>
          </a:p>
          <a:p>
            <a:pPr marL="171450" indent="-171450" rtl="0">
              <a:buFont typeface="Arial" panose="020B0604020202020204" pitchFamily="34" charset="0"/>
              <a:buChar char="•"/>
            </a:pPr>
            <a:r>
              <a:rPr lang="es-us" sz="1000">
                <a:latin typeface="Arial" panose="020B0604020202020204" pitchFamily="34" charset="0"/>
                <a:cs typeface="Arial" panose="020B0604020202020204" pitchFamily="34" charset="0"/>
              </a:rPr>
              <a:t>Ubicación de mapas gráficos en tiempo real con capacidades de diámetro de evacuación</a:t>
            </a:r>
          </a:p>
          <a:p>
            <a:pPr marL="171450" indent="-171450" rtl="0">
              <a:buFont typeface="Arial" panose="020B0604020202020204" pitchFamily="34" charset="0"/>
              <a:buChar char="•"/>
            </a:pPr>
            <a:r>
              <a:rPr lang="es-us" sz="1000">
                <a:latin typeface="Arial" panose="020B0604020202020204" pitchFamily="34" charset="0"/>
                <a:cs typeface="Arial" panose="020B0604020202020204" pitchFamily="34" charset="0"/>
              </a:rPr>
              <a:t>Base de datos en tiempo real para determinar el propietario, la ubicación y el contenido del vagón en función del número de identificación</a:t>
            </a:r>
          </a:p>
          <a:p>
            <a:pPr marL="171450" indent="-171450" rtl="0">
              <a:buFont typeface="Arial" panose="020B0604020202020204" pitchFamily="34" charset="0"/>
              <a:buChar char="•"/>
            </a:pPr>
            <a:r>
              <a:rPr lang="es-us" sz="1000">
                <a:latin typeface="Arial" panose="020B0604020202020204" pitchFamily="34" charset="0"/>
                <a:cs typeface="Arial" panose="020B0604020202020204" pitchFamily="34" charset="0"/>
              </a:rPr>
              <a:t>Capacidad para reinventar toda la composición del vagón en el lugar de un incidente</a:t>
            </a:r>
          </a:p>
          <a:p>
            <a:pPr marL="171450" indent="-171450" rtl="0">
              <a:buFont typeface="Arial" panose="020B0604020202020204" pitchFamily="34" charset="0"/>
              <a:buChar char="•"/>
            </a:pPr>
            <a:r>
              <a:rPr lang="es-us" sz="1000">
                <a:latin typeface="Arial" panose="020B0604020202020204" pitchFamily="34" charset="0"/>
                <a:cs typeface="Arial" panose="020B0604020202020204" pitchFamily="34" charset="0"/>
              </a:rPr>
              <a:t>Un ejercicio a partir de situaciones hipotéticas para familiarizar a los nuevos usuarios con todas las capacidades de la aplicación</a:t>
            </a:r>
          </a:p>
          <a:p>
            <a:pPr marL="0" indent="0" rtl="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rtl="0"/>
            <a:r>
              <a:rPr lang="es-us" sz="1000">
                <a:latin typeface="Arial" panose="020B0604020202020204" pitchFamily="34" charset="0"/>
                <a:cs typeface="Arial" panose="020B0604020202020204" pitchFamily="34" charset="0"/>
              </a:rPr>
              <a:t>Video Recuento de Segundos de TRANSCAER – Contactos y aplicaciones para el personal de respuesta a emergencias https://vimeo.com/403812176  </a:t>
            </a:r>
          </a:p>
          <a:p>
            <a:pPr rtl="0"/>
            <a:endParaRPr lang="en-US" dirty="0"/>
          </a:p>
        </p:txBody>
      </p:sp>
      <p:sp>
        <p:nvSpPr>
          <p:cNvPr id="4" name="Slide Number Placeholder 3"/>
          <p:cNvSpPr>
            <a:spLocks noGrp="1"/>
          </p:cNvSpPr>
          <p:nvPr>
            <p:ph type="sldNum" sz="quarter" idx="5"/>
          </p:nvPr>
        </p:nvSpPr>
        <p:spPr/>
        <p:txBody>
          <a:bodyPr rtlCol="0"/>
          <a:lstStyle/>
          <a:p>
            <a:pPr rtl="0"/>
            <a:fld id="{37E3E25F-0318-4EBD-8522-F292A3571278}" type="slidenum">
              <a:rPr lang="en-US" altLang="en-US" smtClean="0"/>
              <a:pPr/>
              <a:t>19</a:t>
            </a:fld>
            <a:endParaRPr lang="en-US" altLang="en-US"/>
          </a:p>
        </p:txBody>
      </p:sp>
    </p:spTree>
    <p:extLst>
      <p:ext uri="{BB962C8B-B14F-4D97-AF65-F5344CB8AC3E}">
        <p14:creationId xmlns:p14="http://schemas.microsoft.com/office/powerpoint/2010/main" val="2284550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DE5EBD23-CC3A-468A-A535-5045DC4618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93F6C9E8-33A9-4C05-B447-BE94D0189D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us" sz="1000" b="1">
                <a:latin typeface="Arial" panose="020B0604020202020204" pitchFamily="34" charset="0"/>
                <a:ea typeface="ＭＳ Ｐゴシック" panose="020B0600070205080204" pitchFamily="34" charset="-128"/>
                <a:cs typeface="Arial" panose="020B0604020202020204" pitchFamily="34" charset="0"/>
              </a:rPr>
              <a:t>Objetivos intermedios</a:t>
            </a: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a:latin typeface="Arial" panose="020B0604020202020204" pitchFamily="34" charset="0"/>
                <a:ea typeface="ＭＳ Ｐゴシック" panose="020B0600070205080204" pitchFamily="34" charset="-128"/>
                <a:cs typeface="Arial" panose="020B0604020202020204" pitchFamily="34" charset="0"/>
              </a:rPr>
              <a:t>1. Enumerar los modos de transporte comunes para los combustibles mezclados con etanol.</a:t>
            </a:r>
          </a:p>
          <a:p>
            <a:pPr rtl="0"/>
            <a:r>
              <a:rPr lang="es-us" sz="1000">
                <a:latin typeface="Arial" panose="020B0604020202020204" pitchFamily="34" charset="0"/>
                <a:ea typeface="ＭＳ Ｐゴシック" panose="020B0600070205080204" pitchFamily="34" charset="-128"/>
                <a:cs typeface="Arial" panose="020B0604020202020204" pitchFamily="34" charset="0"/>
              </a:rPr>
              <a:t>2. Describir los carteles y marcas de las Naciones Unidas y el Departamento de Transporte (UN/DOT) que permitirán a los socorristas identificar los transportes de combustibles mezclados con etanol.</a:t>
            </a:r>
          </a:p>
          <a:p>
            <a:pPr rtl="0"/>
            <a:r>
              <a:rPr lang="es-us" sz="1000">
                <a:latin typeface="Arial" panose="020B0604020202020204" pitchFamily="34" charset="0"/>
                <a:ea typeface="ＭＳ Ｐゴシック" panose="020B0600070205080204" pitchFamily="34" charset="-128"/>
                <a:cs typeface="Arial" panose="020B0604020202020204" pitchFamily="34" charset="0"/>
              </a:rPr>
              <a:t>3. Identificar los recursos nacionales disponibles para proporcionar información sobre productos y mitigación.</a:t>
            </a:r>
          </a:p>
          <a:p>
            <a:pPr rtl="0"/>
            <a:r>
              <a:rPr lang="es-us" sz="1000">
                <a:latin typeface="Arial" panose="020B0604020202020204" pitchFamily="34" charset="0"/>
                <a:ea typeface="ＭＳ Ｐゴシック" panose="020B0600070205080204" pitchFamily="34" charset="-128"/>
                <a:cs typeface="Arial" panose="020B0604020202020204" pitchFamily="34" charset="0"/>
              </a:rPr>
              <a:t>4. Analizar la probabilidad y las posibles ubicaciones de incidentes relacionados con combustibles mezclados con etanol.</a:t>
            </a:r>
          </a:p>
          <a:p>
            <a:pPr rtl="0"/>
            <a:r>
              <a:rPr lang="es-us" sz="1000">
                <a:latin typeface="Arial" panose="020B0604020202020204" pitchFamily="34" charset="0"/>
                <a:ea typeface="ＭＳ Ｐゴシック" panose="020B0600070205080204" pitchFamily="34" charset="-128"/>
                <a:cs typeface="Arial" panose="020B0604020202020204" pitchFamily="34" charset="0"/>
              </a:rPr>
              <a:t>5. También se hablará sobre los métodos para identificar y confirmar la presencia en vehículos de transporte.</a:t>
            </a:r>
          </a:p>
        </p:txBody>
      </p:sp>
      <p:sp>
        <p:nvSpPr>
          <p:cNvPr id="11268" name="Slide Number Placeholder 3">
            <a:extLst>
              <a:ext uri="{FF2B5EF4-FFF2-40B4-BE49-F238E27FC236}">
                <a16:creationId xmlns:a16="http://schemas.microsoft.com/office/drawing/2014/main" id="{53735E8F-5C47-4E4F-A968-B29B4E600B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6ADE3AD0-EAF8-4034-A0B5-B500E17FC1EB}" type="slidenum">
              <a:rPr lang="en-US" altLang="en-US" smtClean="0"/>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2C213EC5-E7BC-4A55-8935-6B4E730EF9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18A07F79-1C43-42BE-96E6-E515675F3C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us" sz="1000">
                <a:latin typeface="Arial" panose="020B0604020202020204" pitchFamily="34" charset="0"/>
                <a:ea typeface="ＭＳ Ｐゴシック" panose="020B0600070205080204" pitchFamily="34" charset="-128"/>
                <a:cs typeface="Arial" panose="020B0604020202020204" pitchFamily="34" charset="0"/>
              </a:rPr>
              <a:t>Los transportistas de materiales peligrosos por carretera y ferrocarril deben cumplir con las regulaciones del Departamento de Transporte de los EE. UU. para asegurar que los socorristas tengan una descripción precisa de los materiales peligrosos transportados. </a:t>
            </a:r>
          </a:p>
          <a:p>
            <a:pPr rtl="0"/>
            <a:r>
              <a:rPr lang="es-us" sz="1000">
                <a:latin typeface="Arial" panose="020B0604020202020204" pitchFamily="34" charset="0"/>
                <a:ea typeface="ＭＳ Ｐゴシック" panose="020B0600070205080204" pitchFamily="34" charset="-128"/>
                <a:cs typeface="Arial" panose="020B0604020202020204" pitchFamily="34" charset="0"/>
              </a:rPr>
              <a:t> </a:t>
            </a:r>
          </a:p>
          <a:p>
            <a:pPr rtl="0"/>
            <a:r>
              <a:rPr lang="es-us" sz="1000">
                <a:latin typeface="Arial" panose="020B0604020202020204" pitchFamily="34" charset="0"/>
                <a:ea typeface="ＭＳ Ｐゴシック" panose="020B0600070205080204" pitchFamily="34" charset="-128"/>
                <a:cs typeface="Arial" panose="020B0604020202020204" pitchFamily="34" charset="0"/>
              </a:rPr>
              <a:t>Para ambos medios de transporte, la información requerida en los documentos de transporte para productos relacionados con el etanol incluye la cantidad enviada, el número de identificación, la denominación del artículo expedido, la clase de peligro y el nombre y número de teléfono del contacto de emergencia. </a:t>
            </a:r>
          </a:p>
          <a:p>
            <a:pPr rtl="0"/>
            <a:r>
              <a:rPr lang="es-us" sz="1000">
                <a:latin typeface="Arial" panose="020B0604020202020204" pitchFamily="34" charset="0"/>
                <a:ea typeface="ＭＳ Ｐゴシック" panose="020B0600070205080204" pitchFamily="34" charset="-128"/>
                <a:cs typeface="Arial" panose="020B0604020202020204" pitchFamily="34" charset="0"/>
              </a:rPr>
              <a:t> </a:t>
            </a:r>
          </a:p>
          <a:p>
            <a:pPr rtl="0"/>
            <a:r>
              <a:rPr lang="es-us" sz="1000">
                <a:latin typeface="Arial" panose="020B0604020202020204" pitchFamily="34" charset="0"/>
                <a:ea typeface="ＭＳ Ｐゴシック" panose="020B0600070205080204" pitchFamily="34" charset="-128"/>
                <a:cs typeface="Arial" panose="020B0604020202020204" pitchFamily="34" charset="0"/>
              </a:rPr>
              <a:t>Para los envíos por ferrocarril, también estará presente un Código de Respuesta en Caso de Materiales Peligrosos (HMRC) o el número de Código Estándar de Transporte de Productos Básicos (STCC), que puede ayudar a investigar la información de respuesta ante emergencias. </a:t>
            </a:r>
          </a:p>
          <a:p>
            <a:pPr rtl="0"/>
            <a:r>
              <a:rPr lang="es-us" sz="1000">
                <a:latin typeface="Arial" panose="020B0604020202020204" pitchFamily="34" charset="0"/>
                <a:ea typeface="ＭＳ Ｐゴシック" panose="020B0600070205080204" pitchFamily="34" charset="-128"/>
                <a:cs typeface="Arial" panose="020B0604020202020204" pitchFamily="34" charset="0"/>
              </a:rPr>
              <a:t> </a:t>
            </a:r>
          </a:p>
          <a:p>
            <a:pPr rtl="0"/>
            <a:r>
              <a:rPr lang="es-us" sz="1000">
                <a:latin typeface="Arial" panose="020B0604020202020204" pitchFamily="34" charset="0"/>
                <a:ea typeface="ＭＳ Ｐゴシック" panose="020B0600070205080204" pitchFamily="34" charset="-128"/>
                <a:cs typeface="Arial" panose="020B0604020202020204" pitchFamily="34" charset="0"/>
              </a:rPr>
              <a:t>Recuerde que el número de contacto proporcionará acceso las 24 horas del día, los 7 días de la semana a una persona conocedora del producto e información detallada sobre el producto. Uno de los contactos de respuesta de emergencia que se ven con más frecuencia es CHEMTREC® (al que se puede contactar al 1-800-424-9300).</a:t>
            </a:r>
          </a:p>
          <a:p>
            <a:pPr rtl="0"/>
            <a:r>
              <a:rPr lang="es-us" sz="1000">
                <a:latin typeface="Arial" panose="020B0604020202020204" pitchFamily="34" charset="0"/>
                <a:ea typeface="ＭＳ Ｐゴシック" panose="020B0600070205080204" pitchFamily="34" charset="-128"/>
                <a:cs typeface="Arial" panose="020B0604020202020204" pitchFamily="34" charset="0"/>
              </a:rPr>
              <a:t> </a:t>
            </a:r>
          </a:p>
          <a:p>
            <a:pPr rtl="0"/>
            <a:r>
              <a:rPr lang="es-us" sz="1000">
                <a:latin typeface="Arial" panose="020B0604020202020204" pitchFamily="34" charset="0"/>
                <a:ea typeface="ＭＳ Ｐゴシック" panose="020B0600070205080204" pitchFamily="34" charset="-128"/>
                <a:cs typeface="Arial" panose="020B0604020202020204" pitchFamily="34" charset="0"/>
              </a:rPr>
              <a:t>Para el transporte por carretera, los documentos de envío estarán en la cabina cerca del conductor. El transporte ferroviario requiere que un miembro de la tripulación esté en posesión de los documentos de envío. Por lo general, los tendrá el conductor, el ingeniero o el capataz. También se pueden obtener de cada ferrocarril comunicándose con su número de teléfono de emergencia.</a:t>
            </a:r>
          </a:p>
        </p:txBody>
      </p:sp>
      <p:sp>
        <p:nvSpPr>
          <p:cNvPr id="46084" name="Slide Number Placeholder 3">
            <a:extLst>
              <a:ext uri="{FF2B5EF4-FFF2-40B4-BE49-F238E27FC236}">
                <a16:creationId xmlns:a16="http://schemas.microsoft.com/office/drawing/2014/main" id="{CE5FA1B0-5C76-46E6-A7FF-F465C99341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35974D10-6929-4679-8948-D12C7882B6B0}" type="slidenum">
              <a:rPr lang="en-US" altLang="en-US" smtClean="0"/>
              <a:pPr>
                <a:spcBef>
                  <a:spcPct val="0"/>
                </a:spcBef>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40CF056-27D4-4F35-9F7E-A789CAB297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3DF31CEE-5CF8-425B-8346-BE58EE0915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us" sz="1000">
                <a:latin typeface="Arial" panose="020B0604020202020204" pitchFamily="34" charset="0"/>
                <a:ea typeface="ＭＳ Ｐゴシック" panose="020B0600070205080204" pitchFamily="34" charset="-128"/>
                <a:cs typeface="Arial" panose="020B0604020202020204" pitchFamily="34" charset="0"/>
              </a:rPr>
              <a:t>La mayor parte del combustible de etanol desnaturalizado marcado con el número de identificación 1987 se transporta desde las instalaciones de producción a las terminales de productos líquidos por ferrocarril. Las terminales de productos líquidos que no tienen acceso ferroviario reciben el combustible de etanol desnaturalizado por camión cisterna, carguero, barcaza u oleoducto. </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a:latin typeface="Arial" panose="020B0604020202020204" pitchFamily="34" charset="0"/>
                <a:ea typeface="ＭＳ Ｐゴシック" panose="020B0600070205080204" pitchFamily="34" charset="-128"/>
                <a:cs typeface="Arial" panose="020B0604020202020204" pitchFamily="34" charset="0"/>
              </a:rPr>
              <a:t>Hay alguna transferencia de combustible de etanol desnaturalizado de los vagones cisterna directamente a los camiones cisterna llamado transbordo. </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a:latin typeface="Arial" panose="020B0604020202020204" pitchFamily="34" charset="0"/>
                <a:ea typeface="ＭＳ Ｐゴシック" panose="020B0600070205080204" pitchFamily="34" charset="-128"/>
                <a:cs typeface="Arial" panose="020B0604020202020204" pitchFamily="34" charset="0"/>
              </a:rPr>
              <a:t>Cada vez es más frecuente que las terminales de productos líquidos agreguen acceso ferroviario a sus instalaciones. Hay combustible de etanol desnaturalizado que se transporta por vías navegables mediante cargueros o barcazas.</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a:latin typeface="Arial" panose="020B0604020202020204" pitchFamily="34" charset="0"/>
                <a:ea typeface="ＭＳ Ｐゴシック" panose="020B0600070205080204" pitchFamily="34" charset="-128"/>
                <a:cs typeface="Arial" panose="020B0604020202020204" pitchFamily="34" charset="0"/>
              </a:rPr>
              <a:t>Actualmente se transportan por oleoductos pequeñas cantidades de combustible de etanol desnaturalizado o combustibles mezclados con etanol. Los envíos de etanol a través de oleoductos pueden aumentar con una mayor experiencia. </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a:latin typeface="Arial" panose="020B0604020202020204" pitchFamily="34" charset="0"/>
                <a:ea typeface="ＭＳ Ｐゴシック" panose="020B0600070205080204" pitchFamily="34" charset="-128"/>
                <a:cs typeface="Arial" panose="020B0604020202020204" pitchFamily="34" charset="0"/>
              </a:rPr>
              <a:t>Los socorristas deben tener conocimiento de los diversos modos de transporte que se encuentran en sus áreas.</a:t>
            </a:r>
          </a:p>
        </p:txBody>
      </p:sp>
      <p:sp>
        <p:nvSpPr>
          <p:cNvPr id="48132" name="Slide Number Placeholder 3">
            <a:extLst>
              <a:ext uri="{FF2B5EF4-FFF2-40B4-BE49-F238E27FC236}">
                <a16:creationId xmlns:a16="http://schemas.microsoft.com/office/drawing/2014/main" id="{EA884796-B105-4192-BBE8-33E680D77B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6591B616-F5F8-4596-8C7F-A50F8A6FEB77}" type="slidenum">
              <a:rPr lang="en-US" altLang="en-US" smtClean="0"/>
              <a:pPr>
                <a:spcBef>
                  <a:spcPct val="0"/>
                </a:spcBef>
              </a:pPr>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5487747B-5A80-44B7-887B-F38C830D01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Rectangle 3">
            <a:extLst>
              <a:ext uri="{FF2B5EF4-FFF2-40B4-BE49-F238E27FC236}">
                <a16:creationId xmlns:a16="http://schemas.microsoft.com/office/drawing/2014/main" id="{815FDA36-87F5-43C0-B1DA-0BD69ACFBB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us" sz="1000">
                <a:latin typeface="Arial" panose="020B0604020202020204" pitchFamily="34" charset="0"/>
                <a:ea typeface="ＭＳ Ｐゴシック" panose="020B0600070205080204" pitchFamily="34" charset="-128"/>
                <a:cs typeface="Arial" panose="020B0604020202020204" pitchFamily="34" charset="0"/>
              </a:rPr>
              <a:t>Las imágenes muestran una plataforma de carga de la terminal de camiones cisterna y una instalación de transbordo ferroviario. Si sus responsabilidades incluyen operaciones de carga y descarga de vagones cisterna, hay sugerencias de mejores prácticas disponibles en el programa </a:t>
            </a:r>
            <a:r>
              <a:rPr lang="es-us" sz="1000" i="1">
                <a:latin typeface="Arial" panose="020B0604020202020204" pitchFamily="34" charset="0"/>
                <a:ea typeface="ＭＳ Ｐゴシック" panose="020B0600070205080204" pitchFamily="34" charset="-128"/>
                <a:cs typeface="Arial" panose="020B0604020202020204" pitchFamily="34" charset="0"/>
              </a:rPr>
              <a:t>Métodos Recomendados para la Carga y Descarga Seguras de Vagones Cisterna Despresurizados (Servicio General) y Presurizados</a:t>
            </a:r>
            <a:r>
              <a:rPr lang="es-us" sz="1000">
                <a:latin typeface="Arial" panose="020B0604020202020204" pitchFamily="34" charset="0"/>
                <a:ea typeface="ＭＳ Ｐゴシック" panose="020B0600070205080204" pitchFamily="34" charset="-128"/>
                <a:cs typeface="Arial" panose="020B0604020202020204" pitchFamily="34" charset="0"/>
              </a:rPr>
              <a:t> de la Asociación de Ferrocarriles Americanos y el </a:t>
            </a:r>
            <a:r>
              <a:rPr lang="es-us" sz="1000" i="1">
                <a:latin typeface="Arial" panose="020B0604020202020204" pitchFamily="34" charset="0"/>
                <a:ea typeface="ＭＳ Ｐゴシック" panose="020B0600070205080204" pitchFamily="34" charset="-128"/>
                <a:cs typeface="Arial" panose="020B0604020202020204" pitchFamily="34" charset="0"/>
              </a:rPr>
              <a:t>Folleto 34.</a:t>
            </a:r>
            <a:r>
              <a:rPr lang="es-us" sz="1000">
                <a:latin typeface="Arial" panose="020B0604020202020204" pitchFamily="34" charset="0"/>
                <a:ea typeface="ＭＳ Ｐゴシック" panose="020B0600070205080204" pitchFamily="34" charset="-128"/>
                <a:cs typeface="Arial" panose="020B0604020202020204" pitchFamily="34" charset="0"/>
              </a:rPr>
              <a:t> Ambos </a:t>
            </a:r>
            <a:r>
              <a:rPr lang="es-us" sz="1000" i="0">
                <a:latin typeface="Arial" panose="020B0604020202020204" pitchFamily="34" charset="0"/>
                <a:cs typeface="Arial" panose="020B0604020202020204" pitchFamily="34" charset="0"/>
              </a:rPr>
              <a:t>se pueden descargar o ver en www.EthanolResponse.com/resources/.</a:t>
            </a: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us" sz="1000">
                <a:latin typeface="Arial" panose="020B0604020202020204" pitchFamily="34" charset="0"/>
                <a:ea typeface="ＭＳ Ｐゴシック" panose="020B0600070205080204" pitchFamily="34" charset="-128"/>
                <a:cs typeface="Arial" panose="020B0604020202020204" pitchFamily="34" charset="0"/>
              </a:rPr>
              <a:t>Una instalación de transbordo lleva a cabo transferencias de productos de tanque móvil a tanque móvil. Esta imagen de arriba titulada “instalación de transbordo” es un ejemplo de una operación de transbordo de vagón cisterna a camión cisterna. Como se muestra, se utiliza un sistema de bomba portátil. Esto proporciona a los operadores flexibilidad en el proceso de descarga, ya que puede ocurrir en cualquier ubicación dentro de la instalación.</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0180" name="Slide Number Placeholder 3">
            <a:extLst>
              <a:ext uri="{FF2B5EF4-FFF2-40B4-BE49-F238E27FC236}">
                <a16:creationId xmlns:a16="http://schemas.microsoft.com/office/drawing/2014/main" id="{D21DEEE6-CC23-4887-BAD8-AABA78DAEF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1AD542C5-8EDC-4A0B-B574-23B75D41FC97}" type="slidenum">
              <a:rPr lang="en-US" altLang="en-US" smtClean="0"/>
              <a:pPr>
                <a:spcBef>
                  <a:spcPct val="0"/>
                </a:spcBef>
              </a:pPr>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sz="1000">
                <a:latin typeface="Arial" panose="020B0604020202020204" pitchFamily="34" charset="0"/>
                <a:cs typeface="Arial" panose="020B0604020202020204" pitchFamily="34" charset="0"/>
              </a:rPr>
              <a:t>Las imágenes muestran una instalación de plataformas de carga con un sistema fijo de protección contra incendios. El sistema de bombeo de transferencia está contenido dentro de una cisterna de concreto para contener cualquier derrame de producto debido a un mal funcionamiento.</a:t>
            </a:r>
          </a:p>
          <a:p>
            <a:pPr rtl="0"/>
            <a:endParaRPr lang="en-US" sz="1000" dirty="0">
              <a:latin typeface="Arial" panose="020B0604020202020204" pitchFamily="34" charset="0"/>
              <a:cs typeface="Arial" panose="020B0604020202020204" pitchFamily="34" charset="0"/>
            </a:endParaRPr>
          </a:p>
          <a:p>
            <a:pPr rtl="0"/>
            <a:r>
              <a:rPr lang="es-us" sz="1000">
                <a:latin typeface="Arial" panose="020B0604020202020204" pitchFamily="34" charset="0"/>
                <a:cs typeface="Arial" panose="020B0604020202020204" pitchFamily="34" charset="0"/>
              </a:rPr>
              <a:t>Los vagones cisterna se pueden descargar simultáneamente en varios camiones cisterna situados en la plataforma de carga. Esto aumenta la productividad y la eficiencia en el transporte del combustible mezclado con etanol a una terminal de almacenamiento de líquidos a granel o al mercado minorista.</a:t>
            </a:r>
          </a:p>
          <a:p>
            <a:pPr rtl="0"/>
            <a:endParaRPr lang="en-US" sz="1000" dirty="0">
              <a:latin typeface="Arial" panose="020B0604020202020204" pitchFamily="34" charset="0"/>
              <a:cs typeface="Arial" panose="020B0604020202020204" pitchFamily="34" charset="0"/>
            </a:endParaRPr>
          </a:p>
          <a:p>
            <a:pPr rtl="0"/>
            <a:endParaRPr lang="en-US" dirty="0"/>
          </a:p>
        </p:txBody>
      </p:sp>
      <p:sp>
        <p:nvSpPr>
          <p:cNvPr id="4" name="Slide Number Placeholder 3"/>
          <p:cNvSpPr>
            <a:spLocks noGrp="1"/>
          </p:cNvSpPr>
          <p:nvPr>
            <p:ph type="sldNum" sz="quarter" idx="5"/>
          </p:nvPr>
        </p:nvSpPr>
        <p:spPr/>
        <p:txBody>
          <a:bodyPr rtlCol="0"/>
          <a:lstStyle/>
          <a:p>
            <a:pPr rtl="0">
              <a:defRPr/>
            </a:pPr>
            <a:fld id="{BD03F6F3-082B-4648-9F56-FB5EF03ACB78}" type="slidenum">
              <a:rPr lang="en-US" altLang="en-US" smtClean="0"/>
              <a:pPr>
                <a:defRPr/>
              </a:pPr>
              <a:t>23</a:t>
            </a:fld>
            <a:endParaRPr lang="en-US" altLang="en-US"/>
          </a:p>
        </p:txBody>
      </p:sp>
    </p:spTree>
    <p:extLst>
      <p:ext uri="{BB962C8B-B14F-4D97-AF65-F5344CB8AC3E}">
        <p14:creationId xmlns:p14="http://schemas.microsoft.com/office/powerpoint/2010/main" val="2855067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E6311B60-D889-4FF4-B6F4-81B2BCCBA1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BB3D69BB-E3E3-49F1-8FC7-670C9AC40C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marL="0" marR="0" rtl="0">
              <a:spcBef>
                <a:spcPts val="0"/>
              </a:spcBef>
              <a:spcAft>
                <a:spcPts val="0"/>
              </a:spcAft>
            </a:pPr>
            <a:r>
              <a:rPr lang="es-us" sz="1000">
                <a:effectLst/>
                <a:latin typeface="Arial" panose="020B0604020202020204" pitchFamily="34" charset="0"/>
                <a:ea typeface="Calibri" panose="020F0502020204030204" pitchFamily="34" charset="0"/>
                <a:cs typeface="Arial" panose="020B0604020202020204" pitchFamily="34" charset="0"/>
              </a:rPr>
              <a:t>Un buen recurso para ayudar a prepararse para posibles incidentes con materiales peligrosos relacionados con el transporte es el sitio web de Concientización de la Comunidad del Transporte sobre la Respuesta ante Emergencias (TRANSCAER), </a:t>
            </a:r>
            <a:r>
              <a:rPr lang="es-us" sz="1000" u="sng">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3"/>
              </a:rPr>
              <a:t>http://www.transcaer.com</a:t>
            </a:r>
            <a:r>
              <a:rPr lang="es-us" sz="1000">
                <a:effectLst/>
                <a:latin typeface="Arial" panose="020B0604020202020204" pitchFamily="34" charset="0"/>
                <a:ea typeface="Calibri" panose="020F0502020204030204" pitchFamily="34" charset="0"/>
                <a:cs typeface="Arial" panose="020B0604020202020204" pitchFamily="34" charset="0"/>
              </a:rPr>
              <a:t>. </a:t>
            </a:r>
          </a:p>
          <a:p>
            <a:pPr marL="0" marR="0" rtl="0">
              <a:spcBef>
                <a:spcPts val="0"/>
              </a:spcBef>
              <a:spcAft>
                <a:spcPts val="0"/>
              </a:spcAft>
            </a:pPr>
            <a:r>
              <a:rPr lang="es-us" sz="1000">
                <a:effectLst/>
                <a:latin typeface="Arial" panose="020B0604020202020204" pitchFamily="34" charset="0"/>
                <a:ea typeface="Calibri" panose="020F0502020204030204" pitchFamily="34" charset="0"/>
                <a:cs typeface="Arial" panose="020B0604020202020204" pitchFamily="34" charset="0"/>
              </a:rPr>
              <a:t> </a:t>
            </a:r>
          </a:p>
          <a:p>
            <a:pPr marL="0" marR="0" rtl="0">
              <a:spcBef>
                <a:spcPts val="0"/>
              </a:spcBef>
              <a:spcAft>
                <a:spcPts val="0"/>
              </a:spcAft>
            </a:pPr>
            <a:r>
              <a:rPr lang="es-us" sz="1000">
                <a:effectLst/>
                <a:latin typeface="Arial" panose="020B0604020202020204" pitchFamily="34" charset="0"/>
                <a:ea typeface="Calibri" panose="020F0502020204030204" pitchFamily="34" charset="0"/>
                <a:cs typeface="Arial" panose="020B0604020202020204" pitchFamily="34" charset="0"/>
              </a:rPr>
              <a:t>TRANSCAER es un programa de alcance nacional voluntario que se centra en ayudar a las comunidades a prepararse y responder ante un posible incidente relacionado con el transporte de materiales peligrosos. </a:t>
            </a:r>
          </a:p>
          <a:p>
            <a:pPr marL="0" marR="0" rtl="0">
              <a:spcBef>
                <a:spcPts val="0"/>
              </a:spcBef>
              <a:spcAft>
                <a:spcPts val="0"/>
              </a:spcAft>
            </a:pPr>
            <a:r>
              <a:rPr lang="es-us" sz="1000">
                <a:effectLst/>
                <a:latin typeface="Arial" panose="020B0604020202020204" pitchFamily="34" charset="0"/>
                <a:ea typeface="Calibri" panose="020F0502020204030204" pitchFamily="34" charset="0"/>
                <a:cs typeface="Arial" panose="020B0604020202020204" pitchFamily="34" charset="0"/>
              </a:rPr>
              <a:t> </a:t>
            </a:r>
          </a:p>
          <a:p>
            <a:pPr marL="0" marR="0" rtl="0">
              <a:spcBef>
                <a:spcPts val="0"/>
              </a:spcBef>
              <a:spcAft>
                <a:spcPts val="0"/>
              </a:spcAft>
            </a:pPr>
            <a:r>
              <a:rPr lang="es-us" sz="1000">
                <a:effectLst/>
                <a:latin typeface="Arial" panose="020B0604020202020204" pitchFamily="34" charset="0"/>
                <a:ea typeface="Calibri" panose="020F0502020204030204" pitchFamily="34" charset="0"/>
                <a:cs typeface="Arial" panose="020B0604020202020204" pitchFamily="34" charset="0"/>
              </a:rPr>
              <a:t>Los miembros de TRANSCAER consisten en representantes de la industria química, de fabricación, de transporte, de distribución, de respuesta ante emergencias y agencias gubernamentales.</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a:latin typeface="Arial" panose="020B0604020202020204" pitchFamily="34" charset="0"/>
                <a:ea typeface="ＭＳ Ｐゴシック" panose="020B0600070205080204" pitchFamily="34" charset="-128"/>
                <a:cs typeface="Arial" panose="020B0604020202020204" pitchFamily="34" charset="0"/>
              </a:rPr>
              <a:t> </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2228" name="Slide Number Placeholder 3">
            <a:extLst>
              <a:ext uri="{FF2B5EF4-FFF2-40B4-BE49-F238E27FC236}">
                <a16:creationId xmlns:a16="http://schemas.microsoft.com/office/drawing/2014/main" id="{2B4D26BB-7695-4434-A851-0B6B9888F1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278E52D4-5C0A-4A24-A848-44AE0A33D808}" type="slidenum">
              <a:rPr lang="en-US" altLang="en-US" smtClean="0"/>
              <a:pPr>
                <a:spcBef>
                  <a:spcPct val="0"/>
                </a:spcBef>
              </a:pPr>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8D09A426-6862-4981-9852-2A15BA6E97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9C61C368-E8DC-4DDD-A144-2298FA758479}"/>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marL="0" marR="0" rtl="0">
              <a:spcBef>
                <a:spcPts val="0"/>
              </a:spcBef>
              <a:spcAft>
                <a:spcPts val="0"/>
              </a:spcAft>
            </a:pPr>
            <a:r>
              <a:rPr lang="es-us" sz="1000">
                <a:effectLst/>
                <a:latin typeface="Arial" panose="020B0604020202020204" pitchFamily="34" charset="0"/>
                <a:ea typeface="Calibri" panose="020F0502020204030204" pitchFamily="34" charset="0"/>
                <a:cs typeface="Arial" panose="020B0604020202020204" pitchFamily="34" charset="0"/>
              </a:rPr>
              <a:t>Los socorristas pueden recopilar información sobre los productos químicos involucrados en incidentes relacionados con derrames o incendios de diversas fuentes existentes. </a:t>
            </a:r>
          </a:p>
          <a:p>
            <a:pPr marL="0" marR="0" rtl="0">
              <a:spcBef>
                <a:spcPts val="0"/>
              </a:spcBef>
              <a:spcAft>
                <a:spcPts val="0"/>
              </a:spcAft>
            </a:pPr>
            <a:r>
              <a:rPr lang="es-us" sz="1000">
                <a:effectLst/>
                <a:latin typeface="Arial" panose="020B0604020202020204" pitchFamily="34" charset="0"/>
                <a:ea typeface="Calibri" panose="020F0502020204030204" pitchFamily="34" charset="0"/>
                <a:cs typeface="Arial" panose="020B0604020202020204" pitchFamily="34" charset="0"/>
              </a:rPr>
              <a:t> </a:t>
            </a:r>
          </a:p>
          <a:p>
            <a:pPr marL="0" marR="0" rtl="0">
              <a:spcBef>
                <a:spcPts val="0"/>
              </a:spcBef>
              <a:spcAft>
                <a:spcPts val="0"/>
              </a:spcAft>
            </a:pPr>
            <a:r>
              <a:rPr lang="es-us" sz="1000">
                <a:effectLst/>
                <a:latin typeface="Arial" panose="020B0604020202020204" pitchFamily="34" charset="0"/>
                <a:ea typeface="Calibri" panose="020F0502020204030204" pitchFamily="34" charset="0"/>
                <a:cs typeface="Arial" panose="020B0604020202020204" pitchFamily="34" charset="0"/>
              </a:rPr>
              <a:t>Entre ellas se encuentran las hojas de datos de seguridad (SDS), los números y carteles y números de identificación del DOT, el sistema de etiquetado NFPA 704 y los documentos de envío. </a:t>
            </a:r>
          </a:p>
          <a:p>
            <a:pPr marL="0" marR="0" rtl="0">
              <a:spcBef>
                <a:spcPts val="0"/>
              </a:spcBef>
              <a:spcAft>
                <a:spcPts val="0"/>
              </a:spcAft>
            </a:pPr>
            <a:r>
              <a:rPr lang="es-us" sz="1000">
                <a:effectLst/>
                <a:latin typeface="Arial" panose="020B0604020202020204" pitchFamily="34" charset="0"/>
                <a:ea typeface="Calibri" panose="020F0502020204030204" pitchFamily="34" charset="0"/>
                <a:cs typeface="Arial" panose="020B0604020202020204" pitchFamily="34" charset="0"/>
              </a:rPr>
              <a:t> </a:t>
            </a:r>
          </a:p>
          <a:p>
            <a:pPr marL="0" marR="0" rtl="0">
              <a:spcBef>
                <a:spcPts val="0"/>
              </a:spcBef>
              <a:spcAft>
                <a:spcPts val="0"/>
              </a:spcAft>
            </a:pPr>
            <a:r>
              <a:rPr lang="es-us" sz="1000">
                <a:effectLst/>
                <a:latin typeface="Arial" panose="020B0604020202020204" pitchFamily="34" charset="0"/>
                <a:ea typeface="Calibri" panose="020F0502020204030204" pitchFamily="34" charset="0"/>
                <a:cs typeface="Arial" panose="020B0604020202020204" pitchFamily="34" charset="0"/>
              </a:rPr>
              <a:t>El combustible de etanol desnaturalizado (E95-E98) es uno de los principales materiales peligrosos que se transportan por ferrocarril. El transporte de este combustible también se realiza comúnmente por carretera.</a:t>
            </a:r>
          </a:p>
          <a:p>
            <a:pPr marL="0" marR="0" rtl="0">
              <a:lnSpc>
                <a:spcPct val="115000"/>
              </a:lnSpc>
              <a:spcBef>
                <a:spcPts val="0"/>
              </a:spcBef>
              <a:spcAft>
                <a:spcPts val="1000"/>
              </a:spcAft>
            </a:pPr>
            <a:endParaRPr lang="en-US" sz="1000" dirty="0">
              <a:latin typeface="Arial" pitchFamily="34" charset="0"/>
              <a:ea typeface="ＭＳ Ｐゴシック" pitchFamily="34" charset="-128"/>
              <a:cs typeface="Arial" pitchFamily="34" charset="0"/>
            </a:endParaRPr>
          </a:p>
          <a:p>
            <a:pPr rtl="0">
              <a:defRPr/>
            </a:pPr>
            <a:r>
              <a:rPr lang="es-us" sz="1000" b="1">
                <a:latin typeface="Arial" pitchFamily="34" charset="0"/>
                <a:cs typeface="Arial" pitchFamily="34" charset="0"/>
              </a:rPr>
              <a:t>Debate grupal:</a:t>
            </a:r>
          </a:p>
          <a:p>
            <a:pPr rtl="0">
              <a:defRPr/>
            </a:pPr>
            <a:r>
              <a:rPr lang="es-us" sz="1000" i="1">
                <a:latin typeface="Arial" pitchFamily="34" charset="0"/>
                <a:cs typeface="Arial" pitchFamily="34" charset="0"/>
              </a:rPr>
              <a:t>Pregunte a los participantes:</a:t>
            </a:r>
          </a:p>
          <a:p>
            <a:pPr marL="171450" indent="-171450" rtl="0">
              <a:buFont typeface="Arial" pitchFamily="34" charset="0"/>
              <a:buChar char="•"/>
              <a:defRPr/>
            </a:pPr>
            <a:r>
              <a:rPr lang="es-us" sz="1000" i="1">
                <a:latin typeface="Arial" pitchFamily="34" charset="0"/>
                <a:cs typeface="Arial" pitchFamily="34" charset="0"/>
              </a:rPr>
              <a:t>¿Cuáles son los tipos más probables de emergencias con etanol que puede ver que ocurren en su jurisdicción (incidentes en gasolineras minoristas, incidentes de producción, incidentes ferroviarios, incidentes de transporte de camiones, etc.)?</a:t>
            </a:r>
            <a:endParaRPr lang="en-US" sz="1000" dirty="0">
              <a:latin typeface="Arial" pitchFamily="34" charset="0"/>
              <a:cs typeface="Arial" pitchFamily="34" charset="0"/>
            </a:endParaRPr>
          </a:p>
          <a:p>
            <a:pPr marL="171450" indent="-171450" rtl="0">
              <a:buFont typeface="Arial" pitchFamily="34" charset="0"/>
              <a:buChar char="•"/>
              <a:defRPr/>
            </a:pPr>
            <a:r>
              <a:rPr lang="es-us" sz="1000" i="1">
                <a:latin typeface="Arial" pitchFamily="34" charset="0"/>
                <a:cs typeface="Arial" pitchFamily="34" charset="0"/>
              </a:rPr>
              <a:t>¿Ha habido emergencias recientes con etanol en su jurisdicción?</a:t>
            </a:r>
            <a:endParaRPr lang="en-US" sz="1000" dirty="0">
              <a:latin typeface="Arial" pitchFamily="34" charset="0"/>
              <a:cs typeface="Arial" pitchFamily="34" charset="0"/>
            </a:endParaRPr>
          </a:p>
          <a:p>
            <a:pPr marL="171450" indent="-171450" rtl="0">
              <a:buFont typeface="Arial" pitchFamily="34" charset="0"/>
              <a:buChar char="•"/>
              <a:defRPr/>
            </a:pPr>
            <a:r>
              <a:rPr lang="es-us" sz="1000" i="1">
                <a:latin typeface="Arial" pitchFamily="34" charset="0"/>
                <a:cs typeface="Arial" pitchFamily="34" charset="0"/>
              </a:rPr>
              <a:t>¿Qué ocurrió y cuáles fueron las acciones y los efectos en la comunidad? </a:t>
            </a:r>
            <a:endParaRPr lang="en-US" sz="1000" dirty="0">
              <a:latin typeface="Arial" pitchFamily="34" charset="0"/>
              <a:cs typeface="Arial" pitchFamily="34" charset="0"/>
            </a:endParaRPr>
          </a:p>
          <a:p>
            <a:pPr rtl="0">
              <a:defRPr/>
            </a:pPr>
            <a:endParaRPr lang="en-US" sz="1000" dirty="0">
              <a:latin typeface="Arial" pitchFamily="34" charset="0"/>
              <a:ea typeface="ＭＳ Ｐゴシック" pitchFamily="34" charset="-128"/>
              <a:cs typeface="Arial" pitchFamily="34" charset="0"/>
            </a:endParaRPr>
          </a:p>
        </p:txBody>
      </p:sp>
      <p:sp>
        <p:nvSpPr>
          <p:cNvPr id="54276" name="Slide Number Placeholder 3">
            <a:extLst>
              <a:ext uri="{FF2B5EF4-FFF2-40B4-BE49-F238E27FC236}">
                <a16:creationId xmlns:a16="http://schemas.microsoft.com/office/drawing/2014/main" id="{7AEA2200-8AEF-4460-B032-07750F34BD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7BB32E3B-22EB-469D-BBD3-B27801DDF654}" type="slidenum">
              <a:rPr lang="en-US" altLang="en-US" smtClean="0"/>
              <a:pPr>
                <a:spcBef>
                  <a:spcPct val="0"/>
                </a:spcBef>
              </a:pPr>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97F32D7E-0933-4633-8411-F56DE58AB9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0AA970CF-43A1-4F01-B37E-973EF9E55B25}"/>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normAutofit fontScale="47500" lnSpcReduction="20000"/>
          </a:bodyPr>
          <a:lstStyle/>
          <a:p>
            <a:pPr rtl="0">
              <a:defRPr/>
            </a:pPr>
            <a:r>
              <a:rPr lang="es-us" sz="1000" b="1">
                <a:latin typeface="Arial" pitchFamily="34" charset="0"/>
                <a:cs typeface="Arial" pitchFamily="34" charset="0"/>
              </a:rPr>
              <a:t>Duración:</a:t>
            </a:r>
            <a:r>
              <a:rPr lang="es-us" sz="1000">
                <a:latin typeface="Arial" pitchFamily="34" charset="0"/>
                <a:cs typeface="Arial" pitchFamily="34" charset="0"/>
              </a:rPr>
              <a:t> 15 minutos</a:t>
            </a:r>
          </a:p>
          <a:p>
            <a:pPr rtl="0">
              <a:defRPr/>
            </a:pPr>
            <a:r>
              <a:rPr lang="es-us" sz="1000" b="1">
                <a:latin typeface="Arial" pitchFamily="34" charset="0"/>
                <a:cs typeface="Arial" pitchFamily="34" charset="0"/>
              </a:rPr>
              <a:t>Materiales:</a:t>
            </a:r>
            <a:r>
              <a:rPr lang="es-us" sz="1000">
                <a:latin typeface="Arial" pitchFamily="34" charset="0"/>
                <a:cs typeface="Arial" pitchFamily="34" charset="0"/>
              </a:rPr>
              <a:t> Figura 4.10</a:t>
            </a:r>
          </a:p>
          <a:p>
            <a:pPr rtl="0">
              <a:defRPr/>
            </a:pPr>
            <a:endParaRPr lang="en-US" sz="1000" b="1" dirty="0">
              <a:latin typeface="Arial" pitchFamily="34" charset="0"/>
              <a:cs typeface="Arial" pitchFamily="34" charset="0"/>
            </a:endParaRPr>
          </a:p>
          <a:p>
            <a:pPr rtl="0">
              <a:defRPr/>
            </a:pPr>
            <a:r>
              <a:rPr lang="es-us" sz="1000" b="1">
                <a:latin typeface="Arial" pitchFamily="34" charset="0"/>
                <a:cs typeface="Arial" pitchFamily="34" charset="0"/>
              </a:rPr>
              <a:t>Instrucciones para el instructor:</a:t>
            </a:r>
          </a:p>
          <a:p>
            <a:pPr marL="228600" indent="-228600" rtl="0">
              <a:buFont typeface="+mj-lt"/>
              <a:buAutoNum type="arabicPeriod"/>
              <a:defRPr/>
            </a:pPr>
            <a:r>
              <a:rPr lang="es-us" sz="1000" i="1">
                <a:latin typeface="Arial" pitchFamily="34" charset="0"/>
                <a:cs typeface="Arial" pitchFamily="34" charset="0"/>
              </a:rPr>
              <a:t>Permita que los participantes trabajen en grupos de dos a tres personas para esta actividad.</a:t>
            </a:r>
          </a:p>
          <a:p>
            <a:pPr marL="228600" indent="-228600" rtl="0">
              <a:buFont typeface="+mj-lt"/>
              <a:buAutoNum type="arabicPeriod"/>
              <a:defRPr/>
            </a:pPr>
            <a:r>
              <a:rPr lang="es-us" sz="1000" i="1">
                <a:latin typeface="Arial" pitchFamily="34" charset="0"/>
                <a:cs typeface="Arial" pitchFamily="34" charset="0"/>
              </a:rPr>
              <a:t>Los participantes deben leer la situación hipotética y determinar los recursos disponibles, los peligros inmediatos y las posibles acciones a tomar.</a:t>
            </a:r>
          </a:p>
          <a:p>
            <a:pPr marL="228600" indent="-228600" rtl="0">
              <a:buFont typeface="+mj-lt"/>
              <a:buAutoNum type="arabicPeriod"/>
              <a:defRPr/>
            </a:pPr>
            <a:r>
              <a:rPr lang="es-us" sz="1000" i="1">
                <a:latin typeface="Arial" pitchFamily="34" charset="0"/>
                <a:cs typeface="Arial" pitchFamily="34" charset="0"/>
              </a:rPr>
              <a:t>Después de 10 minutos, anuncie que ha terminado el tiempo para la actividad y llame al azar a los grupos para que proporcionen sus respuestas.</a:t>
            </a:r>
          </a:p>
          <a:p>
            <a:pPr marL="228600" indent="-228600" rtl="0">
              <a:buFont typeface="+mj-lt"/>
              <a:buAutoNum type="arabicPeriod"/>
              <a:defRPr/>
            </a:pPr>
            <a:r>
              <a:rPr lang="es-us" sz="1000" i="1">
                <a:latin typeface="Arial" pitchFamily="34" charset="0"/>
                <a:cs typeface="Arial" pitchFamily="34" charset="0"/>
              </a:rPr>
              <a:t>Los participantes deben mencionar lo siguiente:</a:t>
            </a:r>
          </a:p>
          <a:p>
            <a:pPr rtl="0">
              <a:buFont typeface="+mj-lt"/>
              <a:buNone/>
              <a:defRPr/>
            </a:pPr>
            <a:endParaRPr lang="en-US" sz="1000" i="1" dirty="0">
              <a:latin typeface="Arial" pitchFamily="34" charset="0"/>
              <a:cs typeface="Arial" pitchFamily="34" charset="0"/>
            </a:endParaRPr>
          </a:p>
          <a:p>
            <a:pPr marL="171450" indent="-171450" rtl="0">
              <a:buFont typeface="Arial" pitchFamily="34" charset="0"/>
              <a:buChar char="•"/>
              <a:defRPr/>
            </a:pPr>
            <a:r>
              <a:rPr lang="es-us" sz="1000" i="1">
                <a:latin typeface="Arial" pitchFamily="34" charset="0"/>
                <a:cs typeface="Arial" pitchFamily="34" charset="0"/>
              </a:rPr>
              <a:t>¿Qué tipo de vehículo es este?</a:t>
            </a:r>
          </a:p>
          <a:p>
            <a:pPr marL="628650" lvl="1" indent="-171450" rtl="0">
              <a:buFont typeface="Arial" pitchFamily="34" charset="0"/>
              <a:buChar char="•"/>
              <a:defRPr/>
            </a:pPr>
            <a:r>
              <a:rPr lang="es-us" sz="1000" b="1" i="1">
                <a:latin typeface="Arial" pitchFamily="34" charset="0"/>
                <a:cs typeface="Arial" pitchFamily="34" charset="0"/>
              </a:rPr>
              <a:t>Respuesta: </a:t>
            </a:r>
            <a:r>
              <a:rPr lang="es-us" sz="1000" i="1">
                <a:latin typeface="Arial" pitchFamily="34" charset="0"/>
                <a:cs typeface="Arial" pitchFamily="34" charset="0"/>
              </a:rPr>
              <a:t>MC-306/DOT-406</a:t>
            </a:r>
          </a:p>
          <a:p>
            <a:pPr marL="628650" lvl="1" indent="-171450" rtl="0">
              <a:buFont typeface="Arial" pitchFamily="34" charset="0"/>
              <a:buChar char="•"/>
              <a:defRPr/>
            </a:pPr>
            <a:endParaRPr lang="en-US" sz="1000" i="1" dirty="0">
              <a:latin typeface="Arial" pitchFamily="34" charset="0"/>
              <a:cs typeface="Arial" pitchFamily="34" charset="0"/>
            </a:endParaRPr>
          </a:p>
          <a:p>
            <a:pPr marL="171450" indent="-171450" rtl="0">
              <a:buFont typeface="Arial" pitchFamily="34" charset="0"/>
              <a:buChar char="•"/>
              <a:defRPr/>
            </a:pPr>
            <a:r>
              <a:rPr lang="es-us" sz="1000" i="1">
                <a:latin typeface="Arial" pitchFamily="34" charset="0"/>
                <a:cs typeface="Arial" pitchFamily="34" charset="0"/>
              </a:rPr>
              <a:t>Enumere los carteles más comunes que puede encontrar en este vehículo.</a:t>
            </a:r>
          </a:p>
          <a:p>
            <a:pPr marL="628650" lvl="1" indent="-171450" rtl="0">
              <a:buFont typeface="Arial" pitchFamily="34" charset="0"/>
              <a:buChar char="•"/>
              <a:defRPr/>
            </a:pPr>
            <a:r>
              <a:rPr lang="es-us" sz="1000" b="1" i="1">
                <a:latin typeface="Arial" pitchFamily="34" charset="0"/>
                <a:cs typeface="Arial" pitchFamily="34" charset="0"/>
              </a:rPr>
              <a:t>Respuestas:</a:t>
            </a:r>
            <a:endParaRPr lang="en-US" sz="1000" i="1" dirty="0">
              <a:latin typeface="Arial" pitchFamily="34" charset="0"/>
              <a:cs typeface="Arial" pitchFamily="34" charset="0"/>
            </a:endParaRPr>
          </a:p>
          <a:p>
            <a:pPr marL="1085850" lvl="2" indent="-171450" rtl="0">
              <a:buFont typeface="Arial" pitchFamily="34" charset="0"/>
              <a:buChar char="•"/>
              <a:defRPr/>
            </a:pPr>
            <a:r>
              <a:rPr lang="es-us" sz="1000" i="1">
                <a:latin typeface="Arial" pitchFamily="34" charset="0"/>
                <a:cs typeface="Arial" pitchFamily="34" charset="0"/>
              </a:rPr>
              <a:t>Cartel 1203</a:t>
            </a:r>
          </a:p>
          <a:p>
            <a:pPr marL="1085850" lvl="2" indent="-171450" rtl="0">
              <a:buFont typeface="Arial" pitchFamily="34" charset="0"/>
              <a:buChar char="•"/>
              <a:defRPr/>
            </a:pPr>
            <a:r>
              <a:rPr lang="es-us" sz="1000" i="1">
                <a:latin typeface="Arial" pitchFamily="34" charset="0"/>
                <a:cs typeface="Arial" pitchFamily="34" charset="0"/>
              </a:rPr>
              <a:t>Cartel 1987</a:t>
            </a:r>
          </a:p>
          <a:p>
            <a:pPr marL="1085850" lvl="2" indent="-171450" rtl="0">
              <a:buFont typeface="Arial" pitchFamily="34" charset="0"/>
              <a:buChar char="•"/>
              <a:defRPr/>
            </a:pPr>
            <a:r>
              <a:rPr lang="es-us" sz="1000" i="1">
                <a:latin typeface="Arial" pitchFamily="34" charset="0"/>
                <a:cs typeface="Arial" pitchFamily="34" charset="0"/>
              </a:rPr>
              <a:t>Cartel 3475</a:t>
            </a:r>
          </a:p>
          <a:p>
            <a:pPr marL="1085850" lvl="2" indent="-171450" rtl="0">
              <a:buFont typeface="Arial" pitchFamily="34" charset="0"/>
              <a:buChar char="•"/>
              <a:defRPr/>
            </a:pPr>
            <a:r>
              <a:rPr lang="es-us" sz="1000" i="1">
                <a:latin typeface="Arial" pitchFamily="34" charset="0"/>
                <a:cs typeface="Arial" pitchFamily="34" charset="0"/>
              </a:rPr>
              <a:t>Panel naranja 1203 con la palabra inflamable</a:t>
            </a:r>
          </a:p>
          <a:p>
            <a:pPr marL="1085850" lvl="2" indent="-171450" rtl="0">
              <a:buFont typeface="Arial" pitchFamily="34" charset="0"/>
              <a:buChar char="•"/>
              <a:defRPr/>
            </a:pPr>
            <a:endParaRPr lang="en-US" sz="1000" i="1" dirty="0">
              <a:latin typeface="Arial" pitchFamily="34" charset="0"/>
              <a:cs typeface="Arial" pitchFamily="34" charset="0"/>
            </a:endParaRPr>
          </a:p>
          <a:p>
            <a:pPr marL="171450" indent="-171450" rtl="0">
              <a:buFont typeface="Arial" pitchFamily="34" charset="0"/>
              <a:buChar char="•"/>
              <a:defRPr/>
            </a:pPr>
            <a:r>
              <a:rPr lang="es-us" sz="1000" i="1">
                <a:latin typeface="Arial" pitchFamily="34" charset="0"/>
                <a:cs typeface="Arial" pitchFamily="34" charset="0"/>
              </a:rPr>
              <a:t>¿Qué otros recursos podrían ser útiles para los socorristas en este incidente?</a:t>
            </a:r>
          </a:p>
          <a:p>
            <a:pPr marL="628650" lvl="1" indent="-171450" rtl="0">
              <a:buFont typeface="Arial" pitchFamily="34" charset="0"/>
              <a:buChar char="•"/>
              <a:defRPr/>
            </a:pPr>
            <a:r>
              <a:rPr lang="es-us" sz="1000" b="1" i="1">
                <a:latin typeface="Arial" pitchFamily="34" charset="0"/>
                <a:cs typeface="Arial" pitchFamily="34" charset="0"/>
              </a:rPr>
              <a:t>Respuestas:</a:t>
            </a:r>
            <a:endParaRPr lang="en-US" sz="1000" i="1" dirty="0">
              <a:latin typeface="Arial" pitchFamily="34" charset="0"/>
              <a:cs typeface="Arial" pitchFamily="34" charset="0"/>
            </a:endParaRPr>
          </a:p>
          <a:p>
            <a:pPr marL="1085850" lvl="2" indent="-171450" rtl="0">
              <a:buFont typeface="Arial" pitchFamily="34" charset="0"/>
              <a:buChar char="•"/>
              <a:defRPr/>
            </a:pPr>
            <a:r>
              <a:rPr lang="es-us" sz="1000" i="1">
                <a:latin typeface="Arial" pitchFamily="34" charset="0"/>
                <a:cs typeface="Arial" pitchFamily="34" charset="0"/>
              </a:rPr>
              <a:t>ERG</a:t>
            </a:r>
          </a:p>
          <a:p>
            <a:pPr marL="1085850" lvl="2" indent="-171450" rtl="0">
              <a:buFont typeface="Arial" pitchFamily="34" charset="0"/>
              <a:buChar char="•"/>
              <a:defRPr/>
            </a:pPr>
            <a:r>
              <a:rPr lang="es-us" sz="1000" i="1">
                <a:latin typeface="Arial" pitchFamily="34" charset="0"/>
                <a:cs typeface="Arial" pitchFamily="34" charset="0"/>
              </a:rPr>
              <a:t>Hojas de datos de seguridad (SDS)</a:t>
            </a:r>
            <a:endParaRPr lang="en-US" sz="1000" b="1" i="1" dirty="0">
              <a:latin typeface="Arial" pitchFamily="34" charset="0"/>
              <a:cs typeface="Arial" pitchFamily="34" charset="0"/>
            </a:endParaRPr>
          </a:p>
          <a:p>
            <a:pPr marL="1085850" lvl="2" indent="-171450" rtl="0">
              <a:buFont typeface="Arial" pitchFamily="34" charset="0"/>
              <a:buChar char="•"/>
              <a:defRPr/>
            </a:pPr>
            <a:r>
              <a:rPr lang="es-us" sz="1000" i="1">
                <a:latin typeface="Arial" pitchFamily="34" charset="0"/>
                <a:cs typeface="Arial" pitchFamily="34" charset="0"/>
              </a:rPr>
              <a:t>Documentos de envío</a:t>
            </a:r>
          </a:p>
          <a:p>
            <a:pPr marL="1085850" lvl="2" indent="-171450" rtl="0">
              <a:buFont typeface="Arial" pitchFamily="34" charset="0"/>
              <a:buChar char="•"/>
              <a:defRPr/>
            </a:pPr>
            <a:r>
              <a:rPr lang="es-us" sz="1000" i="1">
                <a:latin typeface="Arial" pitchFamily="34" charset="0"/>
                <a:cs typeface="Arial" pitchFamily="34" charset="0"/>
              </a:rPr>
              <a:t>Centros de información, por ejemplo, CHEMTREC</a:t>
            </a:r>
            <a:r>
              <a:rPr lang="es-us" sz="1000" i="1" baseline="30000">
                <a:latin typeface="Arial" pitchFamily="34" charset="0"/>
                <a:cs typeface="Arial" pitchFamily="34" charset="0"/>
              </a:rPr>
              <a:t>®  </a:t>
            </a:r>
            <a:r>
              <a:rPr lang="es-us" sz="1000" i="1">
                <a:latin typeface="Arial" pitchFamily="34" charset="0"/>
                <a:cs typeface="Arial" pitchFamily="34" charset="0"/>
              </a:rPr>
              <a:t>(1-800-424-9300)</a:t>
            </a:r>
          </a:p>
          <a:p>
            <a:pPr lvl="2" rtl="0">
              <a:buFont typeface="Arial" pitchFamily="34" charset="0"/>
              <a:buNone/>
              <a:defRPr/>
            </a:pPr>
            <a:endParaRPr lang="en-US" sz="1000" i="1" dirty="0">
              <a:latin typeface="Arial" pitchFamily="34" charset="0"/>
              <a:cs typeface="Arial" pitchFamily="34" charset="0"/>
            </a:endParaRPr>
          </a:p>
          <a:p>
            <a:pPr marL="171450" indent="-171450" rtl="0">
              <a:buFont typeface="Arial" pitchFamily="34" charset="0"/>
              <a:buChar char="•"/>
              <a:defRPr/>
            </a:pPr>
            <a:r>
              <a:rPr lang="es-us" sz="1000" i="1">
                <a:latin typeface="Arial" pitchFamily="34" charset="0"/>
                <a:cs typeface="Arial" pitchFamily="34" charset="0"/>
              </a:rPr>
              <a:t>¿Cuáles son las preocupaciones y los peligros inmediatos?</a:t>
            </a:r>
          </a:p>
          <a:p>
            <a:pPr marL="628650" lvl="1" indent="-171450" rtl="0">
              <a:buFont typeface="Arial" pitchFamily="34" charset="0"/>
              <a:buChar char="•"/>
              <a:defRPr/>
            </a:pPr>
            <a:r>
              <a:rPr lang="es-us" sz="1000" b="1" i="1">
                <a:latin typeface="Arial" pitchFamily="34" charset="0"/>
                <a:cs typeface="Arial" pitchFamily="34" charset="0"/>
              </a:rPr>
              <a:t>Respuestas:</a:t>
            </a:r>
            <a:endParaRPr lang="en-US" sz="1000" i="1" dirty="0">
              <a:latin typeface="Arial" pitchFamily="34" charset="0"/>
              <a:cs typeface="Arial" pitchFamily="34" charset="0"/>
            </a:endParaRPr>
          </a:p>
          <a:p>
            <a:pPr marL="1085850" lvl="2" indent="-171450" rtl="0">
              <a:buFont typeface="Arial" pitchFamily="34" charset="0"/>
              <a:buChar char="•"/>
              <a:defRPr/>
            </a:pPr>
            <a:r>
              <a:rPr lang="es-us" sz="1000" i="1">
                <a:latin typeface="Arial" pitchFamily="34" charset="0"/>
                <a:cs typeface="Arial" pitchFamily="34" charset="0"/>
              </a:rPr>
              <a:t>Riesgo de incendio</a:t>
            </a:r>
          </a:p>
          <a:p>
            <a:pPr marL="1085850" lvl="2" indent="-171450" rtl="0">
              <a:buFont typeface="Arial" pitchFamily="34" charset="0"/>
              <a:buChar char="•"/>
              <a:defRPr/>
            </a:pPr>
            <a:r>
              <a:rPr lang="es-us" sz="1000" i="1">
                <a:latin typeface="Arial" pitchFamily="34" charset="0"/>
                <a:cs typeface="Arial" pitchFamily="34" charset="0"/>
              </a:rPr>
              <a:t>Problemas ambientales con la escorrentía o la lixiviación de combustible en el suelo</a:t>
            </a:r>
          </a:p>
          <a:p>
            <a:pPr marL="1085850" lvl="2" indent="-171450" rtl="0">
              <a:buFont typeface="Arial" pitchFamily="34" charset="0"/>
              <a:buChar char="•"/>
              <a:defRPr/>
            </a:pPr>
            <a:r>
              <a:rPr lang="es-us" sz="1000" i="1">
                <a:latin typeface="Arial" pitchFamily="34" charset="0"/>
                <a:cs typeface="Arial" pitchFamily="34" charset="0"/>
              </a:rPr>
              <a:t>Fuentes potenciales de ignición para provocar un incendio, como la instalación de soldadura cercana o las líneas eléctricas aéreas</a:t>
            </a:r>
          </a:p>
          <a:p>
            <a:pPr marL="1085850" lvl="2" indent="-171450" rtl="0">
              <a:buFont typeface="Arial" pitchFamily="34" charset="0"/>
              <a:buChar char="•"/>
              <a:defRPr/>
            </a:pPr>
            <a:r>
              <a:rPr lang="es-us" sz="1000" i="1">
                <a:latin typeface="Arial" pitchFamily="34" charset="0"/>
                <a:cs typeface="Arial" pitchFamily="34" charset="0"/>
              </a:rPr>
              <a:t>Los árboles y la vegetación como combustible para posibles incendios forestales</a:t>
            </a:r>
          </a:p>
          <a:p>
            <a:pPr lvl="1" rtl="0">
              <a:buFont typeface="Arial" pitchFamily="34" charset="0"/>
              <a:buNone/>
              <a:defRPr/>
            </a:pPr>
            <a:endParaRPr lang="en-US" sz="1000" i="1" dirty="0">
              <a:latin typeface="Arial" pitchFamily="34" charset="0"/>
              <a:cs typeface="Arial" pitchFamily="34" charset="0"/>
            </a:endParaRPr>
          </a:p>
          <a:p>
            <a:pPr marL="171450" indent="-171450" rtl="0">
              <a:buFont typeface="Arial" pitchFamily="34" charset="0"/>
              <a:buChar char="•"/>
              <a:defRPr/>
            </a:pPr>
            <a:r>
              <a:rPr lang="es-us" sz="1000" i="1">
                <a:latin typeface="Arial" pitchFamily="34" charset="0"/>
                <a:cs typeface="Arial" pitchFamily="34" charset="0"/>
              </a:rPr>
              <a:t>¿Qué medidas podría tomar en este momento de la situación? </a:t>
            </a:r>
          </a:p>
          <a:p>
            <a:pPr marL="628650" lvl="1" indent="-171450" rtl="0">
              <a:buFont typeface="Arial" pitchFamily="34" charset="0"/>
              <a:buChar char="•"/>
              <a:defRPr/>
            </a:pPr>
            <a:r>
              <a:rPr lang="es-us" sz="1000" b="1" i="1">
                <a:latin typeface="Arial" pitchFamily="34" charset="0"/>
                <a:cs typeface="Arial" pitchFamily="34" charset="0"/>
              </a:rPr>
              <a:t>Respuestas</a:t>
            </a:r>
            <a:r>
              <a:rPr lang="es-us" sz="1000" i="1">
                <a:latin typeface="Arial" pitchFamily="34" charset="0"/>
                <a:cs typeface="Arial" pitchFamily="34" charset="0"/>
              </a:rPr>
              <a:t> varían según el conocimiento de la clase, pero deben incluir:</a:t>
            </a:r>
          </a:p>
          <a:p>
            <a:pPr marL="1085850" lvl="2" indent="-171450" rtl="0">
              <a:buFont typeface="Arial" pitchFamily="34" charset="0"/>
              <a:buChar char="•"/>
              <a:defRPr/>
            </a:pPr>
            <a:r>
              <a:rPr lang="es-us" sz="1000" i="1">
                <a:latin typeface="Arial" pitchFamily="34" charset="0"/>
                <a:cs typeface="Arial" pitchFamily="34" charset="0"/>
              </a:rPr>
              <a:t>Confirmación de la identidad del producto</a:t>
            </a:r>
          </a:p>
          <a:p>
            <a:pPr marL="1085850" lvl="2" indent="-171450" rtl="0">
              <a:buFont typeface="Arial" pitchFamily="34" charset="0"/>
              <a:buChar char="•"/>
              <a:defRPr/>
            </a:pPr>
            <a:r>
              <a:rPr lang="es-us" sz="1000" i="1">
                <a:latin typeface="Arial" pitchFamily="34" charset="0"/>
                <a:cs typeface="Arial" pitchFamily="34" charset="0"/>
              </a:rPr>
              <a:t>Determinar la cantidad de producto que queda en el tanque o determinar la cantidad de producto liberado</a:t>
            </a:r>
          </a:p>
          <a:p>
            <a:pPr marL="1085850" lvl="2" indent="-171450" rtl="0">
              <a:buFont typeface="Arial" pitchFamily="34" charset="0"/>
              <a:buChar char="•"/>
              <a:defRPr/>
            </a:pPr>
            <a:endParaRPr lang="en-US" sz="1000" i="1" dirty="0">
              <a:latin typeface="Arial" pitchFamily="34" charset="0"/>
              <a:cs typeface="Arial" pitchFamily="34" charset="0"/>
            </a:endParaRPr>
          </a:p>
          <a:p>
            <a:pPr rtl="0">
              <a:buFont typeface="Arial" pitchFamily="34" charset="0"/>
              <a:buNone/>
              <a:defRPr/>
            </a:pPr>
            <a:r>
              <a:rPr lang="es-us" sz="1000" i="1">
                <a:latin typeface="Arial" pitchFamily="34" charset="0"/>
                <a:cs typeface="Arial" pitchFamily="34" charset="0"/>
              </a:rPr>
              <a:t>Esta última pregunta tiene como finalidad propiciar que los participantes comiencen a pensar en las técnicas de mitigación. Recuerde a los participantes que actuamos en un nivel de conocimientos básicos de seguridad. El lugar del incidente pronto operará según el Sistema Nacional de Gestión de Incidentes (NIMS) y la estructura de comando de incidentes. </a:t>
            </a:r>
          </a:p>
          <a:p>
            <a:pPr rtl="0">
              <a:buFont typeface="Arial" pitchFamily="34" charset="0"/>
              <a:buNone/>
              <a:defRPr/>
            </a:pPr>
            <a:endParaRPr lang="en-US" sz="1000" i="1" dirty="0">
              <a:latin typeface="Arial" pitchFamily="34" charset="0"/>
              <a:cs typeface="Arial" pitchFamily="34" charset="0"/>
            </a:endParaRPr>
          </a:p>
          <a:p>
            <a:pPr rtl="0">
              <a:defRPr/>
            </a:pPr>
            <a:r>
              <a:rPr lang="es-us" sz="1000" b="1" i="1">
                <a:latin typeface="Arial" pitchFamily="34" charset="0"/>
                <a:cs typeface="Arial" pitchFamily="34" charset="0"/>
              </a:rPr>
              <a:t>Situación hipotética</a:t>
            </a:r>
            <a:endParaRPr lang="en-US" sz="1000" dirty="0">
              <a:latin typeface="Arial" pitchFamily="34" charset="0"/>
              <a:cs typeface="Arial" pitchFamily="34" charset="0"/>
            </a:endParaRPr>
          </a:p>
          <a:p>
            <a:pPr rtl="0">
              <a:defRPr/>
            </a:pPr>
            <a:r>
              <a:rPr lang="es-us" sz="1000">
                <a:latin typeface="Arial" pitchFamily="34" charset="0"/>
                <a:cs typeface="Arial" pitchFamily="34" charset="0"/>
              </a:rPr>
              <a:t>Un camión cisterna (consulte la Figura 4.10) que entrega combustible al sitio minorista Gasolina y Fósforos está involucrado en un accidente de choque y huida. El conductor le informa que el camión cisterna transporta 3000 galones de combustible. Hay una fuga en uno de las mangueras grandes en la parte inferior del tráiler. El combustible se derrama en el suelo y corre cuesta abajo hacia una pequeña instalación de soldadura.</a:t>
            </a:r>
          </a:p>
          <a:p>
            <a:pPr rtl="0">
              <a:buFont typeface="Arial" pitchFamily="34" charset="0"/>
              <a:buNone/>
              <a:defRPr/>
            </a:pPr>
            <a:endParaRPr lang="en-US" sz="1000" i="1" dirty="0">
              <a:latin typeface="Arial" pitchFamily="34" charset="0"/>
              <a:cs typeface="Arial" pitchFamily="34" charset="0"/>
            </a:endParaRPr>
          </a:p>
          <a:p>
            <a:pPr rtl="0">
              <a:defRPr/>
            </a:pPr>
            <a:endParaRPr lang="en-US" sz="1000" dirty="0">
              <a:latin typeface="Arial" pitchFamily="34" charset="0"/>
              <a:ea typeface="ＭＳ Ｐゴシック" pitchFamily="34" charset="-128"/>
              <a:cs typeface="Arial" pitchFamily="34" charset="0"/>
            </a:endParaRPr>
          </a:p>
        </p:txBody>
      </p:sp>
      <p:sp>
        <p:nvSpPr>
          <p:cNvPr id="56324" name="Slide Number Placeholder 3">
            <a:extLst>
              <a:ext uri="{FF2B5EF4-FFF2-40B4-BE49-F238E27FC236}">
                <a16:creationId xmlns:a16="http://schemas.microsoft.com/office/drawing/2014/main" id="{824D10F1-1C84-43E2-8B68-D658DA48C0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E5134BCB-9165-4ACB-AF25-AF0354D2F028}" type="slidenum">
              <a:rPr lang="en-US" altLang="en-US" smtClean="0"/>
              <a:pPr>
                <a:spcBef>
                  <a:spcPct val="0"/>
                </a:spcBef>
              </a:pPr>
              <a:t>26</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5A57D48E-A46A-4137-9984-AAD5601D5C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8D38F1EA-ADDD-4892-98A4-0A92EB2903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us" sz="1000" i="1">
                <a:latin typeface="Arial" panose="020B0604020202020204" pitchFamily="34" charset="0"/>
                <a:ea typeface="ＭＳ Ｐゴシック" panose="020B0600070205080204" pitchFamily="34" charset="-128"/>
                <a:cs typeface="Arial" panose="020B0604020202020204" pitchFamily="34" charset="0"/>
              </a:rPr>
              <a:t>Muestre el video</a:t>
            </a:r>
            <a:r>
              <a:rPr lang="es-us" sz="1000">
                <a:latin typeface="Arial" panose="020B0604020202020204" pitchFamily="34" charset="0"/>
                <a:ea typeface="ＭＳ Ｐゴシック" panose="020B0600070205080204" pitchFamily="34" charset="-128"/>
                <a:cs typeface="Arial" panose="020B0604020202020204" pitchFamily="34" charset="0"/>
              </a:rPr>
              <a:t> Consideraciones para la respuesta ante emergencias</a:t>
            </a:r>
            <a:r>
              <a:rPr lang="es-us" sz="1000" i="1">
                <a:latin typeface="Arial" panose="020B0604020202020204" pitchFamily="34" charset="0"/>
                <a:ea typeface="ＭＳ Ｐゴシック" panose="020B0600070205080204" pitchFamily="34" charset="-128"/>
                <a:cs typeface="Arial" panose="020B0604020202020204" pitchFamily="34" charset="0"/>
              </a:rPr>
              <a:t> (6:48 a 9:30). </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a:latin typeface="Arial" panose="020B0604020202020204" pitchFamily="34" charset="0"/>
                <a:ea typeface="ＭＳ Ｐゴシック" panose="020B0600070205080204" pitchFamily="34" charset="-128"/>
                <a:cs typeface="Arial" panose="020B0604020202020204" pitchFamily="34" charset="0"/>
              </a:rPr>
              <a:t>Dado el mayor uso de etanol y los combustibles mezclados con etanol, es esencial que los socorristas puedan identificar rápida y eficazmente su presencia en el lugar del incidente. Es importante reconocer la señalización y el marcado adecuados de los combustibles mezclados con etanol. La identificación adecuada del etanol y de los combustibles mezclados
con etanol puede asegurar que se tomen las medidas adecuadas para que los incidentes se manejen de manera efectiva. </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b="1">
                <a:latin typeface="Arial" panose="020B0604020202020204" pitchFamily="34" charset="0"/>
                <a:ea typeface="ＭＳ Ｐゴシック" panose="020B0600070205080204" pitchFamily="34" charset="-128"/>
                <a:cs typeface="Arial" panose="020B0604020202020204" pitchFamily="34" charset="0"/>
              </a:rPr>
              <a:t>Debate grupal:</a:t>
            </a:r>
          </a:p>
          <a:p>
            <a:pPr rtl="0"/>
            <a:r>
              <a:rPr lang="es-us" sz="1000" i="1">
                <a:latin typeface="Arial" panose="020B0604020202020204" pitchFamily="34" charset="0"/>
                <a:ea typeface="ＭＳ Ｐゴシック" panose="020B0600070205080204" pitchFamily="34" charset="-128"/>
                <a:cs typeface="Arial" panose="020B0604020202020204" pitchFamily="34" charset="0"/>
              </a:rPr>
              <a:t>Pregunte a los participantes: en su jurisdicción, ¿cuál es la mayor probabilidad de una emergencia que involucre combustibles flexibles de etanol o transporte de etanol?</a:t>
            </a: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endParaRPr lang="en-US" altLang="en-US" dirty="0">
              <a:ea typeface="ＭＳ Ｐゴシック" panose="020B0600070205080204" pitchFamily="34" charset="-128"/>
            </a:endParaRPr>
          </a:p>
        </p:txBody>
      </p:sp>
      <p:sp>
        <p:nvSpPr>
          <p:cNvPr id="13316" name="Slide Number Placeholder 3">
            <a:extLst>
              <a:ext uri="{FF2B5EF4-FFF2-40B4-BE49-F238E27FC236}">
                <a16:creationId xmlns:a16="http://schemas.microsoft.com/office/drawing/2014/main" id="{6C5C766A-D362-4953-9B69-E03DB0149C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C03DE04C-434D-4394-AB12-D9C4CEFDE366}" type="slidenum">
              <a:rPr lang="en-US" altLang="en-US" smtClean="0"/>
              <a:pPr>
                <a:spcBef>
                  <a:spcPct val="0"/>
                </a:spcBef>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CCB6B6CB-C921-455E-9AEA-5CB9F550D2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36DBA3BE-DA31-4268-9DB2-85CA62B11FE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defRPr/>
            </a:pPr>
            <a:r>
              <a:rPr lang="es-us" sz="1000">
                <a:latin typeface="Arial" panose="020B0604020202020204" pitchFamily="34" charset="0"/>
                <a:ea typeface="ＭＳ Ｐゴシック" panose="020B0600070205080204" pitchFamily="34" charset="-128"/>
                <a:cs typeface="Arial" panose="020B0604020202020204" pitchFamily="34" charset="0"/>
              </a:rPr>
              <a:t>La mayor parte del etanol transportado desde una planta de producción de etanol es combustible de etanol desnaturalizado con un 2-5 % de hidrocarburos (como la gasolina natural). Una pequeña cantidad de etanol deja la planta de producción sin desnaturalizar (también conocido como etanol puro) para uso industrial o exportación. Menos del 1 % de los galones enviados desde una planta de producción de etanol se envían como combustible flexible de etanol (51-85 % de etanol por volumen).</a:t>
            </a:r>
          </a:p>
          <a:p>
            <a:pPr rtl="0">
              <a:defRPr/>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defRPr/>
            </a:pPr>
            <a:r>
              <a:rPr lang="es-us" sz="1000">
                <a:latin typeface="Arial" panose="020B0604020202020204" pitchFamily="34" charset="0"/>
                <a:ea typeface="ＭＳ Ｐゴシック" panose="020B0600070205080204" pitchFamily="34" charset="-128"/>
                <a:cs typeface="Arial" panose="020B0604020202020204" pitchFamily="34" charset="0"/>
              </a:rPr>
              <a:t>El destino final determina el modo de transporte que sale de una instalación de producción. El combustible de etanol desnaturalizado se entrega a una terminal de productos líquidos, una refinería de petróleo o directamente a una gasolinera minorista. Cuando se envía a una terminal de productos líquidos o refinería de petróleo, el transporte por ferrocarril es el más común. Sin embargo, el transporte por camiones cisterna se puede utilizar para distancias de envío cortas. El transporte de camiones cisterna se utiliza para mover productos desde las terminales de productos líquidos a las gasolineras minoristas y, en menor medida, desde una refinería de petróleo para entregarlos a la gasolinera minorista.</a:t>
            </a:r>
          </a:p>
          <a:p>
            <a:pPr rtl="0">
              <a:defRPr/>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5364" name="Slide Number Placeholder 3">
            <a:extLst>
              <a:ext uri="{FF2B5EF4-FFF2-40B4-BE49-F238E27FC236}">
                <a16:creationId xmlns:a16="http://schemas.microsoft.com/office/drawing/2014/main" id="{A4629078-BDCF-467E-A8E5-740454FC5C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C69EEC37-9D16-4BD6-8603-228B518E510D}" type="slidenum">
              <a:rPr lang="en-US" altLang="en-US" smtClean="0"/>
              <a:pPr>
                <a:spcBef>
                  <a:spcPct val="0"/>
                </a:spcBef>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0E949AA-B286-4E72-910E-EAB28FB340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Rectangle 3">
            <a:extLst>
              <a:ext uri="{FF2B5EF4-FFF2-40B4-BE49-F238E27FC236}">
                <a16:creationId xmlns:a16="http://schemas.microsoft.com/office/drawing/2014/main" id="{CD60990F-3D1E-4F5E-9F12-E182864B38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marL="0" marR="0" rtl="0">
              <a:lnSpc>
                <a:spcPct val="107000"/>
              </a:lnSpc>
              <a:spcBef>
                <a:spcPts val="0"/>
              </a:spcBef>
              <a:spcAft>
                <a:spcPts val="800"/>
              </a:spcAft>
            </a:pPr>
            <a:r>
              <a:rPr lang="es-us" sz="1000">
                <a:effectLst/>
                <a:latin typeface="Arial" panose="020B0604020202020204" pitchFamily="34" charset="0"/>
                <a:ea typeface="Calibri" panose="020F0502020204030204" pitchFamily="34" charset="0"/>
                <a:cs typeface="Arial" panose="020B0604020202020204" pitchFamily="34" charset="0"/>
              </a:rPr>
              <a:t>El etanol y los combustibles mezclados con etanol se identifican con carteles y marcas del DOT. </a:t>
            </a:r>
          </a:p>
          <a:p>
            <a:pPr marL="0" marR="0" rtl="0">
              <a:lnSpc>
                <a:spcPct val="107000"/>
              </a:lnSpc>
              <a:spcBef>
                <a:spcPts val="0"/>
              </a:spcBef>
              <a:spcAft>
                <a:spcPts val="800"/>
              </a:spcAft>
            </a:pPr>
            <a:r>
              <a:rPr lang="es-us" sz="1000">
                <a:effectLst/>
                <a:latin typeface="Arial" panose="020B0604020202020204" pitchFamily="34" charset="0"/>
                <a:ea typeface="Calibri" panose="020F0502020204030204" pitchFamily="34" charset="0"/>
                <a:cs typeface="Arial" panose="020B0604020202020204" pitchFamily="34" charset="0"/>
              </a:rPr>
              <a:t> </a:t>
            </a:r>
          </a:p>
          <a:p>
            <a:pPr marL="0" marR="0" rtl="0">
              <a:lnSpc>
                <a:spcPct val="107000"/>
              </a:lnSpc>
              <a:spcBef>
                <a:spcPts val="0"/>
              </a:spcBef>
              <a:spcAft>
                <a:spcPts val="800"/>
              </a:spcAft>
            </a:pPr>
            <a:r>
              <a:rPr lang="es-us" sz="1000">
                <a:effectLst/>
                <a:latin typeface="Arial" panose="020B0604020202020204" pitchFamily="34" charset="0"/>
                <a:ea typeface="Calibri" panose="020F0502020204030204" pitchFamily="34" charset="0"/>
                <a:cs typeface="Arial" panose="020B0604020202020204" pitchFamily="34" charset="0"/>
              </a:rPr>
              <a:t>El Departamento de Transporte de los EE. UU. (DOT) exige que los vehículos que transporten materiales peligrosos (también conocidos como mercancías riesgosas) exhiban el cartel de clase de peligro del DOT apropiado. Estos carteles deben exhibirse en todos los lados del vehículo de transporte.</a:t>
            </a:r>
          </a:p>
          <a:p>
            <a:pPr marL="0" marR="0" rtl="0">
              <a:lnSpc>
                <a:spcPct val="107000"/>
              </a:lnSpc>
              <a:spcBef>
                <a:spcPts val="0"/>
              </a:spcBef>
              <a:spcAft>
                <a:spcPts val="800"/>
              </a:spcAft>
            </a:pPr>
            <a:r>
              <a:rPr lang="es-us" sz="1000">
                <a:effectLst/>
                <a:latin typeface="Arial" panose="020B0604020202020204" pitchFamily="34" charset="0"/>
                <a:ea typeface="Calibri" panose="020F0502020204030204" pitchFamily="34" charset="0"/>
                <a:cs typeface="Arial" panose="020B0604020202020204" pitchFamily="34" charset="0"/>
              </a:rPr>
              <a:t> </a:t>
            </a:r>
          </a:p>
          <a:p>
            <a:pPr rtl="0"/>
            <a:r>
              <a:rPr lang="es-us" sz="1000">
                <a:effectLst/>
                <a:latin typeface="Arial" panose="020B0604020202020204" pitchFamily="34" charset="0"/>
                <a:ea typeface="Calibri" panose="020F0502020204030204" pitchFamily="34" charset="0"/>
                <a:cs typeface="Arial" panose="020B0604020202020204" pitchFamily="34" charset="0"/>
              </a:rPr>
              <a:t>Los combustibles mezclados con etanol y gasolina se transportan en varios tipos de contenedores, por ejemplo, camiones cisterna, vagones cisterna, cargueros o barcazas y oleodocutos. </a:t>
            </a: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7412" name="Slide Number Placeholder 3">
            <a:extLst>
              <a:ext uri="{FF2B5EF4-FFF2-40B4-BE49-F238E27FC236}">
                <a16:creationId xmlns:a16="http://schemas.microsoft.com/office/drawing/2014/main" id="{6051A648-D112-43AF-9E3E-EF60FD1CA3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4F01262B-5A45-4D1A-BBF2-2CE4A7FF1F1A}" type="slidenum">
              <a:rPr lang="en-US" altLang="en-US" smtClean="0"/>
              <a:pPr>
                <a:spcBef>
                  <a:spcPct val="0"/>
                </a:spcBef>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CC409A29-9181-4328-9725-B68AB62FB4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Rectangle 3">
            <a:extLst>
              <a:ext uri="{FF2B5EF4-FFF2-40B4-BE49-F238E27FC236}">
                <a16:creationId xmlns:a16="http://schemas.microsoft.com/office/drawing/2014/main" id="{8A048357-2E13-485D-A384-15A5EB07A5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eaLnBrk="1" hangingPunct="1"/>
            <a:r>
              <a:rPr lang="es-us" sz="1000">
                <a:latin typeface="Arial" panose="020B0604020202020204" pitchFamily="34" charset="0"/>
                <a:ea typeface="ＭＳ Ｐゴシック" panose="020B0600070205080204" pitchFamily="34" charset="-128"/>
                <a:cs typeface="Arial" panose="020B0604020202020204" pitchFamily="34" charset="0"/>
              </a:rPr>
              <a:t>El DOT ha clasificado los materiales peligrosos de acuerdo con su peligro principal y ha asignado símbolos estandarizados para identificar las clases. Los materiales se agrupan por sus principales características peligrosas; sin embargo, muchos materiales también tendrán otros peligros. El etanol y los combustibles mezclados con etanol están en la categoría de líquidos inflamables o materiales peligrosos DOT Clase 3. Los carteles para líquidos inflamables tienen un fondo rojo con una llama blanca y un “3” en la parte inferior junto con su número de identificación correspondiente. Los mismos protocolos de señalización y marcado se utilizan para los envíos por carretera y ferrocarril.</a:t>
            </a:r>
          </a:p>
          <a:p>
            <a:pPr rtl="0" eaLnBrk="1" hangingPunct="1"/>
            <a:endParaRPr lang="en-US" altLang="en-US" sz="1000" u="sng"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b="1">
                <a:latin typeface="Arial" panose="020B0604020202020204" pitchFamily="34" charset="0"/>
                <a:ea typeface="ＭＳ Ｐゴシック" panose="020B0600070205080204" pitchFamily="34" charset="-128"/>
                <a:cs typeface="Arial" panose="020B0604020202020204" pitchFamily="34" charset="0"/>
              </a:rPr>
              <a:t>Debate grupal:</a:t>
            </a:r>
          </a:p>
          <a:p>
            <a:pPr rtl="0"/>
            <a:r>
              <a:rPr lang="es-us" sz="1000" i="1">
                <a:latin typeface="Arial" panose="020B0604020202020204" pitchFamily="34" charset="0"/>
                <a:ea typeface="ＭＳ Ｐゴシック" panose="020B0600070205080204" pitchFamily="34" charset="-128"/>
                <a:cs typeface="Arial" panose="020B0604020202020204" pitchFamily="34" charset="0"/>
              </a:rPr>
              <a:t>Explique que el número de identificación es un número de identificación de cuatro dígitos en el cartel o panel naranja. Al buscar el número de identificación en la </a:t>
            </a:r>
            <a:r>
              <a:rPr lang="es-us" sz="1000">
                <a:latin typeface="Arial" panose="020B0604020202020204" pitchFamily="34" charset="0"/>
                <a:ea typeface="ＭＳ Ｐゴシック" panose="020B0600070205080204" pitchFamily="34" charset="-128"/>
                <a:cs typeface="Arial" panose="020B0604020202020204" pitchFamily="34" charset="0"/>
              </a:rPr>
              <a:t>Guía de Respuesta en Caso de Emergencia </a:t>
            </a:r>
            <a:r>
              <a:rPr lang="es-us" sz="1000" i="1">
                <a:latin typeface="Arial" panose="020B0604020202020204" pitchFamily="34" charset="0"/>
                <a:ea typeface="ＭＳ Ｐゴシック" panose="020B0600070205080204" pitchFamily="34" charset="-128"/>
                <a:cs typeface="Arial" panose="020B0604020202020204" pitchFamily="34" charset="0"/>
              </a:rPr>
              <a:t>(ERG), puede encontrar información de respuesta para los peligros del material.</a:t>
            </a:r>
          </a:p>
          <a:p>
            <a:pPr rtl="0" eaLnBrk="1" hangingPunct="1"/>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9460" name="Slide Number Placeholder 3">
            <a:extLst>
              <a:ext uri="{FF2B5EF4-FFF2-40B4-BE49-F238E27FC236}">
                <a16:creationId xmlns:a16="http://schemas.microsoft.com/office/drawing/2014/main" id="{BD98D521-9C26-4E10-8066-2F5E0B9113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42365FD8-828F-4C2E-857F-703C8810DC1B}" type="slidenum">
              <a:rPr lang="en-US" altLang="en-US" smtClean="0"/>
              <a:pPr>
                <a:spcBef>
                  <a:spcPct val="0"/>
                </a:spcBef>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3DFDC279-F1BB-4B77-A96C-3010AD48FE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7DFB9A26-7A17-4CAA-B6CA-443A2DBD14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lnSpc>
                <a:spcPct val="80000"/>
              </a:lnSpc>
            </a:pPr>
            <a:r>
              <a:rPr lang="es-us" sz="1000">
                <a:latin typeface="Arial" panose="020B0604020202020204" pitchFamily="34" charset="0"/>
                <a:ea typeface="ＭＳ Ｐゴシック" panose="020B0600070205080204" pitchFamily="34" charset="-128"/>
                <a:cs typeface="Arial" panose="020B0604020202020204" pitchFamily="34" charset="0"/>
              </a:rPr>
              <a:t>Los combustibles mezclados con etanol hasta incluso los E10 mostrarán un cartel de identificación 1203 inflamable.</a:t>
            </a:r>
          </a:p>
          <a:p>
            <a:pPr rtl="0">
              <a:lnSpc>
                <a:spcPct val="80000"/>
              </a:lnSpc>
            </a:pPr>
            <a:r>
              <a:rPr lang="es-us" sz="1000">
                <a:latin typeface="Arial" panose="020B0604020202020204" pitchFamily="34" charset="0"/>
                <a:ea typeface="ＭＳ Ｐゴシック" panose="020B0600070205080204" pitchFamily="34" charset="-128"/>
                <a:cs typeface="Arial" panose="020B0604020202020204" pitchFamily="34" charset="0"/>
              </a:rPr>
              <a:t> </a:t>
            </a:r>
          </a:p>
          <a:p>
            <a:pPr rtl="0">
              <a:lnSpc>
                <a:spcPct val="80000"/>
              </a:lnSpc>
            </a:pPr>
            <a:r>
              <a:rPr lang="es-us" sz="1000">
                <a:latin typeface="Arial" panose="020B0604020202020204" pitchFamily="34" charset="0"/>
                <a:ea typeface="ＭＳ Ｐゴシック" panose="020B0600070205080204" pitchFamily="34" charset="-128"/>
                <a:cs typeface="Arial" panose="020B0604020202020204" pitchFamily="34" charset="0"/>
              </a:rPr>
              <a:t>Las mezclas de etanol de E15 a E85 se incluyen con la identificación 3475. El cartel 3475 cubre las mezclas de etanol de E11 a E94. </a:t>
            </a:r>
          </a:p>
          <a:p>
            <a:pPr rtl="0">
              <a:lnSpc>
                <a:spcPct val="80000"/>
              </a:lnSpc>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lnSpc>
                <a:spcPct val="80000"/>
              </a:lnSpc>
            </a:pPr>
            <a:r>
              <a:rPr lang="es-us" sz="1000">
                <a:latin typeface="Arial" panose="020B0604020202020204" pitchFamily="34" charset="0"/>
                <a:ea typeface="ＭＳ Ｐゴシック" panose="020B0600070205080204" pitchFamily="34" charset="-128"/>
                <a:cs typeface="Arial" panose="020B0604020202020204" pitchFamily="34" charset="0"/>
              </a:rPr>
              <a:t>El combustible de etanol desnaturalizado (mezclas E95 a E99) mostrará un cartel inflamable de 1987.</a:t>
            </a:r>
          </a:p>
          <a:p>
            <a:pPr rtl="0">
              <a:lnSpc>
                <a:spcPct val="80000"/>
              </a:lnSpc>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lnSpc>
                <a:spcPct val="80000"/>
              </a:lnSpc>
            </a:pPr>
            <a:r>
              <a:rPr lang="es-us" sz="1000">
                <a:latin typeface="Arial" panose="020B0604020202020204" pitchFamily="34" charset="0"/>
                <a:ea typeface="ＭＳ Ｐゴシック" panose="020B0600070205080204" pitchFamily="34" charset="-128"/>
                <a:cs typeface="Arial" panose="020B0604020202020204" pitchFamily="34" charset="0"/>
              </a:rPr>
              <a:t>El cartel 1170 es para etanol no desnaturalizado o puro (E100). </a:t>
            </a:r>
          </a:p>
          <a:p>
            <a:pPr rtl="0">
              <a:lnSpc>
                <a:spcPct val="80000"/>
              </a:lnSpc>
            </a:pPr>
            <a:endParaRPr lang="en-US" altLang="en-US" sz="300" dirty="0">
              <a:ea typeface="ＭＳ Ｐゴシック" panose="020B0600070205080204" pitchFamily="34" charset="-128"/>
            </a:endParaRPr>
          </a:p>
        </p:txBody>
      </p:sp>
      <p:sp>
        <p:nvSpPr>
          <p:cNvPr id="21508" name="Slide Number Placeholder 3">
            <a:extLst>
              <a:ext uri="{FF2B5EF4-FFF2-40B4-BE49-F238E27FC236}">
                <a16:creationId xmlns:a16="http://schemas.microsoft.com/office/drawing/2014/main" id="{D8342B2A-BABF-4147-95F0-6029D69F2A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051402CC-B423-4E26-A717-16969FF6EEF1}" type="slidenum">
              <a:rPr lang="en-US" altLang="en-US" smtClean="0"/>
              <a:pPr>
                <a:spcBef>
                  <a:spcPct val="0"/>
                </a:spcBef>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98E9DC9A-235B-4B98-A919-150D370444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830FDB69-0071-4050-8BBB-B23759AA74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us" sz="1000">
                <a:latin typeface="Arial" panose="020B0604020202020204" pitchFamily="34" charset="0"/>
                <a:ea typeface="ＭＳ Ｐゴシック" panose="020B0600070205080204" pitchFamily="34" charset="-128"/>
                <a:cs typeface="Arial" panose="020B0604020202020204" pitchFamily="34" charset="0"/>
              </a:rPr>
              <a:t>La Guía de Respuesta en Caso de Emergencia (ERG) del DOT, que incluye esta información de carteles, se utiliza como recurso para los socorristas cuando atienden un incidente que involucra materiales y artículos peligrosos.</a:t>
            </a:r>
            <a:r>
              <a:rPr lang="es-us" sz="1000" b="1">
                <a:latin typeface="Arial" panose="020B0604020202020204" pitchFamily="34" charset="0"/>
                <a:ea typeface="ＭＳ Ｐゴシック" panose="020B0600070205080204" pitchFamily="34" charset="-128"/>
                <a:cs typeface="Arial" panose="020B0604020202020204" pitchFamily="34" charset="0"/>
              </a:rPr>
              <a:t> </a:t>
            </a:r>
            <a:r>
              <a:rPr lang="es-us" sz="1000">
                <a:latin typeface="Arial" panose="020B0604020202020204" pitchFamily="34" charset="0"/>
                <a:ea typeface="ＭＳ Ｐゴシック" panose="020B0600070205080204" pitchFamily="34" charset="-128"/>
                <a:cs typeface="Arial" panose="020B0604020202020204" pitchFamily="34" charset="0"/>
              </a:rPr>
              <a:t>Una hoja de datos de seguridad (SDS) también proporcionará información clave de seguridad y características del producto.  </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3556" name="Slide Number Placeholder 3">
            <a:extLst>
              <a:ext uri="{FF2B5EF4-FFF2-40B4-BE49-F238E27FC236}">
                <a16:creationId xmlns:a16="http://schemas.microsoft.com/office/drawing/2014/main" id="{548C674F-A55A-4E78-89AD-82CB53449B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F938FC-F559-48B8-98E4-76F15E9AB31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382D2E45-0E17-4CA6-B112-29F8ECB05C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5A048754-134A-4E06-8EE2-0D7FD321BCEF}"/>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buFont typeface="Arial" pitchFamily="34" charset="0"/>
              <a:buNone/>
              <a:defRPr/>
            </a:pPr>
            <a:r>
              <a:rPr lang="es-us" sz="1000">
                <a:latin typeface="Arial" pitchFamily="34" charset="0"/>
                <a:ea typeface="ＭＳ Ｐゴシック" pitchFamily="34" charset="-128"/>
                <a:cs typeface="Arial" pitchFamily="34" charset="0"/>
              </a:rPr>
              <a:t>El sistema de marcas 704 de la Asociación Nacional de Protección contra Incendios (NFPA) utilizado para identificar materiales peligrosos que se encuentran dentro de las instalaciones se basa en el “diamante 704”. Por primera vez “adoptado provisionalmente como guía” en 1960, este sistema se revisa regularmente y ha sido adoptado por la NFPA como una norma.</a:t>
            </a:r>
          </a:p>
          <a:p>
            <a:pPr rtl="0">
              <a:buFont typeface="Arial" pitchFamily="34" charset="0"/>
              <a:buNone/>
              <a:defRPr/>
            </a:pPr>
            <a:endParaRPr lang="en-US" altLang="en-US" sz="1000" dirty="0">
              <a:latin typeface="Arial" pitchFamily="34" charset="0"/>
              <a:ea typeface="ＭＳ Ｐゴシック" pitchFamily="34" charset="-128"/>
              <a:cs typeface="Arial" pitchFamily="34" charset="0"/>
            </a:endParaRPr>
          </a:p>
          <a:p>
            <a:pPr rtl="0">
              <a:buFont typeface="Arial" pitchFamily="34" charset="0"/>
              <a:buNone/>
              <a:defRPr/>
            </a:pPr>
            <a:r>
              <a:rPr lang="es-us" sz="1000">
                <a:latin typeface="Arial" pitchFamily="34" charset="0"/>
                <a:ea typeface="ＭＳ Ｐゴシック" pitchFamily="34" charset="-128"/>
                <a:cs typeface="Arial" pitchFamily="34" charset="0"/>
              </a:rPr>
              <a:t>El sistema NFPA 704 utiliza colores, números (del 0 al 4) y símbolos especiales para indicar la presencia de materiales peligrosos. Cada cuadrado de color indica el tipo de peligro y cuanto mayor sea el número, mayor será el peligro. Por ejemplo, el número 4 en el cuadrado azul de salud indica que una exposición muy breve podría causar la muerte o una lesión residual importante (consulte las figuras 4.3 en la Guía del Participante). </a:t>
            </a:r>
          </a:p>
          <a:p>
            <a:pPr rtl="0">
              <a:buFont typeface="Arial" pitchFamily="34" charset="0"/>
              <a:buNone/>
              <a:defRPr/>
            </a:pPr>
            <a:endParaRPr lang="en-US" sz="1000" dirty="0">
              <a:latin typeface="Arial" pitchFamily="34" charset="0"/>
              <a:cs typeface="Arial" pitchFamily="34" charset="0"/>
            </a:endParaRPr>
          </a:p>
          <a:p>
            <a:pPr marL="171450" indent="-171450" rtl="0">
              <a:buFont typeface="Arial" pitchFamily="34" charset="0"/>
              <a:buChar char="•"/>
              <a:defRPr/>
            </a:pPr>
            <a:r>
              <a:rPr lang="es-us" sz="1000">
                <a:latin typeface="Arial" pitchFamily="34" charset="0"/>
                <a:cs typeface="Arial" pitchFamily="34" charset="0"/>
              </a:rPr>
              <a:t>Salud: Azul</a:t>
            </a:r>
          </a:p>
          <a:p>
            <a:pPr marL="171450" indent="-171450" rtl="0">
              <a:buFont typeface="Arial" pitchFamily="34" charset="0"/>
              <a:buChar char="•"/>
              <a:defRPr/>
            </a:pPr>
            <a:r>
              <a:rPr lang="es-us" sz="1000">
                <a:latin typeface="Arial" pitchFamily="34" charset="0"/>
                <a:cs typeface="Arial" pitchFamily="34" charset="0"/>
              </a:rPr>
              <a:t>Inflamabilidad: Rojo</a:t>
            </a:r>
          </a:p>
          <a:p>
            <a:pPr marL="171450" indent="-171450" rtl="0">
              <a:buFont typeface="Arial" pitchFamily="34" charset="0"/>
              <a:buChar char="•"/>
              <a:defRPr/>
            </a:pPr>
            <a:r>
              <a:rPr lang="es-us" sz="1000">
                <a:latin typeface="Arial" pitchFamily="34" charset="0"/>
                <a:cs typeface="Arial" pitchFamily="34" charset="0"/>
              </a:rPr>
              <a:t>Inestabilidad: Amarillo</a:t>
            </a:r>
          </a:p>
          <a:p>
            <a:pPr marL="171450" indent="-171450" rtl="0">
              <a:buFont typeface="Arial" pitchFamily="34" charset="0"/>
              <a:buChar char="•"/>
              <a:defRPr/>
            </a:pPr>
            <a:r>
              <a:rPr lang="es-us" sz="1000">
                <a:latin typeface="Arial" pitchFamily="34" charset="0"/>
                <a:cs typeface="Arial" pitchFamily="34" charset="0"/>
              </a:rPr>
              <a:t>Especial: Blanco (aviso especial)</a:t>
            </a:r>
          </a:p>
          <a:p>
            <a:pPr marL="171450" indent="-171450" rtl="0">
              <a:buFont typeface="Arial" pitchFamily="34" charset="0"/>
              <a:buChar char="•"/>
              <a:defRPr/>
            </a:pPr>
            <a:endParaRPr lang="en-US" sz="1000" dirty="0">
              <a:latin typeface="Arial" pitchFamily="34" charset="0"/>
              <a:cs typeface="Arial" pitchFamily="34" charset="0"/>
            </a:endParaRPr>
          </a:p>
          <a:p>
            <a:pPr rtl="0">
              <a:buFont typeface="Arial" pitchFamily="34" charset="0"/>
              <a:buNone/>
              <a:defRPr/>
            </a:pPr>
            <a:r>
              <a:rPr lang="es-us" sz="1000">
                <a:latin typeface="Arial" pitchFamily="34" charset="0"/>
                <a:cs typeface="Arial" pitchFamily="34" charset="0"/>
              </a:rPr>
              <a:t>El etanol se representa con un 2 en el cuadrado azul de salud, lo que indica una irritación ligera a moderada. También se representa con un 0 para la inestabilidad (amarillo) y un 3 para la inflamabilidad (rojo), lo que indica una alta inflamabilidad con una ignición probable en la mayoría de las condiciones. No existe un carácter especial comúnmente aceptado (blanco) para el etanol, aunque 1 puede ser apropiado.</a:t>
            </a:r>
          </a:p>
          <a:p>
            <a:pPr rtl="0">
              <a:defRPr/>
            </a:pPr>
            <a:endParaRPr lang="en-US" dirty="0">
              <a:ea typeface="ＭＳ Ｐゴシック" pitchFamily="34" charset="-128"/>
            </a:endParaRPr>
          </a:p>
        </p:txBody>
      </p:sp>
      <p:sp>
        <p:nvSpPr>
          <p:cNvPr id="25604" name="Slide Number Placeholder 3">
            <a:extLst>
              <a:ext uri="{FF2B5EF4-FFF2-40B4-BE49-F238E27FC236}">
                <a16:creationId xmlns:a16="http://schemas.microsoft.com/office/drawing/2014/main" id="{EB66F983-0527-4BFD-AABA-2AA6F36A20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4E8FA28E-E0B8-4B49-A55A-54C5D6CFD462}" type="slidenum">
              <a:rPr lang="en-US" altLang="en-US" smtClean="0"/>
              <a:pPr>
                <a:spcBef>
                  <a:spcPct val="0"/>
                </a:spcBef>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4541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us"/>
              <a:t>Click to edit Master title style</a:t>
            </a:r>
          </a:p>
        </p:txBody>
      </p:sp>
      <p:sp>
        <p:nvSpPr>
          <p:cNvPr id="3" name="Content Placeholder 2"/>
          <p:cNvSpPr>
            <a:spLocks noGrp="1"/>
          </p:cNvSpPr>
          <p:nvPr>
            <p:ph idx="1"/>
          </p:nvPr>
        </p:nvSpPr>
        <p:spPr/>
        <p:txBody>
          <a:bodyPr rtlCol="0"/>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p>
        </p:txBody>
      </p:sp>
      <p:sp>
        <p:nvSpPr>
          <p:cNvPr id="4" name="Slide Number Placeholder 3">
            <a:extLst>
              <a:ext uri="{FF2B5EF4-FFF2-40B4-BE49-F238E27FC236}">
                <a16:creationId xmlns:a16="http://schemas.microsoft.com/office/drawing/2014/main" id="{1E6E9196-9579-42CC-80E9-79C69EFAFA53}"/>
              </a:ext>
            </a:extLst>
          </p:cNvPr>
          <p:cNvSpPr>
            <a:spLocks noGrp="1" noChangeArrowheads="1"/>
          </p:cNvSpPr>
          <p:nvPr>
            <p:ph type="sldNum" sz="quarter" idx="10"/>
          </p:nvPr>
        </p:nvSpPr>
        <p:spPr/>
        <p:txBody>
          <a:bodyPr rtlCol="0"/>
          <a:lstStyle>
            <a:lvl1pPr>
              <a:defRPr/>
            </a:lvl1pPr>
          </a:lstStyle>
          <a:p>
            <a:pPr rtl="0">
              <a:defRPr/>
            </a:pPr>
            <a:fld id="{7D79F116-DFF4-46FC-8088-DEAD2ABCD6DB}" type="slidenum">
              <a:rPr lang="en-US" altLang="en-US"/>
              <a:pPr rtl="0">
                <a:defRPr/>
              </a:pPr>
              <a:t>‹#›</a:t>
            </a:fld>
            <a:endParaRPr lang="en-US" altLang="en-US"/>
          </a:p>
        </p:txBody>
      </p:sp>
    </p:spTree>
    <p:extLst>
      <p:ext uri="{BB962C8B-B14F-4D97-AF65-F5344CB8AC3E}">
        <p14:creationId xmlns:p14="http://schemas.microsoft.com/office/powerpoint/2010/main" val="35144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rtlCol="0"/>
          <a:lstStyle/>
          <a:p>
            <a:pPr rtl="0"/>
            <a:r>
              <a:rPr lang="es-us"/>
              <a:t>Click to edit Master title style</a:t>
            </a:r>
          </a:p>
        </p:txBody>
      </p:sp>
      <p:sp>
        <p:nvSpPr>
          <p:cNvPr id="3" name="Text Placeholder 2"/>
          <p:cNvSpPr>
            <a:spLocks noGrp="1"/>
          </p:cNvSpPr>
          <p:nvPr>
            <p:ph type="body" sz="half" idx="1"/>
          </p:nvPr>
        </p:nvSpPr>
        <p:spPr>
          <a:xfrm>
            <a:off x="609600" y="1600201"/>
            <a:ext cx="5384800" cy="4525963"/>
          </a:xfrm>
        </p:spPr>
        <p:txBody>
          <a:bodyPr rtlCol="0"/>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p>
        </p:txBody>
      </p:sp>
      <p:sp>
        <p:nvSpPr>
          <p:cNvPr id="4" name="Content Placeholder 3"/>
          <p:cNvSpPr>
            <a:spLocks noGrp="1"/>
          </p:cNvSpPr>
          <p:nvPr>
            <p:ph sz="half" idx="2"/>
          </p:nvPr>
        </p:nvSpPr>
        <p:spPr>
          <a:xfrm>
            <a:off x="6197600" y="1600201"/>
            <a:ext cx="5384800" cy="4525963"/>
          </a:xfrm>
        </p:spPr>
        <p:txBody>
          <a:bodyPr rtlCol="0"/>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p>
        </p:txBody>
      </p:sp>
      <p:sp>
        <p:nvSpPr>
          <p:cNvPr id="5" name="Rectangle 9">
            <a:extLst>
              <a:ext uri="{FF2B5EF4-FFF2-40B4-BE49-F238E27FC236}">
                <a16:creationId xmlns:a16="http://schemas.microsoft.com/office/drawing/2014/main" id="{3D1C2874-A7DB-4E2D-91DE-35AF72F580B3}"/>
              </a:ext>
            </a:extLst>
          </p:cNvPr>
          <p:cNvSpPr>
            <a:spLocks noGrp="1" noChangeArrowheads="1"/>
          </p:cNvSpPr>
          <p:nvPr>
            <p:ph type="sldNum" sz="quarter" idx="10"/>
          </p:nvPr>
        </p:nvSpPr>
        <p:spPr/>
        <p:txBody>
          <a:bodyPr rtlCol="0"/>
          <a:lstStyle>
            <a:lvl1pPr>
              <a:defRPr/>
            </a:lvl1pPr>
          </a:lstStyle>
          <a:p>
            <a:pPr rtl="0">
              <a:defRPr/>
            </a:pPr>
            <a:fld id="{D4187196-748A-4387-A491-5A427B90C718}" type="slidenum">
              <a:rPr lang="en-US" altLang="en-US"/>
              <a:pPr rtl="0">
                <a:defRPr/>
              </a:pPr>
              <a:t>‹#›</a:t>
            </a:fld>
            <a:endParaRPr lang="en-US" altLang="en-US"/>
          </a:p>
        </p:txBody>
      </p:sp>
    </p:spTree>
    <p:extLst>
      <p:ext uri="{BB962C8B-B14F-4D97-AF65-F5344CB8AC3E}">
        <p14:creationId xmlns:p14="http://schemas.microsoft.com/office/powerpoint/2010/main" val="228296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rtlCol="0"/>
          <a:lstStyle/>
          <a:p>
            <a:pPr rtl="0"/>
            <a:r>
              <a:rPr lang="es-us"/>
              <a:t>Click to edit Master title style</a:t>
            </a:r>
          </a:p>
        </p:txBody>
      </p:sp>
      <p:sp>
        <p:nvSpPr>
          <p:cNvPr id="3" name="Text Placeholder 2"/>
          <p:cNvSpPr>
            <a:spLocks noGrp="1"/>
          </p:cNvSpPr>
          <p:nvPr>
            <p:ph type="body" sz="half" idx="1"/>
          </p:nvPr>
        </p:nvSpPr>
        <p:spPr>
          <a:xfrm>
            <a:off x="609600" y="1600201"/>
            <a:ext cx="5384800" cy="4525963"/>
          </a:xfrm>
        </p:spPr>
        <p:txBody>
          <a:bodyPr rtlCol="0"/>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p>
        </p:txBody>
      </p:sp>
      <p:sp>
        <p:nvSpPr>
          <p:cNvPr id="4" name="Content Placeholder 3"/>
          <p:cNvSpPr>
            <a:spLocks noGrp="1"/>
          </p:cNvSpPr>
          <p:nvPr>
            <p:ph sz="quarter" idx="2"/>
          </p:nvPr>
        </p:nvSpPr>
        <p:spPr>
          <a:xfrm>
            <a:off x="6197600" y="1600200"/>
            <a:ext cx="5384800" cy="2185988"/>
          </a:xfrm>
        </p:spPr>
        <p:txBody>
          <a:bodyPr rtlCol="0"/>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p>
        </p:txBody>
      </p:sp>
      <p:sp>
        <p:nvSpPr>
          <p:cNvPr id="5" name="Content Placeholder 4"/>
          <p:cNvSpPr>
            <a:spLocks noGrp="1"/>
          </p:cNvSpPr>
          <p:nvPr>
            <p:ph sz="quarter" idx="3"/>
          </p:nvPr>
        </p:nvSpPr>
        <p:spPr>
          <a:xfrm>
            <a:off x="6197600" y="3938589"/>
            <a:ext cx="5384800" cy="2187575"/>
          </a:xfrm>
        </p:spPr>
        <p:txBody>
          <a:bodyPr rtlCol="0"/>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p>
        </p:txBody>
      </p:sp>
      <p:sp>
        <p:nvSpPr>
          <p:cNvPr id="6" name="Rectangle 9">
            <a:extLst>
              <a:ext uri="{FF2B5EF4-FFF2-40B4-BE49-F238E27FC236}">
                <a16:creationId xmlns:a16="http://schemas.microsoft.com/office/drawing/2014/main" id="{DDAFD8C1-D482-4FE2-9603-A16E1C077C12}"/>
              </a:ext>
            </a:extLst>
          </p:cNvPr>
          <p:cNvSpPr>
            <a:spLocks noGrp="1" noChangeArrowheads="1"/>
          </p:cNvSpPr>
          <p:nvPr>
            <p:ph type="sldNum" sz="quarter" idx="10"/>
          </p:nvPr>
        </p:nvSpPr>
        <p:spPr/>
        <p:txBody>
          <a:bodyPr rtlCol="0"/>
          <a:lstStyle>
            <a:lvl1pPr>
              <a:defRPr/>
            </a:lvl1pPr>
          </a:lstStyle>
          <a:p>
            <a:pPr rtl="0">
              <a:defRPr/>
            </a:pPr>
            <a:fld id="{256275AB-B459-4B48-B826-E80D22FB530F}" type="slidenum">
              <a:rPr lang="en-US" altLang="en-US"/>
              <a:pPr rtl="0">
                <a:defRPr/>
              </a:pPr>
              <a:t>‹#›</a:t>
            </a:fld>
            <a:endParaRPr lang="en-US" altLang="en-US"/>
          </a:p>
        </p:txBody>
      </p:sp>
    </p:spTree>
    <p:extLst>
      <p:ext uri="{BB962C8B-B14F-4D97-AF65-F5344CB8AC3E}">
        <p14:creationId xmlns:p14="http://schemas.microsoft.com/office/powerpoint/2010/main" val="5701043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6">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86B9B45-FC0B-4B98-8BDE-FE18ACC46D59}"/>
              </a:ext>
            </a:extLst>
          </p:cNvPr>
          <p:cNvSpPr>
            <a:spLocks noGrp="1"/>
          </p:cNvSpPr>
          <p:nvPr>
            <p:ph type="title"/>
          </p:nvPr>
        </p:nvSpPr>
        <p:spPr bwMode="auto">
          <a:xfrm>
            <a:off x="609600" y="838200"/>
            <a:ext cx="1097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p>
            <a:pPr lvl="0" rtl="0"/>
            <a:r>
              <a:rPr lang="es-us"/>
              <a:t>Haga clic para editar el encabezado de la plantilla</a:t>
            </a:r>
          </a:p>
        </p:txBody>
      </p:sp>
      <p:sp>
        <p:nvSpPr>
          <p:cNvPr id="1027" name="Text Placeholder 2">
            <a:extLst>
              <a:ext uri="{FF2B5EF4-FFF2-40B4-BE49-F238E27FC236}">
                <a16:creationId xmlns:a16="http://schemas.microsoft.com/office/drawing/2014/main" id="{0C7E072C-88F5-4488-A6B6-B0EC7519DE31}"/>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lvl="0" rtl="0"/>
            <a:r>
              <a:rPr lang="es-us"/>
              <a:t>Haga clic para editar los estilos de texto principal</a:t>
            </a:r>
          </a:p>
          <a:p>
            <a:pPr lvl="1" rtl="0"/>
            <a:r>
              <a:rPr lang="es-us"/>
              <a:t>Segundo nivel</a:t>
            </a:r>
          </a:p>
          <a:p>
            <a:pPr lvl="2" rtl="0"/>
            <a:r>
              <a:rPr lang="es-us"/>
              <a:t>Tercer nivel</a:t>
            </a:r>
          </a:p>
          <a:p>
            <a:pPr lvl="3" rtl="0"/>
            <a:r>
              <a:rPr lang="es-us"/>
              <a:t>Cuarto nivel</a:t>
            </a:r>
          </a:p>
          <a:p>
            <a:pPr lvl="4" rtl="0"/>
            <a:r>
              <a:rPr lang="es-us"/>
              <a:t>Quinto nivel</a:t>
            </a:r>
          </a:p>
        </p:txBody>
      </p:sp>
      <p:sp>
        <p:nvSpPr>
          <p:cNvPr id="5" name="Footer Placeholder 4">
            <a:extLst>
              <a:ext uri="{FF2B5EF4-FFF2-40B4-BE49-F238E27FC236}">
                <a16:creationId xmlns:a16="http://schemas.microsoft.com/office/drawing/2014/main" id="{393E8733-5D77-4037-845B-7D1E7D83D72D}"/>
              </a:ext>
            </a:extLst>
          </p:cNvPr>
          <p:cNvSpPr>
            <a:spLocks noGrp="1"/>
          </p:cNvSpPr>
          <p:nvPr>
            <p:ph type="ftr" sz="quarter" idx="3"/>
          </p:nvPr>
        </p:nvSpPr>
        <p:spPr>
          <a:xfrm>
            <a:off x="304800" y="22860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rtl="0">
              <a:defRPr/>
            </a:pPr>
            <a:endParaRPr lang="en-US"/>
          </a:p>
        </p:txBody>
      </p:sp>
      <p:sp>
        <p:nvSpPr>
          <p:cNvPr id="6" name="Slide Number Placeholder 5">
            <a:extLst>
              <a:ext uri="{FF2B5EF4-FFF2-40B4-BE49-F238E27FC236}">
                <a16:creationId xmlns:a16="http://schemas.microsoft.com/office/drawing/2014/main" id="{A409F0AE-99C4-4030-B314-EE485204BBD4}"/>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rtlCol="0"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rtl="0">
              <a:defRPr/>
            </a:pPr>
            <a:fld id="{653D9D32-6ACC-4FAF-AAA3-2944011DD9D4}" type="slidenum">
              <a:rPr lang="en-US" altLang="en-US"/>
              <a:pPr rtl="0">
                <a:defRPr/>
              </a:pPr>
              <a:t>‹#›</a:t>
            </a:fld>
            <a:endParaRPr lang="en-US" altLang="en-US"/>
          </a:p>
        </p:txBody>
      </p:sp>
      <p:sp>
        <p:nvSpPr>
          <p:cNvPr id="7" name="Rectangle 9">
            <a:extLst>
              <a:ext uri="{FF2B5EF4-FFF2-40B4-BE49-F238E27FC236}">
                <a16:creationId xmlns:a16="http://schemas.microsoft.com/office/drawing/2014/main" id="{8A237595-980B-4528-B24F-AE7392935A0F}"/>
              </a:ext>
            </a:extLst>
          </p:cNvPr>
          <p:cNvSpPr txBox="1">
            <a:spLocks noChangeArrowheads="1"/>
          </p:cNvSpPr>
          <p:nvPr/>
        </p:nvSpPr>
        <p:spPr>
          <a:xfrm>
            <a:off x="4572000" y="6191250"/>
            <a:ext cx="2844800" cy="365125"/>
          </a:xfrm>
          <a:prstGeom prst="rect">
            <a:avLst/>
          </a:prstGeom>
        </p:spPr>
        <p:txBody>
          <a:bodyPr rtlCol="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rtl="0" eaLnBrk="1" hangingPunct="1">
              <a:defRPr/>
            </a:pPr>
            <a:fld id="{24BD3AD6-73C5-490D-A607-D5D0CD85635C}" type="slidenum">
              <a:rPr lang="en-US" altLang="en-US" sz="1200" b="1" smtClean="0">
                <a:solidFill>
                  <a:schemeClr val="bg1"/>
                </a:solidFill>
                <a:latin typeface="Calibri" panose="020F0502020204030204" pitchFamily="34" charset="0"/>
                <a:cs typeface="Arial" panose="020B0604020202020204" pitchFamily="34" charset="0"/>
              </a:rPr>
              <a:pPr algn="ctr" rtl="0" eaLnBrk="1" hangingPunct="1">
                <a:defRPr/>
              </a:pPr>
              <a:t>‹#›</a:t>
            </a:fld>
            <a:endParaRPr lang="en-US" altLang="en-US" sz="1200" b="1">
              <a:solidFill>
                <a:schemeClr val="bg1"/>
              </a:solidFill>
              <a:latin typeface="Calibri" panose="020F050202020403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4601" r:id="rId1"/>
    <p:sldLayoutId id="2147484602" r:id="rId2"/>
    <p:sldLayoutId id="2147484603" r:id="rId3"/>
    <p:sldLayoutId id="2147484604" r:id="rId4"/>
  </p:sldLayoutIdLst>
  <p:txStyles>
    <p:titleStyle>
      <a:lvl1pPr algn="l" rtl="0" eaLnBrk="0" fontAlgn="base" hangingPunct="0">
        <a:spcBef>
          <a:spcPct val="0"/>
        </a:spcBef>
        <a:spcAft>
          <a:spcPct val="0"/>
        </a:spcAft>
        <a:defRPr sz="2400" b="1" kern="1200">
          <a:solidFill>
            <a:schemeClr val="tx1"/>
          </a:solidFill>
          <a:latin typeface="Arial"/>
          <a:ea typeface="ＭＳ Ｐゴシック" charset="0"/>
          <a:cs typeface="Arial"/>
        </a:defRPr>
      </a:lvl1pPr>
      <a:lvl2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hyperlink" Target="http://askrail.u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2278EE-DD4F-425D-95EA-613AE4913D33}"/>
              </a:ext>
            </a:extLst>
          </p:cNvPr>
          <p:cNvSpPr txBox="1">
            <a:spLocks/>
          </p:cNvSpPr>
          <p:nvPr/>
        </p:nvSpPr>
        <p:spPr bwMode="auto">
          <a:xfrm>
            <a:off x="1524000" y="838200"/>
            <a:ext cx="9144000" cy="51816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chor="ctr"/>
          <a:lstStyle>
            <a:lvl1pPr marL="342900" indent="-342900" algn="l" rtl="0" eaLnBrk="0" fontAlgn="base" hangingPunct="0">
              <a:spcBef>
                <a:spcPct val="20000"/>
              </a:spcBef>
              <a:spcAft>
                <a:spcPct val="0"/>
              </a:spcAft>
              <a:buFont typeface="Arial" panose="020B0604020202020204" pitchFamily="34" charset="0"/>
              <a:buChar char="•"/>
              <a:defRPr sz="3200" kern="1200" baseline="0">
                <a:solidFill>
                  <a:schemeClr val="bg1"/>
                </a:solidFill>
                <a:latin typeface="Arial" pitchFamily="34" charset="0"/>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3200" kern="1200" baseline="0">
                <a:solidFill>
                  <a:schemeClr val="bg1"/>
                </a:solidFill>
                <a:latin typeface="Arial" pitchFamily="34" charset="0"/>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3200" kern="1200" baseline="0">
                <a:solidFill>
                  <a:schemeClr val="bg1"/>
                </a:solidFill>
                <a:latin typeface="Arial" pitchFamily="34" charset="0"/>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3200" kern="1200" baseline="0">
                <a:solidFill>
                  <a:schemeClr val="bg1"/>
                </a:solidFill>
                <a:latin typeface="Arial" pitchFamily="34" charset="0"/>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3200" kern="1200" baseline="0">
                <a:solidFill>
                  <a:schemeClr val="bg1"/>
                </a:solidFill>
                <a:latin typeface="Arial" pitchFamily="34" charset="0"/>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0" eaLnBrk="1" hangingPunct="1">
              <a:lnSpc>
                <a:spcPct val="150000"/>
              </a:lnSpc>
              <a:buFont typeface="Arial" panose="020B0604020202020204" pitchFamily="34" charset="0"/>
              <a:buNone/>
              <a:defRPr/>
            </a:pPr>
            <a:r>
              <a:rPr lang="es-us" sz="4800" b="1" dirty="0">
                <a:solidFill>
                  <a:srgbClr val="FFFFFF"/>
                </a:solidFill>
                <a:ea typeface="ＭＳ Ｐゴシック" panose="020B0600070205080204" pitchFamily="34" charset="-128"/>
                <a:cs typeface="Arial" panose="020B0604020202020204" pitchFamily="34" charset="0"/>
              </a:rPr>
              <a:t>Módulo 4:</a:t>
            </a:r>
          </a:p>
          <a:p>
            <a:pPr marL="0" indent="0" algn="ctr" rtl="0" eaLnBrk="1" hangingPunct="1">
              <a:buFont typeface="Arial" panose="020B0604020202020204" pitchFamily="34" charset="0"/>
              <a:buNone/>
              <a:defRPr/>
            </a:pPr>
            <a:r>
              <a:rPr lang="es-us" sz="4800" dirty="0">
                <a:solidFill>
                  <a:srgbClr val="FFFFFF"/>
                </a:solidFill>
                <a:ea typeface="ＭＳ Ｐゴシック" panose="020B0600070205080204" pitchFamily="34" charset="-128"/>
                <a:cs typeface="Arial" panose="020B0604020202020204" pitchFamily="34" charset="0"/>
              </a:rPr>
              <a:t>Transporte y Transferencia</a:t>
            </a:r>
          </a:p>
          <a:p>
            <a:pPr marL="0" indent="0" rtl="0">
              <a:buFont typeface="Arial" panose="020B0604020202020204" pitchFamily="34" charset="0"/>
              <a:buNone/>
              <a:defRPr/>
            </a:pPr>
            <a:endParaRPr lang="en-US" altLang="en-US" dirty="0">
              <a:ea typeface="ＭＳ Ｐゴシック" panose="020B0600070205080204"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F0F74953-1EE0-422F-BAC7-D8C7A778AA2E}"/>
              </a:ext>
            </a:extLst>
          </p:cNvPr>
          <p:cNvSpPr>
            <a:spLocks noGrp="1"/>
          </p:cNvSpPr>
          <p:nvPr>
            <p:ph type="title"/>
          </p:nvPr>
        </p:nvSpPr>
        <p:spPr>
          <a:xfrm>
            <a:off x="609600" y="0"/>
            <a:ext cx="9601200" cy="838200"/>
          </a:xfrm>
        </p:spPr>
        <p:txBody>
          <a:bodyPr rtlCol="0"/>
          <a:lstStyle/>
          <a:p>
            <a:pPr rtl="0"/>
            <a:r>
              <a:rPr lang="es-us" sz="4400" b="0" dirty="0">
                <a:solidFill>
                  <a:srgbClr val="003175"/>
                </a:solidFill>
                <a:latin typeface="Arial" panose="020B0604020202020204" pitchFamily="34" charset="0"/>
                <a:ea typeface="ＭＳ Ｐゴシック" panose="020B0600070205080204" pitchFamily="34" charset="-128"/>
                <a:cs typeface="Arial" panose="020B0604020202020204" pitchFamily="34" charset="0"/>
              </a:rPr>
              <a:t>Clasificación de peligro</a:t>
            </a:r>
          </a:p>
        </p:txBody>
      </p:sp>
      <p:sp>
        <p:nvSpPr>
          <p:cNvPr id="16388" name="Content Placeholder 3">
            <a:extLst>
              <a:ext uri="{FF2B5EF4-FFF2-40B4-BE49-F238E27FC236}">
                <a16:creationId xmlns:a16="http://schemas.microsoft.com/office/drawing/2014/main" id="{BFF96653-AA47-48FD-A770-80A51414DD9F}"/>
              </a:ext>
            </a:extLst>
          </p:cNvPr>
          <p:cNvSpPr>
            <a:spLocks noGrp="1"/>
          </p:cNvSpPr>
          <p:nvPr>
            <p:ph sz="half" idx="2"/>
          </p:nvPr>
        </p:nvSpPr>
        <p:spPr>
          <a:xfrm>
            <a:off x="609600" y="1295400"/>
            <a:ext cx="7772400" cy="4191000"/>
          </a:xfrm>
        </p:spPr>
        <p:txBody>
          <a:bodyPr rtlCol="0"/>
          <a:lstStyle/>
          <a:p>
            <a:pPr marL="0" indent="0" rtl="0">
              <a:buFont typeface="Arial" panose="020B0604020202020204" pitchFamily="34" charset="0"/>
              <a:buNone/>
              <a:defRPr/>
            </a:pPr>
            <a:r>
              <a:rPr lang="es-us" sz="2800" dirty="0">
                <a:solidFill>
                  <a:schemeClr val="bg1"/>
                </a:solidFill>
                <a:latin typeface="Arial" panose="020B0604020202020204" pitchFamily="34" charset="0"/>
                <a:ea typeface="ＭＳ Ｐゴシック" pitchFamily="34" charset="-128"/>
                <a:cs typeface="Arial" panose="020B0604020202020204" pitchFamily="34" charset="0"/>
              </a:rPr>
              <a:t>Sistemas numéricos </a:t>
            </a:r>
          </a:p>
          <a:p>
            <a:pPr lvl="1" rtl="0">
              <a:defRPr/>
            </a:pPr>
            <a:r>
              <a:rPr lang="es-us" sz="2600" dirty="0">
                <a:solidFill>
                  <a:schemeClr val="bg1"/>
                </a:solidFill>
                <a:latin typeface="Arial" panose="020B0604020202020204" pitchFamily="34" charset="0"/>
                <a:ea typeface="ＭＳ Ｐゴシック" pitchFamily="34" charset="-128"/>
                <a:cs typeface="Arial" panose="020B0604020202020204" pitchFamily="34" charset="0"/>
              </a:rPr>
              <a:t>Clasificación NFPA 0-4</a:t>
            </a:r>
          </a:p>
          <a:p>
            <a:pPr lvl="2" rtl="0">
              <a:defRPr/>
            </a:pPr>
            <a:r>
              <a:rPr lang="es-us" dirty="0">
                <a:solidFill>
                  <a:srgbClr val="FFB005"/>
                </a:solidFill>
                <a:latin typeface="Arial" panose="020B0604020202020204" pitchFamily="34" charset="0"/>
                <a:ea typeface="ＭＳ Ｐゴシック" pitchFamily="34" charset="-128"/>
                <a:cs typeface="Arial" panose="020B0604020202020204" pitchFamily="34" charset="0"/>
              </a:rPr>
              <a:t>0 menos peligrosos</a:t>
            </a:r>
          </a:p>
          <a:p>
            <a:pPr lvl="2" rtl="0">
              <a:defRPr/>
            </a:pPr>
            <a:r>
              <a:rPr lang="es-us" dirty="0">
                <a:solidFill>
                  <a:srgbClr val="FFB005"/>
                </a:solidFill>
                <a:latin typeface="Arial" panose="020B0604020202020204" pitchFamily="34" charset="0"/>
                <a:ea typeface="ＭＳ Ｐゴシック" pitchFamily="34" charset="-128"/>
                <a:cs typeface="Arial" panose="020B0604020202020204" pitchFamily="34" charset="0"/>
              </a:rPr>
              <a:t>4 más peligrosos</a:t>
            </a:r>
          </a:p>
          <a:p>
            <a:pPr lvl="1" rtl="0">
              <a:defRPr/>
            </a:pPr>
            <a:r>
              <a:rPr lang="es-us" sz="2600" dirty="0">
                <a:solidFill>
                  <a:schemeClr val="bg1"/>
                </a:solidFill>
                <a:latin typeface="Arial" panose="020B0604020202020204" pitchFamily="34" charset="0"/>
                <a:ea typeface="ＭＳ Ｐゴシック" pitchFamily="34" charset="-128"/>
                <a:cs typeface="Arial" panose="020B0604020202020204" pitchFamily="34" charset="0"/>
              </a:rPr>
              <a:t>Sistema de clasificación 1-4 de la OSHA</a:t>
            </a:r>
          </a:p>
          <a:p>
            <a:pPr lvl="2" rtl="0">
              <a:defRPr/>
            </a:pPr>
            <a:r>
              <a:rPr lang="es-us" dirty="0">
                <a:solidFill>
                  <a:srgbClr val="FFB005"/>
                </a:solidFill>
                <a:latin typeface="Arial" panose="020B0604020202020204" pitchFamily="34" charset="0"/>
                <a:ea typeface="ＭＳ Ｐゴシック" pitchFamily="34" charset="-128"/>
                <a:cs typeface="Arial" panose="020B0604020202020204" pitchFamily="34" charset="0"/>
              </a:rPr>
              <a:t>1-peligro más grave</a:t>
            </a:r>
          </a:p>
          <a:p>
            <a:pPr lvl="2" rtl="0">
              <a:defRPr/>
            </a:pPr>
            <a:r>
              <a:rPr lang="es-us" dirty="0">
                <a:solidFill>
                  <a:srgbClr val="FFB005"/>
                </a:solidFill>
                <a:latin typeface="Arial" panose="020B0604020202020204" pitchFamily="34" charset="0"/>
                <a:ea typeface="ＭＳ Ｐゴシック" pitchFamily="34" charset="-128"/>
                <a:cs typeface="Arial" panose="020B0604020202020204" pitchFamily="34" charset="0"/>
              </a:rPr>
              <a:t>4-peligro menos grave</a:t>
            </a:r>
          </a:p>
          <a:p>
            <a:pPr lvl="3" rtl="0">
              <a:defRPr/>
            </a:pPr>
            <a:r>
              <a:rPr lang="es-us" sz="1600" dirty="0">
                <a:solidFill>
                  <a:schemeClr val="bg1"/>
                </a:solidFill>
                <a:latin typeface="Arial" panose="020B0604020202020204" pitchFamily="34" charset="0"/>
                <a:ea typeface="ＭＳ Ｐゴシック" pitchFamily="34" charset="-128"/>
                <a:cs typeface="Arial" panose="020B0604020202020204" pitchFamily="34" charset="0"/>
              </a:rPr>
              <a:t>NO se requiere que los números de categoría de peligro estén en las etiquetas, sino en la Sección 2 de las SDS</a:t>
            </a:r>
          </a:p>
          <a:p>
            <a:pPr lvl="3" rtl="0">
              <a:defRPr/>
            </a:pPr>
            <a:r>
              <a:rPr lang="es-us" sz="1600" dirty="0">
                <a:solidFill>
                  <a:schemeClr val="bg1"/>
                </a:solidFill>
                <a:latin typeface="Arial" panose="020B0604020202020204" pitchFamily="34" charset="0"/>
                <a:ea typeface="ＭＳ Ｐゴシック" pitchFamily="34" charset="-128"/>
                <a:cs typeface="Arial" panose="020B0604020202020204" pitchFamily="34" charset="0"/>
              </a:rPr>
              <a:t>Los números se utilizan para CLASIFICAR los peligros y determinar qué información se requiere en la etiqueta</a:t>
            </a:r>
          </a:p>
          <a:p>
            <a:pPr rtl="0">
              <a:defRPr/>
            </a:pPr>
            <a:r>
              <a:rPr lang="es-us" sz="2800" dirty="0">
                <a:solidFill>
                  <a:schemeClr val="bg1"/>
                </a:solidFill>
              </a:rPr>
              <a:t>	</a:t>
            </a:r>
          </a:p>
          <a:p>
            <a:pPr rtl="0">
              <a:defRPr/>
            </a:pPr>
            <a:endParaRPr lang="en-US" altLang="en-US" sz="2800" dirty="0">
              <a:solidFill>
                <a:schemeClr val="bg1"/>
              </a:solidFill>
              <a:ea typeface="ＭＳ Ｐゴシック" pitchFamily="34" charset="-128"/>
            </a:endParaRPr>
          </a:p>
        </p:txBody>
      </p:sp>
      <p:pic>
        <p:nvPicPr>
          <p:cNvPr id="5" name="Picture 4">
            <a:extLst>
              <a:ext uri="{FF2B5EF4-FFF2-40B4-BE49-F238E27FC236}">
                <a16:creationId xmlns:a16="http://schemas.microsoft.com/office/drawing/2014/main" id="{489827DE-E9D9-4BE6-AE5C-1F641F526C5C}"/>
              </a:ext>
            </a:extLst>
          </p:cNvPr>
          <p:cNvPicPr>
            <a:picLocks noChangeAspect="1"/>
          </p:cNvPicPr>
          <p:nvPr/>
        </p:nvPicPr>
        <p:blipFill>
          <a:blip r:embed="rId3"/>
          <a:stretch>
            <a:fillRect/>
          </a:stretch>
        </p:blipFill>
        <p:spPr>
          <a:xfrm>
            <a:off x="8512175" y="1104900"/>
            <a:ext cx="2613025" cy="4648200"/>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4215900F-5F47-4F9F-A850-040259D03722}"/>
              </a:ext>
            </a:extLst>
          </p:cNvPr>
          <p:cNvSpPr>
            <a:spLocks noGrp="1"/>
          </p:cNvSpPr>
          <p:nvPr>
            <p:ph type="title" idx="4294967295"/>
          </p:nvPr>
        </p:nvSpPr>
        <p:spPr>
          <a:xfrm>
            <a:off x="609600" y="0"/>
            <a:ext cx="9601200" cy="808038"/>
          </a:xfrm>
        </p:spPr>
        <p:txBody>
          <a:bodyPr rtlCol="0"/>
          <a:lstStyle/>
          <a:p>
            <a:pPr rtl="0" eaLnBrk="1" hangingPunct="1"/>
            <a:r>
              <a:rPr lang="es-us" sz="4400" b="0">
                <a:solidFill>
                  <a:srgbClr val="003175"/>
                </a:solidFill>
                <a:latin typeface="Arial" panose="020B0604020202020204" pitchFamily="34" charset="0"/>
                <a:ea typeface="ＭＳ Ｐゴシック" panose="020B0600070205080204" pitchFamily="34" charset="-128"/>
                <a:cs typeface="Arial" panose="020B0604020202020204" pitchFamily="34" charset="0"/>
              </a:rPr>
              <a:t>Patrones de transporte</a:t>
            </a:r>
          </a:p>
        </p:txBody>
      </p:sp>
      <p:sp>
        <p:nvSpPr>
          <p:cNvPr id="28675" name="Rectangle 3">
            <a:extLst>
              <a:ext uri="{FF2B5EF4-FFF2-40B4-BE49-F238E27FC236}">
                <a16:creationId xmlns:a16="http://schemas.microsoft.com/office/drawing/2014/main" id="{EDCB3514-FDD2-40FB-A30E-4474BDEEB678}"/>
              </a:ext>
            </a:extLst>
          </p:cNvPr>
          <p:cNvSpPr>
            <a:spLocks noGrp="1"/>
          </p:cNvSpPr>
          <p:nvPr>
            <p:ph type="body" idx="4294967295"/>
          </p:nvPr>
        </p:nvSpPr>
        <p:spPr>
          <a:xfrm>
            <a:off x="457200" y="1371600"/>
            <a:ext cx="8915400" cy="4449763"/>
          </a:xfrm>
        </p:spPr>
        <p:txBody>
          <a:bodyPr rtlCol="0"/>
          <a:lstStyle/>
          <a:p>
            <a:pPr rtl="0" eaLnBrk="1" hangingPunct="1">
              <a:lnSpc>
                <a:spcPct val="90000"/>
              </a:lnSpc>
            </a:pPr>
            <a: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La mayoría de incidentes con materiales peligrosos ocurren durante las operaciones de transporte y transferencia</a:t>
            </a:r>
          </a:p>
          <a:p>
            <a:pPr lvl="1" rtl="0" eaLnBrk="1" hangingPunct="1">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El combustible de etanol desnaturalizado se clasifica como material peligroso </a:t>
            </a:r>
          </a:p>
          <a:p>
            <a:pPr rtl="0" eaLnBrk="1" hangingPunct="1">
              <a:lnSpc>
                <a:spcPct val="90000"/>
              </a:lnSpc>
            </a:pPr>
            <a: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Tenga en cuenta las áreas o rutas donde pasan de manera rutinaria una gran cantidad de envíos de etanol y combustibles mezclados con etanol</a:t>
            </a:r>
          </a:p>
          <a:p>
            <a:pPr rtl="0" eaLnBrk="1" hangingPunct="1">
              <a:lnSpc>
                <a:spcPct val="90000"/>
              </a:lnSpc>
            </a:pPr>
            <a: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Realizar un estudio de flujo de materiales peligrosos para su área proporcionaría información crítica para ayudar con las necesidades de respuesta</a:t>
            </a:r>
          </a:p>
        </p:txBody>
      </p:sp>
      <p:pic>
        <p:nvPicPr>
          <p:cNvPr id="3" name="Picture 2">
            <a:extLst>
              <a:ext uri="{FF2B5EF4-FFF2-40B4-BE49-F238E27FC236}">
                <a16:creationId xmlns:a16="http://schemas.microsoft.com/office/drawing/2014/main" id="{C7974D31-9419-49D6-A481-D7BE20B2C74F}"/>
              </a:ext>
            </a:extLst>
          </p:cNvPr>
          <p:cNvPicPr>
            <a:picLocks noChangeAspect="1"/>
          </p:cNvPicPr>
          <p:nvPr/>
        </p:nvPicPr>
        <p:blipFill rotWithShape="1">
          <a:blip r:embed="rId3"/>
          <a:srcRect t="9887" r="8399" b="6690"/>
          <a:stretch/>
        </p:blipFill>
        <p:spPr>
          <a:xfrm>
            <a:off x="9372600" y="3505200"/>
            <a:ext cx="2625725" cy="1925637"/>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6350120F-6FC7-483C-8C36-24DCE156F005}"/>
              </a:ext>
            </a:extLst>
          </p:cNvPr>
          <p:cNvPicPr>
            <a:picLocks noChangeAspect="1"/>
          </p:cNvPicPr>
          <p:nvPr/>
        </p:nvPicPr>
        <p:blipFill>
          <a:blip r:embed="rId4"/>
          <a:stretch>
            <a:fillRect/>
          </a:stretch>
        </p:blipFill>
        <p:spPr>
          <a:xfrm>
            <a:off x="9372600" y="1524000"/>
            <a:ext cx="2625725" cy="1743075"/>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2E46197-1EB8-445C-8491-3292B3B6715D}"/>
              </a:ext>
            </a:extLst>
          </p:cNvPr>
          <p:cNvSpPr>
            <a:spLocks noGrp="1"/>
          </p:cNvSpPr>
          <p:nvPr>
            <p:ph type="title"/>
          </p:nvPr>
        </p:nvSpPr>
        <p:spPr>
          <a:xfrm>
            <a:off x="609600" y="0"/>
            <a:ext cx="11506200" cy="808038"/>
          </a:xfrm>
        </p:spPr>
        <p:txBody>
          <a:bodyPr rtlCol="0"/>
          <a:lstStyle/>
          <a:p>
            <a:pPr rtl="0"/>
            <a:r>
              <a:rPr lang="es-us" sz="4400" b="0">
                <a:solidFill>
                  <a:srgbClr val="003175"/>
                </a:solidFill>
                <a:latin typeface="Arial" panose="020B0604020202020204" pitchFamily="34" charset="0"/>
                <a:ea typeface="ＭＳ Ｐゴシック" panose="020B0600070205080204" pitchFamily="34" charset="-128"/>
                <a:cs typeface="Arial" panose="020B0604020202020204" pitchFamily="34" charset="0"/>
              </a:rPr>
              <a:t>Transporte por carretera</a:t>
            </a:r>
          </a:p>
        </p:txBody>
      </p:sp>
      <p:sp>
        <p:nvSpPr>
          <p:cNvPr id="30723" name="Rectangle 4">
            <a:extLst>
              <a:ext uri="{FF2B5EF4-FFF2-40B4-BE49-F238E27FC236}">
                <a16:creationId xmlns:a16="http://schemas.microsoft.com/office/drawing/2014/main" id="{35EC5289-5C75-4E3F-AAD3-5F245D91F8BF}"/>
              </a:ext>
            </a:extLst>
          </p:cNvPr>
          <p:cNvSpPr>
            <a:spLocks noGrp="1"/>
          </p:cNvSpPr>
          <p:nvPr>
            <p:ph type="body" sz="half" idx="1"/>
          </p:nvPr>
        </p:nvSpPr>
        <p:spPr>
          <a:xfrm>
            <a:off x="609600" y="1371600"/>
            <a:ext cx="5029200" cy="4449763"/>
          </a:xfrm>
        </p:spPr>
        <p:txBody>
          <a:bodyPr rtlCol="0"/>
          <a:lstStyle/>
          <a:p>
            <a:pPr rtl="0" eaLnBrk="1" hangingPunct="1">
              <a:lnSpc>
                <a:spcPct val="90000"/>
              </a:lnSpc>
            </a:pPr>
            <a: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MC306/DOT406</a:t>
            </a:r>
          </a:p>
          <a:p>
            <a:pPr lvl="1" rtl="0" eaLnBrk="1" hangingPunct="1">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Capacidad &gt; 5000</a:t>
            </a:r>
          </a:p>
          <a:p>
            <a:pPr lvl="1" rtl="0" eaLnBrk="1" hangingPunct="1">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Coraza de aluminio</a:t>
            </a:r>
          </a:p>
          <a:p>
            <a:pPr lvl="1" rtl="0" eaLnBrk="1" hangingPunct="1">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Múltiples compartimentos</a:t>
            </a:r>
          </a:p>
          <a:p>
            <a:pPr rtl="0">
              <a:lnSpc>
                <a:spcPct val="90000"/>
              </a:lnSpc>
            </a:pPr>
            <a: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MC307/DOT407</a:t>
            </a:r>
          </a:p>
          <a:p>
            <a:pPr lvl="1" rtl="0" eaLnBrk="1" hangingPunct="1">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Capacidad &gt; 5000</a:t>
            </a:r>
          </a:p>
          <a:p>
            <a:pPr lvl="1" rtl="0" eaLnBrk="1" hangingPunct="1">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Coraza de acero</a:t>
            </a:r>
          </a:p>
          <a:p>
            <a:pPr lvl="1" rtl="0" eaLnBrk="1" hangingPunct="1">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Múltiples compartimentos</a:t>
            </a:r>
          </a:p>
        </p:txBody>
      </p:sp>
      <p:pic>
        <p:nvPicPr>
          <p:cNvPr id="30724" name="Picture 10" descr="Heil Standard Heavy Duty 02">
            <a:extLst>
              <a:ext uri="{FF2B5EF4-FFF2-40B4-BE49-F238E27FC236}">
                <a16:creationId xmlns:a16="http://schemas.microsoft.com/office/drawing/2014/main" id="{9AE5C25C-9B60-46D0-A424-A33ACE28F5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5" r="2776"/>
          <a:stretch/>
        </p:blipFill>
        <p:spPr bwMode="auto">
          <a:xfrm>
            <a:off x="5562600" y="1371600"/>
            <a:ext cx="3048000" cy="181768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26" name="Picture 10" descr="Heil Truck &amp; Pull 01">
            <a:extLst>
              <a:ext uri="{FF2B5EF4-FFF2-40B4-BE49-F238E27FC236}">
                <a16:creationId xmlns:a16="http://schemas.microsoft.com/office/drawing/2014/main" id="{D7958667-26C5-4770-9D57-44DC0B96BE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86" r="7756"/>
          <a:stretch/>
        </p:blipFill>
        <p:spPr bwMode="auto">
          <a:xfrm>
            <a:off x="8823173" y="1382712"/>
            <a:ext cx="3048000" cy="181768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2F0C4CA-289F-439C-9ADD-76DD58409CFC}"/>
              </a:ext>
            </a:extLst>
          </p:cNvPr>
          <p:cNvSpPr txBox="1"/>
          <p:nvPr/>
        </p:nvSpPr>
        <p:spPr>
          <a:xfrm>
            <a:off x="8839201" y="1396186"/>
            <a:ext cx="3047999" cy="2185214"/>
          </a:xfrm>
          <a:prstGeom prst="rect">
            <a:avLst/>
          </a:prstGeom>
          <a:noFill/>
        </p:spPr>
        <p:txBody>
          <a:bodyPr wrap="square" rtlCol="0">
            <a:spAutoFit/>
          </a:bodyPr>
          <a:lstStyle/>
          <a:p>
            <a:pPr algn="ctr" rtl="0"/>
            <a:r>
              <a:rPr lang="es-us" sz="1600">
                <a:solidFill>
                  <a:prstClr val="black"/>
                </a:solidFill>
                <a:cs typeface="Arial" panose="020B0604020202020204" pitchFamily="34" charset="0"/>
              </a:rPr>
              <a:t>MC306/DOT406</a:t>
            </a:r>
          </a:p>
          <a:p>
            <a:pPr algn="ctr" rtl="0"/>
            <a:endParaRPr lang="en-US" altLang="en-US" sz="1600" dirty="0">
              <a:solidFill>
                <a:prstClr val="black"/>
              </a:solidFill>
              <a:cs typeface="Arial" panose="020B0604020202020204" pitchFamily="34" charset="0"/>
            </a:endParaRPr>
          </a:p>
          <a:p>
            <a:pPr algn="ctr" rtl="0"/>
            <a:endParaRPr lang="en-US" altLang="en-US" sz="1600" dirty="0">
              <a:solidFill>
                <a:prstClr val="black"/>
              </a:solidFill>
              <a:cs typeface="Arial" panose="020B0604020202020204" pitchFamily="34" charset="0"/>
            </a:endParaRPr>
          </a:p>
          <a:p>
            <a:pPr algn="ctr" rtl="0"/>
            <a:endParaRPr lang="en-US" altLang="en-US" sz="1600" dirty="0">
              <a:solidFill>
                <a:prstClr val="black"/>
              </a:solidFill>
              <a:cs typeface="Arial" panose="020B0604020202020204" pitchFamily="34" charset="0"/>
            </a:endParaRPr>
          </a:p>
          <a:p>
            <a:pPr algn="ctr" rtl="0"/>
            <a:endParaRPr lang="en-US" altLang="en-US" sz="1600" dirty="0">
              <a:solidFill>
                <a:prstClr val="black"/>
              </a:solidFill>
              <a:cs typeface="Arial" panose="020B0604020202020204" pitchFamily="34" charset="0"/>
            </a:endParaRPr>
          </a:p>
          <a:p>
            <a:pPr algn="ctr" rtl="0"/>
            <a:r>
              <a:rPr lang="es-us" sz="1600">
                <a:solidFill>
                  <a:prstClr val="black"/>
                </a:solidFill>
                <a:cs typeface="Arial" panose="020B0604020202020204" pitchFamily="34" charset="0"/>
              </a:rPr>
              <a:t> </a:t>
            </a:r>
          </a:p>
          <a:p>
            <a:pPr algn="ctr" rtl="0"/>
            <a:r>
              <a:rPr lang="es-us" sz="1600">
                <a:solidFill>
                  <a:schemeClr val="bg1"/>
                </a:solidFill>
                <a:cs typeface="Arial" panose="020B0604020202020204" pitchFamily="34" charset="0"/>
              </a:rPr>
              <a:t>9500 — 12 000 galones</a:t>
            </a:r>
          </a:p>
          <a:p>
            <a:pPr rtl="0"/>
            <a:endParaRPr lang="en-US" dirty="0"/>
          </a:p>
        </p:txBody>
      </p:sp>
      <p:sp>
        <p:nvSpPr>
          <p:cNvPr id="2" name="TextBox 1">
            <a:extLst>
              <a:ext uri="{FF2B5EF4-FFF2-40B4-BE49-F238E27FC236}">
                <a16:creationId xmlns:a16="http://schemas.microsoft.com/office/drawing/2014/main" id="{AC5BDF5A-C50D-4150-9991-10E5C23435AC}"/>
              </a:ext>
            </a:extLst>
          </p:cNvPr>
          <p:cNvSpPr txBox="1"/>
          <p:nvPr/>
        </p:nvSpPr>
        <p:spPr>
          <a:xfrm>
            <a:off x="8991600" y="3483114"/>
            <a:ext cx="2544763" cy="954107"/>
          </a:xfrm>
          <a:prstGeom prst="rect">
            <a:avLst/>
          </a:prstGeom>
          <a:noFill/>
        </p:spPr>
        <p:txBody>
          <a:bodyPr wrap="square" rtlCol="0">
            <a:spAutoFit/>
          </a:bodyPr>
          <a:lstStyle/>
          <a:p>
            <a:pPr algn="ctr" rtl="0"/>
            <a:r>
              <a:rPr lang="es-us" sz="1600">
                <a:solidFill>
                  <a:prstClr val="black"/>
                </a:solidFill>
                <a:cs typeface="Arial" panose="020B0604020202020204" pitchFamily="34" charset="0"/>
              </a:rPr>
              <a:t>MC307/DOT407</a:t>
            </a:r>
          </a:p>
          <a:p>
            <a:pPr algn="ctr" rtl="0"/>
            <a:r>
              <a:rPr lang="es-us" sz="1600">
                <a:solidFill>
                  <a:prstClr val="black"/>
                </a:solidFill>
                <a:cs typeface="Arial" panose="020B0604020202020204" pitchFamily="34" charset="0"/>
              </a:rPr>
              <a:t>18 000 — 36 000 galones</a:t>
            </a:r>
          </a:p>
          <a:p>
            <a:pPr rtl="0"/>
            <a:endParaRPr lang="en-US" dirty="0"/>
          </a:p>
        </p:txBody>
      </p:sp>
      <p:sp>
        <p:nvSpPr>
          <p:cNvPr id="11" name="TextBox 10">
            <a:extLst>
              <a:ext uri="{FF2B5EF4-FFF2-40B4-BE49-F238E27FC236}">
                <a16:creationId xmlns:a16="http://schemas.microsoft.com/office/drawing/2014/main" id="{7D9D16AF-708C-41FE-B0C6-72F457C1D1DB}"/>
              </a:ext>
            </a:extLst>
          </p:cNvPr>
          <p:cNvSpPr txBox="1"/>
          <p:nvPr/>
        </p:nvSpPr>
        <p:spPr>
          <a:xfrm>
            <a:off x="5562600" y="1396186"/>
            <a:ext cx="3048000" cy="2185214"/>
          </a:xfrm>
          <a:prstGeom prst="rect">
            <a:avLst/>
          </a:prstGeom>
          <a:noFill/>
        </p:spPr>
        <p:txBody>
          <a:bodyPr wrap="square" rtlCol="0">
            <a:spAutoFit/>
          </a:bodyPr>
          <a:lstStyle/>
          <a:p>
            <a:pPr algn="ctr" rtl="0"/>
            <a:r>
              <a:rPr lang="es-us" sz="1600">
                <a:cs typeface="Arial" panose="020B0604020202020204" pitchFamily="34" charset="0"/>
              </a:rPr>
              <a:t>MC306/DOT406</a:t>
            </a:r>
          </a:p>
          <a:p>
            <a:pPr algn="ctr" rtl="0"/>
            <a:endParaRPr lang="en-US" altLang="en-US" sz="1600" dirty="0">
              <a:cs typeface="Arial" panose="020B0604020202020204" pitchFamily="34" charset="0"/>
            </a:endParaRPr>
          </a:p>
          <a:p>
            <a:pPr algn="ctr" rtl="0"/>
            <a:endParaRPr lang="en-US" altLang="en-US" sz="1600" dirty="0">
              <a:cs typeface="Arial" panose="020B0604020202020204" pitchFamily="34" charset="0"/>
            </a:endParaRPr>
          </a:p>
          <a:p>
            <a:pPr algn="ctr" rtl="0"/>
            <a:endParaRPr lang="en-US" altLang="en-US" sz="1600" dirty="0">
              <a:cs typeface="Arial" panose="020B0604020202020204" pitchFamily="34" charset="0"/>
            </a:endParaRPr>
          </a:p>
          <a:p>
            <a:pPr algn="ctr" rtl="0"/>
            <a:endParaRPr lang="en-US" altLang="en-US" sz="1600" dirty="0">
              <a:cs typeface="Arial" panose="020B0604020202020204" pitchFamily="34" charset="0"/>
            </a:endParaRPr>
          </a:p>
          <a:p>
            <a:pPr algn="ctr" rtl="0"/>
            <a:endParaRPr lang="en-US" altLang="en-US" sz="1600" dirty="0">
              <a:cs typeface="Arial" panose="020B0604020202020204" pitchFamily="34" charset="0"/>
            </a:endParaRPr>
          </a:p>
          <a:p>
            <a:pPr algn="ctr" rtl="0"/>
            <a:r>
              <a:rPr lang="es-us" sz="1600">
                <a:solidFill>
                  <a:schemeClr val="bg1"/>
                </a:solidFill>
                <a:cs typeface="Arial" panose="020B0604020202020204" pitchFamily="34" charset="0"/>
              </a:rPr>
              <a:t>6000 — 9500 galones</a:t>
            </a:r>
          </a:p>
          <a:p>
            <a:pPr rtl="0"/>
            <a:endParaRPr lang="en-US" dirty="0"/>
          </a:p>
        </p:txBody>
      </p:sp>
      <p:pic>
        <p:nvPicPr>
          <p:cNvPr id="12" name="Picture 11" descr="A picture containing tree, outdoor, truck, transport&#10;&#10;Description automatically generated">
            <a:extLst>
              <a:ext uri="{FF2B5EF4-FFF2-40B4-BE49-F238E27FC236}">
                <a16:creationId xmlns:a16="http://schemas.microsoft.com/office/drawing/2014/main" id="{E388CA06-0277-4513-9E0D-018FCC9E89F4}"/>
              </a:ext>
            </a:extLst>
          </p:cNvPr>
          <p:cNvPicPr>
            <a:picLocks noChangeAspect="1"/>
          </p:cNvPicPr>
          <p:nvPr/>
        </p:nvPicPr>
        <p:blipFill rotWithShape="1">
          <a:blip r:embed="rId5">
            <a:extLst>
              <a:ext uri="{28A0092B-C50C-407E-A947-70E740481C1C}">
                <a14:useLocalDpi xmlns:a14="http://schemas.microsoft.com/office/drawing/2010/main" val="0"/>
              </a:ext>
            </a:extLst>
          </a:blip>
          <a:srcRect t="17036" b="3781"/>
          <a:stretch/>
        </p:blipFill>
        <p:spPr>
          <a:xfrm>
            <a:off x="8823173" y="3429000"/>
            <a:ext cx="3064027" cy="1819656"/>
          </a:xfrm>
          <a:prstGeom prst="rect">
            <a:avLst/>
          </a:prstGeom>
          <a:ln>
            <a:solidFill>
              <a:schemeClr val="tx1"/>
            </a:solidFill>
          </a:ln>
          <a:effectLst>
            <a:outerShdw blurRad="50800" dist="38100" dir="2700000" algn="tl" rotWithShape="0">
              <a:prstClr val="black">
                <a:alpha val="40000"/>
              </a:prstClr>
            </a:outerShdw>
          </a:effectLst>
        </p:spPr>
      </p:pic>
      <p:pic>
        <p:nvPicPr>
          <p:cNvPr id="13" name="Picture 12" descr="A picture containing road, outdoor, sky, truck&#10;&#10;Description automatically generated">
            <a:extLst>
              <a:ext uri="{FF2B5EF4-FFF2-40B4-BE49-F238E27FC236}">
                <a16:creationId xmlns:a16="http://schemas.microsoft.com/office/drawing/2014/main" id="{2E8CB64B-EA59-4947-96B0-CF091EDD8CAB}"/>
              </a:ext>
            </a:extLst>
          </p:cNvPr>
          <p:cNvPicPr>
            <a:picLocks noChangeAspect="1"/>
          </p:cNvPicPr>
          <p:nvPr/>
        </p:nvPicPr>
        <p:blipFill rotWithShape="1">
          <a:blip r:embed="rId6">
            <a:extLst>
              <a:ext uri="{28A0092B-C50C-407E-A947-70E740481C1C}">
                <a14:useLocalDpi xmlns:a14="http://schemas.microsoft.com/office/drawing/2010/main" val="0"/>
              </a:ext>
            </a:extLst>
          </a:blip>
          <a:srcRect t="9611" r="-412" b="9945"/>
          <a:stretch/>
        </p:blipFill>
        <p:spPr>
          <a:xfrm>
            <a:off x="5562600" y="3442673"/>
            <a:ext cx="3044952" cy="1815127"/>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0899CA1A-BA8C-4D46-A52A-6FF14BB13018}"/>
              </a:ext>
            </a:extLst>
          </p:cNvPr>
          <p:cNvSpPr txBox="1"/>
          <p:nvPr/>
        </p:nvSpPr>
        <p:spPr>
          <a:xfrm>
            <a:off x="5562600" y="3429000"/>
            <a:ext cx="3048000" cy="2185214"/>
          </a:xfrm>
          <a:prstGeom prst="rect">
            <a:avLst/>
          </a:prstGeom>
          <a:noFill/>
        </p:spPr>
        <p:txBody>
          <a:bodyPr wrap="square" rtlCol="0">
            <a:spAutoFit/>
          </a:bodyPr>
          <a:lstStyle/>
          <a:p>
            <a:pPr algn="ctr" rtl="0"/>
            <a:r>
              <a:rPr lang="es-us" sz="1600">
                <a:cs typeface="Arial" panose="020B0604020202020204" pitchFamily="34" charset="0"/>
              </a:rPr>
              <a:t>MC307/DOT407</a:t>
            </a:r>
          </a:p>
          <a:p>
            <a:pPr algn="ctr" rtl="0"/>
            <a:endParaRPr lang="en-US" altLang="en-US" sz="1600" dirty="0">
              <a:solidFill>
                <a:schemeClr val="bg1"/>
              </a:solidFill>
              <a:cs typeface="Arial" panose="020B0604020202020204" pitchFamily="34" charset="0"/>
            </a:endParaRPr>
          </a:p>
          <a:p>
            <a:pPr algn="ctr" rtl="0"/>
            <a:endParaRPr lang="en-US" altLang="en-US" sz="1600" dirty="0">
              <a:solidFill>
                <a:schemeClr val="bg1"/>
              </a:solidFill>
              <a:cs typeface="Arial" panose="020B0604020202020204" pitchFamily="34" charset="0"/>
            </a:endParaRPr>
          </a:p>
          <a:p>
            <a:pPr algn="ctr" rtl="0"/>
            <a:endParaRPr lang="en-US" altLang="en-US" sz="1600" dirty="0">
              <a:solidFill>
                <a:schemeClr val="bg1"/>
              </a:solidFill>
              <a:cs typeface="Arial" panose="020B0604020202020204" pitchFamily="34" charset="0"/>
            </a:endParaRPr>
          </a:p>
          <a:p>
            <a:pPr algn="ctr" rtl="0"/>
            <a:endParaRPr lang="en-US" altLang="en-US" sz="1600" dirty="0">
              <a:solidFill>
                <a:schemeClr val="bg1"/>
              </a:solidFill>
              <a:cs typeface="Arial" panose="020B0604020202020204" pitchFamily="34" charset="0"/>
            </a:endParaRPr>
          </a:p>
          <a:p>
            <a:pPr algn="ctr" rtl="0"/>
            <a:endParaRPr lang="en-US" altLang="en-US" sz="1600" dirty="0">
              <a:solidFill>
                <a:schemeClr val="bg1"/>
              </a:solidFill>
              <a:cs typeface="Arial" panose="020B0604020202020204" pitchFamily="34" charset="0"/>
            </a:endParaRPr>
          </a:p>
          <a:p>
            <a:pPr algn="ctr" rtl="0"/>
            <a:r>
              <a:rPr lang="es-us" sz="1600">
                <a:solidFill>
                  <a:schemeClr val="bg1"/>
                </a:solidFill>
                <a:cs typeface="Arial" panose="020B0604020202020204" pitchFamily="34" charset="0"/>
              </a:rPr>
              <a:t>5000 — 7000 galones</a:t>
            </a:r>
          </a:p>
          <a:p>
            <a:pPr rtl="0"/>
            <a:endParaRPr lang="en-US" dirty="0"/>
          </a:p>
        </p:txBody>
      </p:sp>
      <p:sp>
        <p:nvSpPr>
          <p:cNvPr id="14" name="TextBox 13">
            <a:extLst>
              <a:ext uri="{FF2B5EF4-FFF2-40B4-BE49-F238E27FC236}">
                <a16:creationId xmlns:a16="http://schemas.microsoft.com/office/drawing/2014/main" id="{7B839FBC-AEB2-48BB-B089-8D9751F36624}"/>
              </a:ext>
            </a:extLst>
          </p:cNvPr>
          <p:cNvSpPr txBox="1"/>
          <p:nvPr/>
        </p:nvSpPr>
        <p:spPr>
          <a:xfrm>
            <a:off x="8839200" y="3453586"/>
            <a:ext cx="3048000" cy="2185214"/>
          </a:xfrm>
          <a:prstGeom prst="rect">
            <a:avLst/>
          </a:prstGeom>
          <a:noFill/>
        </p:spPr>
        <p:txBody>
          <a:bodyPr wrap="square" rtlCol="0">
            <a:spAutoFit/>
          </a:bodyPr>
          <a:lstStyle/>
          <a:p>
            <a:pPr algn="ctr" rtl="0"/>
            <a:r>
              <a:rPr lang="es-us" sz="1600">
                <a:solidFill>
                  <a:schemeClr val="bg1"/>
                </a:solidFill>
                <a:cs typeface="Arial" panose="020B0604020202020204" pitchFamily="34" charset="0"/>
              </a:rPr>
              <a:t>MC307/DOT407</a:t>
            </a:r>
          </a:p>
          <a:p>
            <a:pPr algn="ctr" rtl="0"/>
            <a:endParaRPr lang="en-US" altLang="en-US" sz="1600" dirty="0">
              <a:solidFill>
                <a:schemeClr val="bg1"/>
              </a:solidFill>
              <a:cs typeface="Arial" panose="020B0604020202020204" pitchFamily="34" charset="0"/>
            </a:endParaRPr>
          </a:p>
          <a:p>
            <a:pPr algn="ctr" rtl="0"/>
            <a:endParaRPr lang="en-US" altLang="en-US" sz="1600" dirty="0">
              <a:solidFill>
                <a:schemeClr val="bg1"/>
              </a:solidFill>
              <a:cs typeface="Arial" panose="020B0604020202020204" pitchFamily="34" charset="0"/>
            </a:endParaRPr>
          </a:p>
          <a:p>
            <a:pPr algn="ctr" rtl="0"/>
            <a:endParaRPr lang="en-US" altLang="en-US" sz="1600" dirty="0">
              <a:solidFill>
                <a:schemeClr val="bg1"/>
              </a:solidFill>
              <a:cs typeface="Arial" panose="020B0604020202020204" pitchFamily="34" charset="0"/>
            </a:endParaRPr>
          </a:p>
          <a:p>
            <a:pPr algn="ctr" rtl="0"/>
            <a:endParaRPr lang="en-US" altLang="en-US" sz="1600" dirty="0">
              <a:solidFill>
                <a:schemeClr val="bg1"/>
              </a:solidFill>
              <a:cs typeface="Arial" panose="020B0604020202020204" pitchFamily="34" charset="0"/>
            </a:endParaRPr>
          </a:p>
          <a:p>
            <a:pPr algn="ctr" rtl="0"/>
            <a:endParaRPr lang="en-US" altLang="en-US" sz="1600" dirty="0">
              <a:solidFill>
                <a:schemeClr val="bg1"/>
              </a:solidFill>
              <a:cs typeface="Arial" panose="020B0604020202020204" pitchFamily="34" charset="0"/>
            </a:endParaRPr>
          </a:p>
          <a:p>
            <a:pPr algn="ctr" rtl="0"/>
            <a:r>
              <a:rPr lang="es-us" sz="1600">
                <a:solidFill>
                  <a:schemeClr val="bg1"/>
                </a:solidFill>
                <a:cs typeface="Arial" panose="020B0604020202020204" pitchFamily="34" charset="0"/>
              </a:rPr>
              <a:t>5000 — 7000 galones</a:t>
            </a:r>
          </a:p>
          <a:p>
            <a:pPr rtl="0"/>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a:extLst>
              <a:ext uri="{FF2B5EF4-FFF2-40B4-BE49-F238E27FC236}">
                <a16:creationId xmlns:a16="http://schemas.microsoft.com/office/drawing/2014/main" id="{B67DB7D9-7EB9-4AD4-8B1A-D5AF6B955683}"/>
              </a:ext>
            </a:extLst>
          </p:cNvPr>
          <p:cNvSpPr>
            <a:spLocks noGrp="1"/>
          </p:cNvSpPr>
          <p:nvPr>
            <p:ph type="body" idx="1"/>
          </p:nvPr>
        </p:nvSpPr>
        <p:spPr>
          <a:xfrm>
            <a:off x="609600" y="1371600"/>
            <a:ext cx="10972800" cy="4449763"/>
          </a:xfrm>
        </p:spPr>
        <p:txBody>
          <a:bodyPr rtlCol="0"/>
          <a:lstStyle/>
          <a:p>
            <a:pPr rtl="0" eaLnBrk="1" hangingPunct="1">
              <a:lnSpc>
                <a:spcPct val="90000"/>
              </a:lnSpc>
            </a:pPr>
            <a: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Camiones cisterna que transportan etanol rotulados y marcados de la misma manera que todos los demás materiales peligrosos</a:t>
            </a:r>
          </a:p>
          <a:p>
            <a:pPr rtl="0" eaLnBrk="1" hangingPunct="1">
              <a:lnSpc>
                <a:spcPct val="90000"/>
              </a:lnSpc>
            </a:pPr>
            <a: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Los dispositivos de alivio de presión y vacío funcionan igual que como se encuentran actualmente en los camiones cisterna con especificaciones de gasolina</a:t>
            </a:r>
          </a:p>
          <a:p>
            <a:pPr rtl="0" eaLnBrk="1" hangingPunct="1">
              <a:lnSpc>
                <a:spcPct val="90000"/>
              </a:lnSpc>
            </a:pPr>
            <a: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Se pueden cargar y descargar por la parte inferior</a:t>
            </a:r>
          </a:p>
          <a:p>
            <a:pPr rtl="0" eaLnBrk="1" hangingPunct="1">
              <a:lnSpc>
                <a:spcPct val="90000"/>
              </a:lnSpc>
            </a:pPr>
            <a: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Equipados con sistema de recuperación de vapor</a:t>
            </a:r>
          </a:p>
        </p:txBody>
      </p:sp>
      <p:sp>
        <p:nvSpPr>
          <p:cNvPr id="32771" name="Rectangle 2">
            <a:extLst>
              <a:ext uri="{FF2B5EF4-FFF2-40B4-BE49-F238E27FC236}">
                <a16:creationId xmlns:a16="http://schemas.microsoft.com/office/drawing/2014/main" id="{E063758A-3DE6-44DC-BD91-60CB125A2D97}"/>
              </a:ext>
            </a:extLst>
          </p:cNvPr>
          <p:cNvSpPr>
            <a:spLocks noGrp="1"/>
          </p:cNvSpPr>
          <p:nvPr>
            <p:ph type="title"/>
          </p:nvPr>
        </p:nvSpPr>
        <p:spPr>
          <a:xfrm>
            <a:off x="609600" y="0"/>
            <a:ext cx="10591800" cy="808038"/>
          </a:xfrm>
        </p:spPr>
        <p:txBody>
          <a:bodyPr rtlCol="0"/>
          <a:lstStyle/>
          <a:p>
            <a:pPr rtl="0"/>
            <a:r>
              <a:rPr lang="es-us" sz="4400" b="0" dirty="0">
                <a:solidFill>
                  <a:srgbClr val="003175"/>
                </a:solidFill>
                <a:latin typeface="Arial" panose="020B0604020202020204" pitchFamily="34" charset="0"/>
                <a:ea typeface="ＭＳ Ｐゴシック" panose="020B0600070205080204" pitchFamily="34" charset="-128"/>
                <a:cs typeface="Arial" panose="020B0604020202020204" pitchFamily="34" charset="0"/>
              </a:rPr>
              <a:t>Transporte por carretera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7">
            <a:extLst>
              <a:ext uri="{FF2B5EF4-FFF2-40B4-BE49-F238E27FC236}">
                <a16:creationId xmlns:a16="http://schemas.microsoft.com/office/drawing/2014/main" id="{56D7E699-C289-4787-B0F2-69A012F75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9707" y="3695700"/>
            <a:ext cx="1755775" cy="200025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4819" name="Rectangle 2">
            <a:extLst>
              <a:ext uri="{FF2B5EF4-FFF2-40B4-BE49-F238E27FC236}">
                <a16:creationId xmlns:a16="http://schemas.microsoft.com/office/drawing/2014/main" id="{8619E1E6-9546-471B-BA10-714DD45196E9}"/>
              </a:ext>
            </a:extLst>
          </p:cNvPr>
          <p:cNvSpPr>
            <a:spLocks noGrp="1"/>
          </p:cNvSpPr>
          <p:nvPr>
            <p:ph type="title" idx="4294967295"/>
          </p:nvPr>
        </p:nvSpPr>
        <p:spPr>
          <a:xfrm>
            <a:off x="609600" y="0"/>
            <a:ext cx="10896600" cy="895350"/>
          </a:xfrm>
        </p:spPr>
        <p:txBody>
          <a:bodyPr rtlCol="0"/>
          <a:lstStyle/>
          <a:p>
            <a:pPr rtl="0"/>
            <a:r>
              <a:rPr lang="es-us" sz="4400" b="0">
                <a:solidFill>
                  <a:srgbClr val="003175"/>
                </a:solidFill>
                <a:latin typeface="Arial" panose="020B0604020202020204" pitchFamily="34" charset="0"/>
                <a:ea typeface="ＭＳ Ｐゴシック" panose="020B0600070205080204" pitchFamily="34" charset="-128"/>
                <a:cs typeface="Arial" panose="020B0604020202020204" pitchFamily="34" charset="0"/>
              </a:rPr>
              <a:t>Transporte por carretera</a:t>
            </a:r>
          </a:p>
        </p:txBody>
      </p:sp>
      <p:sp>
        <p:nvSpPr>
          <p:cNvPr id="34820" name="Rectangle 4">
            <a:extLst>
              <a:ext uri="{FF2B5EF4-FFF2-40B4-BE49-F238E27FC236}">
                <a16:creationId xmlns:a16="http://schemas.microsoft.com/office/drawing/2014/main" id="{658F63FF-EBE8-42EC-8E1E-33F36080AC09}"/>
              </a:ext>
            </a:extLst>
          </p:cNvPr>
          <p:cNvSpPr>
            <a:spLocks noGrp="1"/>
          </p:cNvSpPr>
          <p:nvPr>
            <p:ph type="body" sz="half" idx="4294967295"/>
          </p:nvPr>
        </p:nvSpPr>
        <p:spPr>
          <a:xfrm>
            <a:off x="609600" y="1371600"/>
            <a:ext cx="5867400" cy="4564062"/>
          </a:xfrm>
        </p:spPr>
        <p:txBody>
          <a:bodyPr rtlCol="0"/>
          <a:lstStyle/>
          <a:p>
            <a:pPr marL="0" indent="0" rtl="0">
              <a:lnSpc>
                <a:spcPct val="90000"/>
              </a:lnSpc>
              <a:buFont typeface="Arial" panose="020B0604020202020204" pitchFamily="34" charset="0"/>
              <a:buNone/>
            </a:pPr>
            <a: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Dispositivos de seguridad:</a:t>
            </a:r>
          </a:p>
          <a:p>
            <a:pPr lvl="1" rtl="0">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Válvulas de cierre de emergencia</a:t>
            </a:r>
          </a:p>
          <a:p>
            <a:pPr lvl="1" rtl="0">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Válvulas de desacople</a:t>
            </a:r>
          </a:p>
          <a:p>
            <a:pPr lvl="2" rtl="0">
              <a:lnSpc>
                <a:spcPct val="90000"/>
              </a:lnSpc>
            </a:pPr>
            <a:r>
              <a:rPr lang="es-us"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Protección completa</a:t>
            </a:r>
          </a:p>
          <a:p>
            <a:pPr lvl="1" rtl="0">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Dispositivos de alivio de presión</a:t>
            </a:r>
          </a:p>
          <a:p>
            <a:pPr lvl="1" rtl="0">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Protección contra sobrellenado </a:t>
            </a:r>
          </a:p>
          <a:p>
            <a:pPr lvl="1" rtl="0">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Protección contra colisiones</a:t>
            </a:r>
          </a:p>
        </p:txBody>
      </p:sp>
      <p:cxnSp>
        <p:nvCxnSpPr>
          <p:cNvPr id="3" name="Straight Arrow Connector 2">
            <a:extLst>
              <a:ext uri="{FF2B5EF4-FFF2-40B4-BE49-F238E27FC236}">
                <a16:creationId xmlns:a16="http://schemas.microsoft.com/office/drawing/2014/main" id="{494BDD1E-2E63-47E7-B71C-413E200C24A7}"/>
              </a:ext>
            </a:extLst>
          </p:cNvPr>
          <p:cNvCxnSpPr>
            <a:cxnSpLocks/>
          </p:cNvCxnSpPr>
          <p:nvPr/>
        </p:nvCxnSpPr>
        <p:spPr>
          <a:xfrm>
            <a:off x="5257800" y="2895600"/>
            <a:ext cx="4794682" cy="14366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34822" name="Picture 8">
            <a:extLst>
              <a:ext uri="{FF2B5EF4-FFF2-40B4-BE49-F238E27FC236}">
                <a16:creationId xmlns:a16="http://schemas.microsoft.com/office/drawing/2014/main" id="{0EEC9B17-37D8-45AE-8FB9-EB28170446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748" r="1818" b="11320"/>
          <a:stretch/>
        </p:blipFill>
        <p:spPr bwMode="auto">
          <a:xfrm>
            <a:off x="8909482" y="1295400"/>
            <a:ext cx="2743200" cy="21336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5" name="Straight Arrow Connector 4">
            <a:extLst>
              <a:ext uri="{FF2B5EF4-FFF2-40B4-BE49-F238E27FC236}">
                <a16:creationId xmlns:a16="http://schemas.microsoft.com/office/drawing/2014/main" id="{D533EF21-025F-4E88-9CC2-91821C060C2F}"/>
              </a:ext>
            </a:extLst>
          </p:cNvPr>
          <p:cNvCxnSpPr>
            <a:cxnSpLocks/>
          </p:cNvCxnSpPr>
          <p:nvPr/>
        </p:nvCxnSpPr>
        <p:spPr>
          <a:xfrm>
            <a:off x="6553200" y="2133600"/>
            <a:ext cx="3499282" cy="5905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a:extLst>
              <a:ext uri="{FF2B5EF4-FFF2-40B4-BE49-F238E27FC236}">
                <a16:creationId xmlns:a16="http://schemas.microsoft.com/office/drawing/2014/main" id="{3EC54F83-B14F-4007-B57C-1BAE18CAB3A6}"/>
              </a:ext>
            </a:extLst>
          </p:cNvPr>
          <p:cNvSpPr>
            <a:spLocks noGrp="1"/>
          </p:cNvSpPr>
          <p:nvPr>
            <p:ph idx="1"/>
          </p:nvPr>
        </p:nvSpPr>
        <p:spPr>
          <a:xfrm>
            <a:off x="609600" y="1371600"/>
            <a:ext cx="10896600" cy="4449763"/>
          </a:xfrm>
        </p:spPr>
        <p:txBody>
          <a:bodyPr rtlCol="0"/>
          <a:lstStyle/>
          <a:p>
            <a:pPr rtl="0">
              <a:lnSpc>
                <a:spcPct val="90000"/>
              </a:lnSpc>
            </a:pPr>
            <a: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El combustible de etanol desnaturalizado se transporta regularmente de manera segura todos los días por ferrocarril</a:t>
            </a:r>
          </a:p>
          <a:p>
            <a:pPr rtl="0">
              <a:lnSpc>
                <a:spcPct val="90000"/>
              </a:lnSpc>
            </a:pPr>
            <a: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El transporte se produce en múltiples fases desde los sitios de producción hasta las instalaciones de transbordo</a:t>
            </a:r>
            <a:endPar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a:p>
            <a:pPr lvl="1" rtl="0">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Transporte ferroviario a instalación fija (terminal)</a:t>
            </a:r>
          </a:p>
          <a:p>
            <a:pPr lvl="1" rtl="0">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Transporte ferroviario directamente al </a:t>
            </a:r>
            <a:b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b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camión cisterna</a:t>
            </a:r>
          </a:p>
          <a:p>
            <a:pPr lvl="1" rtl="0">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Transporte ferroviario directamente a </a:t>
            </a:r>
            <a:b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b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oleoductos</a:t>
            </a:r>
          </a:p>
          <a:p>
            <a:pPr lvl="1" rtl="0">
              <a:lnSpc>
                <a:spcPct val="90000"/>
              </a:lnSpc>
            </a:pPr>
            <a:endParaRPr lang="en-US" altLang="en-US"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6867" name="Rectangle 2">
            <a:extLst>
              <a:ext uri="{FF2B5EF4-FFF2-40B4-BE49-F238E27FC236}">
                <a16:creationId xmlns:a16="http://schemas.microsoft.com/office/drawing/2014/main" id="{A5215F1E-CC31-4502-8352-B01BC61F076E}"/>
              </a:ext>
            </a:extLst>
          </p:cNvPr>
          <p:cNvSpPr>
            <a:spLocks noChangeArrowheads="1"/>
          </p:cNvSpPr>
          <p:nvPr/>
        </p:nvSpPr>
        <p:spPr bwMode="auto">
          <a:xfrm>
            <a:off x="609600" y="0"/>
            <a:ext cx="102108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rtl="0">
              <a:spcBef>
                <a:spcPct val="0"/>
              </a:spcBef>
              <a:buFontTx/>
              <a:buNone/>
            </a:pPr>
            <a:r>
              <a:rPr lang="es-us" sz="4400">
                <a:solidFill>
                  <a:srgbClr val="003175"/>
                </a:solidFill>
                <a:latin typeface="Arial" panose="020B0604020202020204" pitchFamily="34" charset="0"/>
                <a:cs typeface="Arial" panose="020B0604020202020204" pitchFamily="34" charset="0"/>
              </a:rPr>
              <a:t>Transporte por ferrocarril</a:t>
            </a:r>
          </a:p>
        </p:txBody>
      </p:sp>
      <p:pic>
        <p:nvPicPr>
          <p:cNvPr id="3" name="Picture 2" descr="A train on the tracks&#10;&#10;Description automatically generated">
            <a:extLst>
              <a:ext uri="{FF2B5EF4-FFF2-40B4-BE49-F238E27FC236}">
                <a16:creationId xmlns:a16="http://schemas.microsoft.com/office/drawing/2014/main" id="{C47F31EE-4FE6-4A34-A4DD-11DD3E293B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0" y="3657600"/>
            <a:ext cx="3673912" cy="2038350"/>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7">
            <a:extLst>
              <a:ext uri="{FF2B5EF4-FFF2-40B4-BE49-F238E27FC236}">
                <a16:creationId xmlns:a16="http://schemas.microsoft.com/office/drawing/2014/main" id="{85698F9D-A73D-425D-A941-BB51EE0E4119}"/>
              </a:ext>
            </a:extLst>
          </p:cNvPr>
          <p:cNvSpPr txBox="1">
            <a:spLocks noChangeArrowheads="1"/>
          </p:cNvSpPr>
          <p:nvPr/>
        </p:nvSpPr>
        <p:spPr bwMode="auto">
          <a:xfrm>
            <a:off x="609600" y="1398587"/>
            <a:ext cx="556260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971550" indent="-5143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rtl="0" eaLnBrk="1" hangingPunct="1">
              <a:lnSpc>
                <a:spcPct val="90000"/>
              </a:lnSpc>
              <a:spcBef>
                <a:spcPct val="0"/>
              </a:spcBef>
              <a:buFont typeface="Arial" panose="020B0604020202020204" pitchFamily="34" charset="0"/>
              <a:buNone/>
            </a:pPr>
            <a:r>
              <a:rPr lang="es-us" sz="2800" dirty="0">
                <a:solidFill>
                  <a:schemeClr val="bg1"/>
                </a:solidFill>
                <a:latin typeface="Arial" panose="020B0604020202020204" pitchFamily="34" charset="0"/>
                <a:cs typeface="Arial" panose="020B0604020202020204" pitchFamily="34" charset="0"/>
              </a:rPr>
              <a:t>Vagón cisterna</a:t>
            </a:r>
          </a:p>
          <a:p>
            <a:pPr lvl="1" rtl="0" eaLnBrk="1" hangingPunct="1">
              <a:lnSpc>
                <a:spcPct val="90000"/>
              </a:lnSpc>
              <a:spcBef>
                <a:spcPct val="0"/>
              </a:spcBef>
            </a:pPr>
            <a:r>
              <a:rPr lang="es-us" sz="2600" dirty="0">
                <a:solidFill>
                  <a:schemeClr val="bg1"/>
                </a:solidFill>
                <a:latin typeface="Arial" panose="020B0604020202020204" pitchFamily="34" charset="0"/>
                <a:cs typeface="Arial" panose="020B0604020202020204" pitchFamily="34" charset="0"/>
              </a:rPr>
              <a:t>DOT111A100W1</a:t>
            </a:r>
          </a:p>
          <a:p>
            <a:pPr lvl="1" rtl="0" eaLnBrk="1" hangingPunct="1">
              <a:lnSpc>
                <a:spcPct val="90000"/>
              </a:lnSpc>
              <a:spcBef>
                <a:spcPct val="0"/>
              </a:spcBef>
            </a:pPr>
            <a:r>
              <a:rPr lang="es-us" sz="2600" dirty="0">
                <a:solidFill>
                  <a:schemeClr val="bg1"/>
                </a:solidFill>
                <a:latin typeface="Arial" panose="020B0604020202020204" pitchFamily="34" charset="0"/>
                <a:cs typeface="Arial" panose="020B0604020202020204" pitchFamily="34" charset="0"/>
              </a:rPr>
              <a:t>Sin presión (vagón cisterna de servicio general/baja presión)</a:t>
            </a:r>
          </a:p>
          <a:p>
            <a:pPr lvl="1" rtl="0" eaLnBrk="1" hangingPunct="1">
              <a:lnSpc>
                <a:spcPct val="90000"/>
              </a:lnSpc>
              <a:spcBef>
                <a:spcPct val="0"/>
              </a:spcBef>
            </a:pPr>
            <a:r>
              <a:rPr lang="es-us" sz="2600" dirty="0">
                <a:solidFill>
                  <a:schemeClr val="bg1"/>
                </a:solidFill>
                <a:latin typeface="Arial" panose="020B0604020202020204" pitchFamily="34" charset="0"/>
                <a:cs typeface="Arial" panose="020B0604020202020204" pitchFamily="34" charset="0"/>
              </a:rPr>
              <a:t>Capacidad aproximada de 30 000 a 34 000 galones</a:t>
            </a:r>
          </a:p>
        </p:txBody>
      </p:sp>
      <p:sp>
        <p:nvSpPr>
          <p:cNvPr id="38915" name="Rectangle 2">
            <a:extLst>
              <a:ext uri="{FF2B5EF4-FFF2-40B4-BE49-F238E27FC236}">
                <a16:creationId xmlns:a16="http://schemas.microsoft.com/office/drawing/2014/main" id="{9F65484D-1FA4-4538-BDDD-D91323393EB3}"/>
              </a:ext>
            </a:extLst>
          </p:cNvPr>
          <p:cNvSpPr>
            <a:spLocks noChangeArrowheads="1"/>
          </p:cNvSpPr>
          <p:nvPr/>
        </p:nvSpPr>
        <p:spPr bwMode="auto">
          <a:xfrm>
            <a:off x="609600" y="0"/>
            <a:ext cx="10896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rtl="0">
              <a:spcBef>
                <a:spcPct val="0"/>
              </a:spcBef>
              <a:buFontTx/>
              <a:buNone/>
            </a:pPr>
            <a:r>
              <a:rPr lang="es-us" sz="4400">
                <a:solidFill>
                  <a:srgbClr val="003175"/>
                </a:solidFill>
                <a:latin typeface="Arial" panose="020B0604020202020204" pitchFamily="34" charset="0"/>
                <a:cs typeface="Arial" panose="020B0604020202020204" pitchFamily="34" charset="0"/>
              </a:rPr>
              <a:t>Transporte por ferrocarril</a:t>
            </a:r>
          </a:p>
        </p:txBody>
      </p:sp>
      <p:pic>
        <p:nvPicPr>
          <p:cNvPr id="38916" name="Picture 7" descr="Ethanol">
            <a:extLst>
              <a:ext uri="{FF2B5EF4-FFF2-40B4-BE49-F238E27FC236}">
                <a16:creationId xmlns:a16="http://schemas.microsoft.com/office/drawing/2014/main" id="{0D4D8BF2-2E21-4088-A898-B04A3B02D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447800"/>
            <a:ext cx="4958169" cy="3810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7651A67B-B8ED-41F3-8179-7D23C2D231F0}"/>
              </a:ext>
            </a:extLst>
          </p:cNvPr>
          <p:cNvSpPr>
            <a:spLocks noGrp="1"/>
          </p:cNvSpPr>
          <p:nvPr>
            <p:ph type="title"/>
          </p:nvPr>
        </p:nvSpPr>
        <p:spPr>
          <a:xfrm>
            <a:off x="609600" y="0"/>
            <a:ext cx="9601200" cy="1219200"/>
          </a:xfrm>
        </p:spPr>
        <p:txBody>
          <a:bodyPr rtlCol="0"/>
          <a:lstStyle/>
          <a:p>
            <a:pPr rtl="0"/>
            <a:r>
              <a:rPr lang="es-us" sz="4400" b="0" dirty="0">
                <a:solidFill>
                  <a:srgbClr val="003175"/>
                </a:solidFill>
                <a:latin typeface="Arial" panose="020B0604020202020204" pitchFamily="34" charset="0"/>
                <a:ea typeface="ＭＳ Ｐゴシック" panose="020B0600070205080204" pitchFamily="34" charset="-128"/>
                <a:cs typeface="Arial" panose="020B0604020202020204" pitchFamily="34" charset="0"/>
              </a:rPr>
              <a:t>Transporte por ferrocarril</a:t>
            </a:r>
            <a:br>
              <a:rPr lang="en-US" altLang="en-US" dirty="0">
                <a:latin typeface="Arial" panose="020B0604020202020204" pitchFamily="34" charset="0"/>
                <a:ea typeface="ＭＳ Ｐゴシック" panose="020B0600070205080204" pitchFamily="34" charset="-128"/>
                <a:cs typeface="Arial" panose="020B0604020202020204" pitchFamily="34" charset="0"/>
              </a:rPr>
            </a:b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3" name="Content Placeholder 2">
            <a:extLst>
              <a:ext uri="{FF2B5EF4-FFF2-40B4-BE49-F238E27FC236}">
                <a16:creationId xmlns:a16="http://schemas.microsoft.com/office/drawing/2014/main" id="{7F25D63E-4AB8-4CA3-88CC-39B0B01EE42C}"/>
              </a:ext>
            </a:extLst>
          </p:cNvPr>
          <p:cNvSpPr>
            <a:spLocks noGrp="1"/>
          </p:cNvSpPr>
          <p:nvPr>
            <p:ph idx="1"/>
          </p:nvPr>
        </p:nvSpPr>
        <p:spPr>
          <a:xfrm>
            <a:off x="609600" y="1371600"/>
            <a:ext cx="10972800" cy="4495800"/>
          </a:xfrm>
        </p:spPr>
        <p:txBody>
          <a:bodyPr rtlCol="0"/>
          <a:lstStyle/>
          <a:p>
            <a:pPr marL="0" indent="0" rtl="0">
              <a:buFont typeface="Arial" panose="020B0604020202020204" pitchFamily="34" charset="0"/>
              <a:buNone/>
              <a:defRPr/>
            </a:pPr>
            <a:r>
              <a:rPr lang="es-us" sz="2800" dirty="0">
                <a:solidFill>
                  <a:schemeClr val="bg1"/>
                </a:solidFill>
                <a:latin typeface="Arial" panose="020B0604020202020204" pitchFamily="34" charset="0"/>
                <a:cs typeface="Arial" panose="020B0604020202020204" pitchFamily="34" charset="0"/>
              </a:rPr>
              <a:t>Estándares mejorados para </a:t>
            </a:r>
            <a:br>
              <a:rPr lang="en-US" sz="2800" dirty="0">
                <a:solidFill>
                  <a:schemeClr val="bg1"/>
                </a:solidFill>
                <a:latin typeface="Arial" panose="020B0604020202020204" pitchFamily="34" charset="0"/>
                <a:cs typeface="Arial" panose="020B0604020202020204" pitchFamily="34" charset="0"/>
              </a:rPr>
            </a:br>
            <a:r>
              <a:rPr lang="es-us" sz="2800" dirty="0">
                <a:solidFill>
                  <a:schemeClr val="bg1"/>
                </a:solidFill>
                <a:latin typeface="Arial" panose="020B0604020202020204" pitchFamily="34" charset="0"/>
                <a:cs typeface="Arial" panose="020B0604020202020204" pitchFamily="34" charset="0"/>
              </a:rPr>
              <a:t>vagones cisterna nuevos y existentes </a:t>
            </a:r>
          </a:p>
          <a:p>
            <a:pPr lvl="1" rtl="0">
              <a:defRPr/>
            </a:pPr>
            <a:r>
              <a:rPr lang="es-us" sz="2600" dirty="0">
                <a:solidFill>
                  <a:schemeClr val="bg1"/>
                </a:solidFill>
                <a:latin typeface="Arial" panose="020B0604020202020204" pitchFamily="34" charset="0"/>
                <a:cs typeface="Arial" panose="020B0604020202020204" pitchFamily="34" charset="0"/>
              </a:rPr>
              <a:t>Los nuevos vagones de ferrocarril </a:t>
            </a:r>
            <a:br>
              <a:rPr lang="es-us" sz="2600" dirty="0">
                <a:solidFill>
                  <a:schemeClr val="bg1"/>
                </a:solidFill>
                <a:latin typeface="Arial" panose="020B0604020202020204" pitchFamily="34" charset="0"/>
                <a:cs typeface="Arial" panose="020B0604020202020204" pitchFamily="34" charset="0"/>
              </a:rPr>
            </a:br>
            <a:r>
              <a:rPr lang="es-us" sz="2600" dirty="0">
                <a:solidFill>
                  <a:schemeClr val="bg1"/>
                </a:solidFill>
                <a:latin typeface="Arial" panose="020B0604020202020204" pitchFamily="34" charset="0"/>
                <a:cs typeface="Arial" panose="020B0604020202020204" pitchFamily="34" charset="0"/>
              </a:rPr>
              <a:t>construidos después del 1 de octubre </a:t>
            </a:r>
            <a:br>
              <a:rPr lang="es-us" sz="2600" dirty="0">
                <a:solidFill>
                  <a:schemeClr val="bg1"/>
                </a:solidFill>
                <a:latin typeface="Arial" panose="020B0604020202020204" pitchFamily="34" charset="0"/>
                <a:cs typeface="Arial" panose="020B0604020202020204" pitchFamily="34" charset="0"/>
              </a:rPr>
            </a:br>
            <a:r>
              <a:rPr lang="es-us" sz="2600" dirty="0">
                <a:solidFill>
                  <a:schemeClr val="bg1"/>
                </a:solidFill>
                <a:latin typeface="Arial" panose="020B0604020202020204" pitchFamily="34" charset="0"/>
                <a:cs typeface="Arial" panose="020B0604020202020204" pitchFamily="34" charset="0"/>
              </a:rPr>
              <a:t>de 2015 deben cumplir con los criterios </a:t>
            </a:r>
            <a:br>
              <a:rPr lang="es-us" sz="2600" dirty="0">
                <a:solidFill>
                  <a:schemeClr val="bg1"/>
                </a:solidFill>
                <a:latin typeface="Arial" panose="020B0604020202020204" pitchFamily="34" charset="0"/>
                <a:cs typeface="Arial" panose="020B0604020202020204" pitchFamily="34" charset="0"/>
              </a:rPr>
            </a:br>
            <a:r>
              <a:rPr lang="es-us" sz="2600" dirty="0">
                <a:solidFill>
                  <a:schemeClr val="bg1"/>
                </a:solidFill>
                <a:latin typeface="Arial" panose="020B0604020202020204" pitchFamily="34" charset="0"/>
                <a:cs typeface="Arial" panose="020B0604020202020204" pitchFamily="34" charset="0"/>
              </a:rPr>
              <a:t>de diseño o rendimiento mejorados </a:t>
            </a:r>
            <a:br>
              <a:rPr lang="en-US" sz="2600" dirty="0">
                <a:solidFill>
                  <a:schemeClr val="bg1"/>
                </a:solidFill>
                <a:latin typeface="Arial" panose="020B0604020202020204" pitchFamily="34" charset="0"/>
                <a:cs typeface="Arial" panose="020B0604020202020204" pitchFamily="34" charset="0"/>
              </a:rPr>
            </a:br>
            <a:r>
              <a:rPr lang="es-us" sz="2600" dirty="0">
                <a:solidFill>
                  <a:schemeClr val="bg1"/>
                </a:solidFill>
                <a:latin typeface="Arial" panose="020B0604020202020204" pitchFamily="34" charset="0"/>
                <a:cs typeface="Arial" panose="020B0604020202020204" pitchFamily="34" charset="0"/>
              </a:rPr>
              <a:t>de la especificación DOT 117 </a:t>
            </a:r>
          </a:p>
          <a:p>
            <a:pPr lvl="1" rtl="0">
              <a:defRPr/>
            </a:pPr>
            <a:r>
              <a:rPr lang="es-us" sz="2600" dirty="0">
                <a:solidFill>
                  <a:schemeClr val="bg1"/>
                </a:solidFill>
                <a:latin typeface="Arial" panose="020B0604020202020204" pitchFamily="34" charset="0"/>
                <a:cs typeface="Arial" panose="020B0604020202020204" pitchFamily="34" charset="0"/>
              </a:rPr>
              <a:t>Los vagones cisterna existentes se deben adaptar para 2023 de acuerdo con el diseño de adaptación o la norma de rendimiento prescrita por el DOT </a:t>
            </a:r>
          </a:p>
          <a:p>
            <a:pPr lvl="1" rtl="0">
              <a:defRPr/>
            </a:pPr>
            <a:endParaRPr lang="en-US" sz="2600" dirty="0">
              <a:solidFill>
                <a:schemeClr val="bg1"/>
              </a:solidFill>
              <a:latin typeface="Arial" panose="020B0604020202020204" pitchFamily="34" charset="0"/>
              <a:cs typeface="Arial" panose="020B0604020202020204" pitchFamily="34" charset="0"/>
            </a:endParaRPr>
          </a:p>
          <a:p>
            <a:pPr rtl="0">
              <a:defRPr/>
            </a:pPr>
            <a:endParaRPr lang="en-US" dirty="0"/>
          </a:p>
        </p:txBody>
      </p:sp>
      <p:pic>
        <p:nvPicPr>
          <p:cNvPr id="40964" name="Picture 2">
            <a:extLst>
              <a:ext uri="{FF2B5EF4-FFF2-40B4-BE49-F238E27FC236}">
                <a16:creationId xmlns:a16="http://schemas.microsoft.com/office/drawing/2014/main" id="{2A434C09-6B07-484F-A3F1-38B445830D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990600"/>
            <a:ext cx="4191000" cy="34321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0456E45E-E041-48CD-8E0A-73434F6F6BAC}"/>
              </a:ext>
            </a:extLst>
          </p:cNvPr>
          <p:cNvSpPr>
            <a:spLocks noChangeArrowheads="1"/>
          </p:cNvSpPr>
          <p:nvPr/>
        </p:nvSpPr>
        <p:spPr bwMode="auto">
          <a:xfrm>
            <a:off x="609600" y="0"/>
            <a:ext cx="100584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rtl="0">
              <a:spcBef>
                <a:spcPct val="0"/>
              </a:spcBef>
              <a:buFontTx/>
              <a:buNone/>
            </a:pPr>
            <a:r>
              <a:rPr lang="es-us" sz="4400" dirty="0">
                <a:solidFill>
                  <a:srgbClr val="003175"/>
                </a:solidFill>
                <a:latin typeface="Arial" panose="020B0604020202020204" pitchFamily="34" charset="0"/>
                <a:cs typeface="Arial" panose="020B0604020202020204" pitchFamily="34" charset="0"/>
              </a:rPr>
              <a:t>Transporte por ferrocarril</a:t>
            </a:r>
          </a:p>
        </p:txBody>
      </p:sp>
      <p:sp>
        <p:nvSpPr>
          <p:cNvPr id="43011" name="Rectangle 8">
            <a:extLst>
              <a:ext uri="{FF2B5EF4-FFF2-40B4-BE49-F238E27FC236}">
                <a16:creationId xmlns:a16="http://schemas.microsoft.com/office/drawing/2014/main" id="{63594C23-D43B-477D-85E2-F9A2386D67B0}"/>
              </a:ext>
            </a:extLst>
          </p:cNvPr>
          <p:cNvSpPr>
            <a:spLocks noGrp="1"/>
          </p:cNvSpPr>
          <p:nvPr>
            <p:ph type="body" sz="half" idx="4294967295"/>
          </p:nvPr>
        </p:nvSpPr>
        <p:spPr>
          <a:xfrm>
            <a:off x="609600" y="1371600"/>
            <a:ext cx="10058400" cy="4449763"/>
          </a:xfrm>
        </p:spPr>
        <p:txBody>
          <a:bodyPr rtlCol="0"/>
          <a:lstStyle/>
          <a:p>
            <a:pPr rtl="0">
              <a:lnSpc>
                <a:spcPct val="90000"/>
              </a:lnSpc>
              <a:defRPr/>
            </a:pPr>
            <a:r>
              <a:rPr lang="es-us" sz="2800" dirty="0">
                <a:solidFill>
                  <a:schemeClr val="bg1"/>
                </a:solidFill>
                <a:latin typeface="Arial" panose="020B0604020202020204" pitchFamily="34" charset="0"/>
                <a:ea typeface="ＭＳ Ｐゴシック" panose="020B0600070205080204" pitchFamily="34" charset="-128"/>
              </a:rPr>
              <a:t>Tren unitario</a:t>
            </a:r>
          </a:p>
          <a:p>
            <a:pPr lvl="1" rtl="0">
              <a:lnSpc>
                <a:spcPct val="90000"/>
              </a:lnSpc>
              <a:defRPr/>
            </a:pPr>
            <a:r>
              <a:rPr lang="es-us" sz="2600" dirty="0">
                <a:solidFill>
                  <a:schemeClr val="bg1"/>
                </a:solidFill>
                <a:latin typeface="Arial" panose="020B0604020202020204" pitchFamily="34" charset="0"/>
                <a:ea typeface="ＭＳ Ｐゴシック" panose="020B0600070205080204" pitchFamily="34" charset="-128"/>
              </a:rPr>
              <a:t>Consta de 80 a 100 vagones cisterna</a:t>
            </a:r>
          </a:p>
          <a:p>
            <a:pPr lvl="1" rtl="0">
              <a:lnSpc>
                <a:spcPct val="90000"/>
              </a:lnSpc>
              <a:defRPr/>
            </a:pPr>
            <a:r>
              <a:rPr lang="es-us" sz="2600" dirty="0">
                <a:solidFill>
                  <a:schemeClr val="bg1"/>
                </a:solidFill>
                <a:latin typeface="Arial" panose="020B0604020202020204" pitchFamily="34" charset="0"/>
                <a:ea typeface="ＭＳ Ｐゴシック" panose="020B0600070205080204" pitchFamily="34" charset="-128"/>
              </a:rPr>
              <a:t>Punto de destino único</a:t>
            </a:r>
            <a:endParaRPr lang="en-US" altLang="en-US" sz="2600" dirty="0">
              <a:solidFill>
                <a:schemeClr val="bg1"/>
              </a:solidFill>
              <a:latin typeface="Arial" panose="020B0604020202020204" pitchFamily="34" charset="0"/>
              <a:ea typeface="ＭＳ Ｐゴシック" panose="020B0600070205080204" pitchFamily="34" charset="-128"/>
            </a:endParaRPr>
          </a:p>
          <a:p>
            <a:pPr rtl="0" eaLnBrk="1" hangingPunct="1">
              <a:lnSpc>
                <a:spcPct val="90000"/>
              </a:lnSpc>
              <a:defRPr/>
            </a:pPr>
            <a: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Vagones cisterna rotulados y marcados </a:t>
            </a:r>
          </a:p>
          <a:p>
            <a:pPr marL="0" indent="0" rtl="0" eaLnBrk="1" hangingPunct="1">
              <a:lnSpc>
                <a:spcPct val="90000"/>
              </a:lnSpc>
              <a:buFont typeface="Arial" panose="020B0604020202020204" pitchFamily="34" charset="0"/>
              <a:buNone/>
              <a:defRPr/>
            </a:pPr>
            <a: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   igual que el transporte por carretera</a:t>
            </a:r>
          </a:p>
          <a:p>
            <a:pPr lvl="1" rtl="0" eaLnBrk="1" hangingPunct="1">
              <a:lnSpc>
                <a:spcPct val="90000"/>
              </a:lnSpc>
              <a:defRPr/>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Ambos lados y ambos extremos</a:t>
            </a:r>
          </a:p>
          <a:p>
            <a:pPr rtl="0" eaLnBrk="1" hangingPunct="1">
              <a:lnSpc>
                <a:spcPct val="90000"/>
              </a:lnSpc>
              <a:defRPr/>
            </a:pPr>
            <a: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Dispositivos de alivio de presión </a:t>
            </a:r>
          </a:p>
          <a:p>
            <a:pPr rtl="0" eaLnBrk="1" hangingPunct="1">
              <a:lnSpc>
                <a:spcPct val="90000"/>
              </a:lnSpc>
              <a:defRPr/>
            </a:pPr>
            <a: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Dispositivo de alivio de vacío (opcional)</a:t>
            </a:r>
          </a:p>
          <a:p>
            <a:pPr rtl="0" eaLnBrk="1" hangingPunct="1">
              <a:lnSpc>
                <a:spcPct val="90000"/>
              </a:lnSpc>
              <a:defRPr/>
            </a:pPr>
            <a: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Los vagones cisterna se pueden cargar y descargar tanto en la parte superior como en la inferior</a:t>
            </a:r>
          </a:p>
        </p:txBody>
      </p:sp>
      <p:pic>
        <p:nvPicPr>
          <p:cNvPr id="43012" name="Picture 1">
            <a:extLst>
              <a:ext uri="{FF2B5EF4-FFF2-40B4-BE49-F238E27FC236}">
                <a16:creationId xmlns:a16="http://schemas.microsoft.com/office/drawing/2014/main" id="{1707BBAC-13E0-49C4-AD5B-5545A4B2BC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1828800"/>
            <a:ext cx="3981450" cy="268922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C0C5A-D982-41CA-84A4-5ABF2595EA97}"/>
              </a:ext>
            </a:extLst>
          </p:cNvPr>
          <p:cNvSpPr>
            <a:spLocks noGrp="1"/>
          </p:cNvSpPr>
          <p:nvPr>
            <p:ph type="title"/>
          </p:nvPr>
        </p:nvSpPr>
        <p:spPr>
          <a:xfrm>
            <a:off x="609600" y="152400"/>
            <a:ext cx="10972800" cy="579437"/>
          </a:xfrm>
        </p:spPr>
        <p:txBody>
          <a:bodyPr rtlCol="0"/>
          <a:lstStyle/>
          <a:p>
            <a:pPr rtl="0"/>
            <a:r>
              <a:rPr lang="es-us" sz="4400" b="0">
                <a:solidFill>
                  <a:srgbClr val="28567B"/>
                </a:solidFill>
              </a:rPr>
              <a:t>Contactos y aplicaciones</a:t>
            </a:r>
          </a:p>
        </p:txBody>
      </p:sp>
      <p:pic>
        <p:nvPicPr>
          <p:cNvPr id="5" name="Picture 4" descr="A picture containing sky, outdoor&#10;&#10;Description automatically generated">
            <a:extLst>
              <a:ext uri="{FF2B5EF4-FFF2-40B4-BE49-F238E27FC236}">
                <a16:creationId xmlns:a16="http://schemas.microsoft.com/office/drawing/2014/main" id="{E4686243-E0D7-42D1-8599-07F4BB75BCED}"/>
              </a:ext>
            </a:extLst>
          </p:cNvPr>
          <p:cNvPicPr>
            <a:picLocks noChangeAspect="1"/>
          </p:cNvPicPr>
          <p:nvPr/>
        </p:nvPicPr>
        <p:blipFill rotWithShape="1">
          <a:blip r:embed="rId3">
            <a:extLst>
              <a:ext uri="{28A0092B-C50C-407E-A947-70E740481C1C}">
                <a14:useLocalDpi xmlns:a14="http://schemas.microsoft.com/office/drawing/2010/main" val="0"/>
              </a:ext>
            </a:extLst>
          </a:blip>
          <a:srcRect l="31330" t="285" r="23165" b="20794"/>
          <a:stretch/>
        </p:blipFill>
        <p:spPr bwMode="auto">
          <a:xfrm>
            <a:off x="8763000" y="1524000"/>
            <a:ext cx="1698171" cy="3927021"/>
          </a:xfrm>
          <a:prstGeom prst="rect">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pic>
      <p:pic>
        <p:nvPicPr>
          <p:cNvPr id="6" name="Picture 5" descr="A street sign on a pole&#10;&#10;Description automatically generated">
            <a:extLst>
              <a:ext uri="{FF2B5EF4-FFF2-40B4-BE49-F238E27FC236}">
                <a16:creationId xmlns:a16="http://schemas.microsoft.com/office/drawing/2014/main" id="{AB777BC7-828D-4FCB-8850-0EAA7DFD71BE}"/>
              </a:ext>
            </a:extLst>
          </p:cNvPr>
          <p:cNvPicPr>
            <a:picLocks noChangeAspect="1"/>
          </p:cNvPicPr>
          <p:nvPr/>
        </p:nvPicPr>
        <p:blipFill rotWithShape="1">
          <a:blip r:embed="rId4">
            <a:extLst>
              <a:ext uri="{28A0092B-C50C-407E-A947-70E740481C1C}">
                <a14:useLocalDpi xmlns:a14="http://schemas.microsoft.com/office/drawing/2010/main" val="0"/>
              </a:ext>
            </a:extLst>
          </a:blip>
          <a:srcRect l="27877" t="17955" r="29252" b="33196"/>
          <a:stretch/>
        </p:blipFill>
        <p:spPr bwMode="auto">
          <a:xfrm>
            <a:off x="9982200" y="1219200"/>
            <a:ext cx="1868209" cy="159750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6F54663-14A3-463F-93DC-52CF9D98B29E}"/>
              </a:ext>
            </a:extLst>
          </p:cNvPr>
          <p:cNvPicPr>
            <a:picLocks noChangeAspect="1"/>
          </p:cNvPicPr>
          <p:nvPr/>
        </p:nvPicPr>
        <p:blipFill>
          <a:blip r:embed="rId5"/>
          <a:stretch>
            <a:fillRect/>
          </a:stretch>
        </p:blipFill>
        <p:spPr>
          <a:xfrm>
            <a:off x="3962400" y="4648200"/>
            <a:ext cx="3356745" cy="807318"/>
          </a:xfrm>
          <a:prstGeom prst="rect">
            <a:avLst/>
          </a:prstGeom>
          <a:ln>
            <a:solidFill>
              <a:schemeClr val="tx1"/>
            </a:solidFill>
          </a:ln>
          <a:effectLst>
            <a:outerShdw blurRad="50800" dist="38100" dir="2700000" algn="tl" rotWithShape="0">
              <a:prstClr val="black">
                <a:alpha val="40000"/>
              </a:prstClr>
            </a:outerShdw>
          </a:effectLst>
        </p:spPr>
      </p:pic>
      <p:pic>
        <p:nvPicPr>
          <p:cNvPr id="1026" name="Picture 2" descr="Crossing Inventory">
            <a:extLst>
              <a:ext uri="{FF2B5EF4-FFF2-40B4-BE49-F238E27FC236}">
                <a16:creationId xmlns:a16="http://schemas.microsoft.com/office/drawing/2014/main" id="{8341F95B-2218-4266-8611-E5195FC935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8778"/>
          <a:stretch/>
        </p:blipFill>
        <p:spPr bwMode="auto">
          <a:xfrm>
            <a:off x="9982200" y="4191000"/>
            <a:ext cx="1856014" cy="152400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94E71DC-46C0-4942-8570-193130790B3C}"/>
              </a:ext>
            </a:extLst>
          </p:cNvPr>
          <p:cNvSpPr txBox="1"/>
          <p:nvPr/>
        </p:nvSpPr>
        <p:spPr>
          <a:xfrm>
            <a:off x="457200" y="1295400"/>
            <a:ext cx="8153400" cy="4431983"/>
          </a:xfrm>
          <a:prstGeom prst="rect">
            <a:avLst/>
          </a:prstGeom>
          <a:noFill/>
        </p:spPr>
        <p:txBody>
          <a:bodyPr wrap="square" rtlCol="0">
            <a:spAutoFit/>
          </a:bodyPr>
          <a:lstStyle/>
          <a:p>
            <a:pPr marL="457200" indent="-457200" rtl="0">
              <a:buFont typeface="Arial" panose="020B0604020202020204" pitchFamily="34" charset="0"/>
              <a:buChar char="•"/>
            </a:pPr>
            <a:r>
              <a:rPr lang="es-us" sz="2800" dirty="0">
                <a:solidFill>
                  <a:schemeClr val="bg1"/>
                </a:solidFill>
              </a:rPr>
              <a:t>Sistema de Notificación de Emergencias (ENS) </a:t>
            </a:r>
          </a:p>
          <a:p>
            <a:pPr marL="914400" lvl="1" indent="-457200" rtl="0">
              <a:buFont typeface="Arial" panose="020B0604020202020204" pitchFamily="34" charset="0"/>
              <a:buChar char="‒"/>
            </a:pPr>
            <a:r>
              <a:rPr lang="es-us" sz="2600" dirty="0">
                <a:solidFill>
                  <a:schemeClr val="bg1"/>
                </a:solidFill>
              </a:rPr>
              <a:t>Identificador de cruce para una ubicación específica</a:t>
            </a:r>
          </a:p>
          <a:p>
            <a:pPr marL="914400" lvl="1" indent="-457200" rtl="0">
              <a:buFont typeface="Arial" panose="020B0604020202020204" pitchFamily="34" charset="0"/>
              <a:buChar char="‒"/>
            </a:pPr>
            <a:r>
              <a:rPr lang="es-us" sz="2600" dirty="0">
                <a:solidFill>
                  <a:schemeClr val="bg1"/>
                </a:solidFill>
              </a:rPr>
              <a:t>Número de teléfono de emergencia</a:t>
            </a:r>
          </a:p>
          <a:p>
            <a:pPr marL="457200" indent="-457200" rtl="0">
              <a:buFont typeface="Arial" panose="020B0604020202020204" pitchFamily="34" charset="0"/>
              <a:buChar char="•"/>
            </a:pPr>
            <a:r>
              <a:rPr lang="es-us" sz="2800" dirty="0">
                <a:solidFill>
                  <a:schemeClr val="bg1"/>
                </a:solidFill>
              </a:rPr>
              <a:t>Aplicación móvil </a:t>
            </a:r>
            <a:r>
              <a:rPr lang="es-us" sz="2800" dirty="0" err="1">
                <a:solidFill>
                  <a:schemeClr val="bg1"/>
                </a:solidFill>
              </a:rPr>
              <a:t>AskRail</a:t>
            </a:r>
            <a:endParaRPr lang="es-us" sz="2800" dirty="0">
              <a:solidFill>
                <a:schemeClr val="bg1"/>
              </a:solidFill>
            </a:endParaRPr>
          </a:p>
          <a:p>
            <a:pPr marL="914400" lvl="1" indent="-457200" rtl="0">
              <a:buFont typeface="Arial" panose="020B0604020202020204" pitchFamily="34" charset="0"/>
              <a:buChar char="‒"/>
            </a:pPr>
            <a:r>
              <a:rPr lang="es-us" sz="2600" dirty="0">
                <a:solidFill>
                  <a:schemeClr val="bg1"/>
                </a:solidFill>
              </a:rPr>
              <a:t>Base de datos en tiempo real para determinar el propietario, la ubicación y el contenido del vagón en función del número de identificación</a:t>
            </a:r>
          </a:p>
          <a:p>
            <a:pPr marL="914400" lvl="1" indent="-457200" rtl="0">
              <a:buFont typeface="Arial" panose="020B0604020202020204" pitchFamily="34" charset="0"/>
              <a:buChar char="‒"/>
            </a:pPr>
            <a:r>
              <a:rPr lang="es-us" sz="2600" dirty="0">
                <a:solidFill>
                  <a:schemeClr val="bg1"/>
                </a:solidFill>
                <a:hlinkClick r:id="rId7">
                  <a:extLst>
                    <a:ext uri="{A12FA001-AC4F-418D-AE19-62706E023703}">
                      <ahyp:hlinkClr xmlns:ahyp="http://schemas.microsoft.com/office/drawing/2018/hyperlinkcolor" val="tx"/>
                    </a:ext>
                  </a:extLst>
                </a:hlinkClick>
              </a:rPr>
              <a:t>http://askrail.us/</a:t>
            </a:r>
            <a:endParaRPr lang="en-US" sz="2600" dirty="0">
              <a:solidFill>
                <a:schemeClr val="bg1"/>
              </a:solidFill>
            </a:endParaRPr>
          </a:p>
          <a:p>
            <a:pPr marL="914400" lvl="1" indent="-457200" rtl="0">
              <a:buFont typeface="Arial" panose="020B0604020202020204" pitchFamily="34" charset="0"/>
              <a:buChar char="‒"/>
            </a:pPr>
            <a:endParaRPr lang="en-US" dirty="0">
              <a:solidFill>
                <a:schemeClr val="bg1"/>
              </a:solidFill>
            </a:endParaRPr>
          </a:p>
          <a:p>
            <a:pPr rtl="0"/>
            <a:endParaRPr lang="en-US" sz="2000" dirty="0"/>
          </a:p>
        </p:txBody>
      </p:sp>
    </p:spTree>
    <p:extLst>
      <p:ext uri="{BB962C8B-B14F-4D97-AF65-F5344CB8AC3E}">
        <p14:creationId xmlns:p14="http://schemas.microsoft.com/office/powerpoint/2010/main" val="3518094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B86EA6EB-14AC-4581-AF20-396E0891A1CE}"/>
              </a:ext>
            </a:extLst>
          </p:cNvPr>
          <p:cNvSpPr>
            <a:spLocks noGrp="1"/>
          </p:cNvSpPr>
          <p:nvPr>
            <p:ph type="title"/>
          </p:nvPr>
        </p:nvSpPr>
        <p:spPr>
          <a:xfrm>
            <a:off x="609600" y="0"/>
            <a:ext cx="9525000" cy="808038"/>
          </a:xfrm>
        </p:spPr>
        <p:txBody>
          <a:bodyPr rtlCol="0"/>
          <a:lstStyle/>
          <a:p>
            <a:pPr rtl="0" eaLnBrk="1" hangingPunct="1"/>
            <a:r>
              <a:rPr lang="es-us" sz="4400" b="0" dirty="0">
                <a:solidFill>
                  <a:srgbClr val="003175"/>
                </a:solidFill>
                <a:latin typeface="Arial" panose="020B0604020202020204" pitchFamily="34" charset="0"/>
                <a:ea typeface="ＭＳ Ｐゴシック" panose="020B0600070205080204" pitchFamily="34" charset="-128"/>
                <a:cs typeface="Arial" panose="020B0604020202020204" pitchFamily="34" charset="0"/>
              </a:rPr>
              <a:t>Objetivo</a:t>
            </a:r>
          </a:p>
        </p:txBody>
      </p:sp>
      <p:sp>
        <p:nvSpPr>
          <p:cNvPr id="10243" name="Rectangle 3">
            <a:extLst>
              <a:ext uri="{FF2B5EF4-FFF2-40B4-BE49-F238E27FC236}">
                <a16:creationId xmlns:a16="http://schemas.microsoft.com/office/drawing/2014/main" id="{C1E6DD11-165F-451E-B1C5-32B6E0B39087}"/>
              </a:ext>
            </a:extLst>
          </p:cNvPr>
          <p:cNvSpPr>
            <a:spLocks noGrp="1"/>
          </p:cNvSpPr>
          <p:nvPr>
            <p:ph type="body" idx="1"/>
          </p:nvPr>
        </p:nvSpPr>
        <p:spPr>
          <a:xfrm>
            <a:off x="609600" y="1417637"/>
            <a:ext cx="6934200" cy="4449763"/>
          </a:xfrm>
        </p:spPr>
        <p:txBody>
          <a:bodyPr rtlCol="0"/>
          <a:lstStyle/>
          <a:p>
            <a:pPr marL="0" indent="0" rtl="0" eaLnBrk="1" hangingPunct="1">
              <a:lnSpc>
                <a:spcPct val="90000"/>
              </a:lnSpc>
              <a:buFont typeface="Arial" panose="020B0604020202020204" pitchFamily="34" charset="0"/>
              <a:buNone/>
            </a:pPr>
            <a: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Al terminar este módulo, los participantes podrán describir cómo se transportan y transfieren los combustibles mezclados con etanol, así como dónde existirán los puntos más probables de error en estas acciones.</a:t>
            </a:r>
          </a:p>
        </p:txBody>
      </p:sp>
      <p:pic>
        <p:nvPicPr>
          <p:cNvPr id="5" name="Picture 4">
            <a:extLst>
              <a:ext uri="{FF2B5EF4-FFF2-40B4-BE49-F238E27FC236}">
                <a16:creationId xmlns:a16="http://schemas.microsoft.com/office/drawing/2014/main" id="{30D0468F-E156-4BAA-BBAB-BF645CC11075}"/>
              </a:ext>
            </a:extLst>
          </p:cNvPr>
          <p:cNvPicPr>
            <a:picLocks noChangeAspect="1"/>
          </p:cNvPicPr>
          <p:nvPr/>
        </p:nvPicPr>
        <p:blipFill rotWithShape="1">
          <a:blip r:embed="rId3"/>
          <a:srcRect l="2563" t="2663" r="2730" b="2532"/>
          <a:stretch/>
        </p:blipFill>
        <p:spPr>
          <a:xfrm>
            <a:off x="7696200" y="1447800"/>
            <a:ext cx="3851275" cy="3752101"/>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a:extLst>
              <a:ext uri="{FF2B5EF4-FFF2-40B4-BE49-F238E27FC236}">
                <a16:creationId xmlns:a16="http://schemas.microsoft.com/office/drawing/2014/main" id="{4D73F278-66F7-4F65-9550-0EF607E0D2B3}"/>
              </a:ext>
            </a:extLst>
          </p:cNvPr>
          <p:cNvSpPr>
            <a:spLocks noGrp="1"/>
          </p:cNvSpPr>
          <p:nvPr>
            <p:ph idx="1"/>
          </p:nvPr>
        </p:nvSpPr>
        <p:spPr>
          <a:xfrm>
            <a:off x="685800" y="1447800"/>
            <a:ext cx="8001000" cy="762000"/>
          </a:xfrm>
        </p:spPr>
        <p:txBody>
          <a:bodyPr rtlCol="0"/>
          <a:lstStyle/>
          <a:p>
            <a:pPr marL="0" indent="0" rtl="0">
              <a:lnSpc>
                <a:spcPct val="90000"/>
              </a:lnSpc>
              <a:buFont typeface="Arial" panose="020B0604020202020204" pitchFamily="34" charset="0"/>
              <a:buNone/>
            </a:pPr>
            <a: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Ejemplo</a:t>
            </a:r>
            <a:r>
              <a:rPr lang="es-us" sz="2800" dirty="0">
                <a:solidFill>
                  <a:schemeClr val="bg1"/>
                </a:solidFill>
                <a:latin typeface="Arial" panose="020B0604020202020204" pitchFamily="34" charset="0"/>
                <a:ea typeface="ＭＳ Ｐゴシック" panose="020B0600070205080204" pitchFamily="34" charset="-128"/>
              </a:rPr>
              <a:t> de carteles y documentos de envío: </a:t>
            </a:r>
          </a:p>
        </p:txBody>
      </p:sp>
      <p:pic>
        <p:nvPicPr>
          <p:cNvPr id="45059" name="Picture 3">
            <a:extLst>
              <a:ext uri="{FF2B5EF4-FFF2-40B4-BE49-F238E27FC236}">
                <a16:creationId xmlns:a16="http://schemas.microsoft.com/office/drawing/2014/main" id="{1CD264F6-3B85-4136-9E8F-313D4FF1C5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9062" y="1676400"/>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angle 2">
            <a:extLst>
              <a:ext uri="{FF2B5EF4-FFF2-40B4-BE49-F238E27FC236}">
                <a16:creationId xmlns:a16="http://schemas.microsoft.com/office/drawing/2014/main" id="{2682D978-02D7-4FF5-A0AA-FACD99FD38E6}"/>
              </a:ext>
            </a:extLst>
          </p:cNvPr>
          <p:cNvSpPr>
            <a:spLocks noChangeArrowheads="1"/>
          </p:cNvSpPr>
          <p:nvPr/>
        </p:nvSpPr>
        <p:spPr bwMode="auto">
          <a:xfrm>
            <a:off x="609600" y="0"/>
            <a:ext cx="10210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rtl="0">
              <a:spcBef>
                <a:spcPct val="0"/>
              </a:spcBef>
              <a:buFontTx/>
              <a:buNone/>
            </a:pPr>
            <a:r>
              <a:rPr lang="es-us" sz="4400" dirty="0">
                <a:solidFill>
                  <a:srgbClr val="003175"/>
                </a:solidFill>
                <a:latin typeface="Arial" panose="020B0604020202020204" pitchFamily="34" charset="0"/>
                <a:cs typeface="Arial" panose="020B0604020202020204" pitchFamily="34" charset="0"/>
              </a:rPr>
              <a:t>Documentos de envío</a:t>
            </a:r>
          </a:p>
        </p:txBody>
      </p:sp>
      <p:pic>
        <p:nvPicPr>
          <p:cNvPr id="45061" name="Picture 6">
            <a:extLst>
              <a:ext uri="{FF2B5EF4-FFF2-40B4-BE49-F238E27FC236}">
                <a16:creationId xmlns:a16="http://schemas.microsoft.com/office/drawing/2014/main" id="{97092BDB-7C53-4769-B221-EEE6C3C356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938" y="2133600"/>
            <a:ext cx="2819400" cy="35115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CE3319C0-69F7-49EA-AD6A-998DC518F95E}"/>
              </a:ext>
            </a:extLst>
          </p:cNvPr>
          <p:cNvSpPr txBox="1"/>
          <p:nvPr/>
        </p:nvSpPr>
        <p:spPr>
          <a:xfrm>
            <a:off x="7434262" y="4953000"/>
            <a:ext cx="3657600" cy="830997"/>
          </a:xfrm>
          <a:prstGeom prst="rect">
            <a:avLst/>
          </a:prstGeom>
        </p:spPr>
        <p:style>
          <a:lnRef idx="0">
            <a:schemeClr val="accent2"/>
          </a:lnRef>
          <a:fillRef idx="3">
            <a:schemeClr val="accent2"/>
          </a:fillRef>
          <a:effectRef idx="3">
            <a:schemeClr val="accent2"/>
          </a:effectRef>
          <a:fontRef idx="minor">
            <a:schemeClr val="lt1"/>
          </a:fontRef>
        </p:style>
        <p:txBody>
          <a:bodyPr rtlCol="0">
            <a:spAutoFit/>
          </a:bodyPr>
          <a:lstStyle/>
          <a:p>
            <a:pPr algn="ctr" rtl="0" eaLnBrk="0" fontAlgn="base" hangingPunct="0">
              <a:spcBef>
                <a:spcPct val="0"/>
              </a:spcBef>
              <a:spcAft>
                <a:spcPct val="0"/>
              </a:spcAft>
              <a:defRPr/>
            </a:pPr>
            <a:r>
              <a:rPr lang="es-us" sz="2400" b="1">
                <a:solidFill>
                  <a:srgbClr val="FFC000"/>
                </a:solidFill>
                <a:effectLst>
                  <a:outerShdw blurRad="38100" dist="38100" dir="2700000" algn="tl">
                    <a:srgbClr val="000000">
                      <a:alpha val="43137"/>
                    </a:srgbClr>
                  </a:outerShdw>
                </a:effectLst>
                <a:latin typeface="Arial"/>
              </a:rPr>
              <a:t>CHEMTREC </a:t>
            </a:r>
          </a:p>
          <a:p>
            <a:pPr algn="ctr" rtl="0" eaLnBrk="0" fontAlgn="base" hangingPunct="0">
              <a:spcBef>
                <a:spcPct val="0"/>
              </a:spcBef>
              <a:spcAft>
                <a:spcPct val="0"/>
              </a:spcAft>
              <a:defRPr/>
            </a:pPr>
            <a:r>
              <a:rPr lang="es-us" sz="2400" b="1">
                <a:solidFill>
                  <a:srgbClr val="FFC000"/>
                </a:solidFill>
                <a:effectLst>
                  <a:outerShdw blurRad="38100" dist="38100" dir="2700000" algn="tl">
                    <a:srgbClr val="000000">
                      <a:alpha val="43137"/>
                    </a:srgbClr>
                  </a:outerShdw>
                </a:effectLst>
                <a:latin typeface="Arial"/>
              </a:rPr>
              <a:t>1-800-424-9300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7D6C1A37-894F-4680-B7DB-151ECEC52BE9}"/>
              </a:ext>
            </a:extLst>
          </p:cNvPr>
          <p:cNvSpPr>
            <a:spLocks noGrp="1"/>
          </p:cNvSpPr>
          <p:nvPr>
            <p:ph type="title" idx="4294967295"/>
          </p:nvPr>
        </p:nvSpPr>
        <p:spPr>
          <a:xfrm>
            <a:off x="609600" y="0"/>
            <a:ext cx="9601200" cy="838200"/>
          </a:xfrm>
        </p:spPr>
        <p:txBody>
          <a:bodyPr rtlCol="0"/>
          <a:lstStyle/>
          <a:p>
            <a:pPr rtl="0" eaLnBrk="1" hangingPunct="1"/>
            <a:r>
              <a:rPr lang="es-us" sz="4400" b="0" dirty="0">
                <a:solidFill>
                  <a:srgbClr val="003175"/>
                </a:solidFill>
                <a:latin typeface="Arial" panose="020B0604020202020204" pitchFamily="34" charset="0"/>
                <a:ea typeface="ＭＳ Ｐゴシック" panose="020B0600070205080204" pitchFamily="34" charset="-128"/>
                <a:cs typeface="Arial" panose="020B0604020202020204" pitchFamily="34" charset="0"/>
              </a:rPr>
              <a:t>Logística de transporte</a:t>
            </a:r>
          </a:p>
        </p:txBody>
      </p:sp>
      <p:sp>
        <p:nvSpPr>
          <p:cNvPr id="47107" name="Rectangle 3">
            <a:extLst>
              <a:ext uri="{FF2B5EF4-FFF2-40B4-BE49-F238E27FC236}">
                <a16:creationId xmlns:a16="http://schemas.microsoft.com/office/drawing/2014/main" id="{EF2AE005-6DB0-4A1C-8288-09BA818AE30F}"/>
              </a:ext>
            </a:extLst>
          </p:cNvPr>
          <p:cNvSpPr>
            <a:spLocks noGrp="1"/>
          </p:cNvSpPr>
          <p:nvPr>
            <p:ph type="body" idx="4294967295"/>
          </p:nvPr>
        </p:nvSpPr>
        <p:spPr>
          <a:xfrm>
            <a:off x="609600" y="1295400"/>
            <a:ext cx="10896600" cy="4297363"/>
          </a:xfrm>
        </p:spPr>
        <p:txBody>
          <a:bodyPr rtlCol="0"/>
          <a:lstStyle/>
          <a:p>
            <a:pPr rtl="0" eaLnBrk="1" hangingPunct="1">
              <a:lnSpc>
                <a:spcPct val="90000"/>
              </a:lnSpc>
            </a:pPr>
            <a: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El destino del combustible de etanol </a:t>
            </a:r>
            <a:b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br>
            <a: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desnaturalizado determina el modo de transporte</a:t>
            </a:r>
          </a:p>
          <a:p>
            <a:pPr rtl="0" eaLnBrk="1" hangingPunct="1">
              <a:lnSpc>
                <a:spcPct val="90000"/>
              </a:lnSpc>
            </a:pPr>
            <a: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Abandonar la planta de producción:</a:t>
            </a:r>
          </a:p>
          <a:p>
            <a:pPr lvl="1" rtl="0" eaLnBrk="1" hangingPunct="1">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El mayor volumen transportado por ferrocarril </a:t>
            </a:r>
          </a:p>
          <a:p>
            <a:pPr lvl="1" rtl="0" eaLnBrk="1" hangingPunct="1">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En segundo lugar está el camión cisterna y luego el </a:t>
            </a:r>
            <a:b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b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carguero o barcaza</a:t>
            </a:r>
          </a:p>
          <a:p>
            <a:pPr lvl="1" rtl="0" eaLnBrk="1" hangingPunct="1">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Se transportan cantidades muy pequeñas por oleoductos</a:t>
            </a:r>
          </a:p>
          <a:p>
            <a:pPr rtl="0" eaLnBrk="1" hangingPunct="1">
              <a:lnSpc>
                <a:spcPct val="90000"/>
              </a:lnSpc>
            </a:pPr>
            <a: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Llegada a las terminales de almacenamiento:</a:t>
            </a:r>
          </a:p>
          <a:p>
            <a:pPr lvl="1" rtl="0" eaLnBrk="1" hangingPunct="1">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Las terminales de almacenamiento sin espuela reciben el producto </a:t>
            </a:r>
            <a:b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b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por camión cisterna, carguero, barcaza u oleoductos</a:t>
            </a:r>
          </a:p>
          <a:p>
            <a:pPr lvl="1" rtl="0" eaLnBrk="1" hangingPunct="1">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Camión cisterna desde las instalaciones de transbordo ferroviario</a:t>
            </a:r>
          </a:p>
        </p:txBody>
      </p:sp>
      <p:pic>
        <p:nvPicPr>
          <p:cNvPr id="6" name="Picture 5" descr="A picture containing tree, outdoor, sky, ground&#10;&#10;Description generated with very high confidence">
            <a:extLst>
              <a:ext uri="{FF2B5EF4-FFF2-40B4-BE49-F238E27FC236}">
                <a16:creationId xmlns:a16="http://schemas.microsoft.com/office/drawing/2014/main" id="{74B0E505-8F2F-4374-9002-CB504D95DDD7}"/>
              </a:ext>
            </a:extLst>
          </p:cNvPr>
          <p:cNvPicPr>
            <a:picLocks noChangeAspect="1"/>
          </p:cNvPicPr>
          <p:nvPr/>
        </p:nvPicPr>
        <p:blipFill>
          <a:blip r:embed="rId3"/>
          <a:stretch>
            <a:fillRect/>
          </a:stretch>
        </p:blipFill>
        <p:spPr>
          <a:xfrm>
            <a:off x="10820400" y="2209800"/>
            <a:ext cx="1227137" cy="1839912"/>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descr="A large blue truck is parked in front of a building&#10;&#10;Description generated with very high confidence">
            <a:extLst>
              <a:ext uri="{FF2B5EF4-FFF2-40B4-BE49-F238E27FC236}">
                <a16:creationId xmlns:a16="http://schemas.microsoft.com/office/drawing/2014/main" id="{1EE296EE-D060-4B9C-8729-685455067A89}"/>
              </a:ext>
            </a:extLst>
          </p:cNvPr>
          <p:cNvPicPr>
            <a:picLocks noChangeAspect="1"/>
          </p:cNvPicPr>
          <p:nvPr/>
        </p:nvPicPr>
        <p:blipFill rotWithShape="1">
          <a:blip r:embed="rId4"/>
          <a:srcRect t="18616"/>
          <a:stretch/>
        </p:blipFill>
        <p:spPr>
          <a:xfrm>
            <a:off x="9144000" y="2743200"/>
            <a:ext cx="1943100" cy="1082675"/>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descr="A large ship in a body of water&#10;&#10;Description generated with very high confidence">
            <a:extLst>
              <a:ext uri="{FF2B5EF4-FFF2-40B4-BE49-F238E27FC236}">
                <a16:creationId xmlns:a16="http://schemas.microsoft.com/office/drawing/2014/main" id="{04F50160-6A73-4B35-8E26-147B4D858160}"/>
              </a:ext>
            </a:extLst>
          </p:cNvPr>
          <p:cNvPicPr>
            <a:picLocks noChangeAspect="1"/>
          </p:cNvPicPr>
          <p:nvPr/>
        </p:nvPicPr>
        <p:blipFill rotWithShape="1">
          <a:blip r:embed="rId5"/>
          <a:srcRect l="4582" t="25243"/>
          <a:stretch/>
        </p:blipFill>
        <p:spPr>
          <a:xfrm>
            <a:off x="9982200" y="990600"/>
            <a:ext cx="2154011" cy="1079954"/>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descr="A train covered in snow&#10;&#10;Description generated with high confidence">
            <a:extLst>
              <a:ext uri="{FF2B5EF4-FFF2-40B4-BE49-F238E27FC236}">
                <a16:creationId xmlns:a16="http://schemas.microsoft.com/office/drawing/2014/main" id="{3A68BF70-7488-4FC4-A996-B6773DC84A78}"/>
              </a:ext>
            </a:extLst>
          </p:cNvPr>
          <p:cNvPicPr>
            <a:picLocks noChangeAspect="1"/>
          </p:cNvPicPr>
          <p:nvPr/>
        </p:nvPicPr>
        <p:blipFill rotWithShape="1">
          <a:blip r:embed="rId6"/>
          <a:srcRect t="15336" r="24877"/>
          <a:stretch/>
        </p:blipFill>
        <p:spPr>
          <a:xfrm>
            <a:off x="8915400" y="1524000"/>
            <a:ext cx="1734003" cy="1096736"/>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E92271F1-9F4B-4D8F-B8C2-7D8298601340}"/>
              </a:ext>
            </a:extLst>
          </p:cNvPr>
          <p:cNvSpPr>
            <a:spLocks noGrp="1"/>
          </p:cNvSpPr>
          <p:nvPr>
            <p:ph type="title" idx="4294967295"/>
          </p:nvPr>
        </p:nvSpPr>
        <p:spPr>
          <a:xfrm>
            <a:off x="533400" y="0"/>
            <a:ext cx="9601200" cy="838200"/>
          </a:xfrm>
        </p:spPr>
        <p:txBody>
          <a:bodyPr rtlCol="0"/>
          <a:lstStyle/>
          <a:p>
            <a:pPr rtl="0"/>
            <a:r>
              <a:rPr lang="es-us" sz="4400" b="0" dirty="0">
                <a:solidFill>
                  <a:srgbClr val="003175"/>
                </a:solidFill>
                <a:latin typeface="Arial" panose="020B0604020202020204" pitchFamily="34" charset="0"/>
                <a:ea typeface="ＭＳ Ｐゴシック" panose="020B0600070205080204" pitchFamily="34" charset="-128"/>
                <a:cs typeface="Arial" panose="020B0604020202020204" pitchFamily="34" charset="0"/>
              </a:rPr>
              <a:t>Operaciones de carga y descarga</a:t>
            </a:r>
          </a:p>
        </p:txBody>
      </p:sp>
      <p:pic>
        <p:nvPicPr>
          <p:cNvPr id="51203" name="Picture 6" descr="IMG_0566">
            <a:extLst>
              <a:ext uri="{FF2B5EF4-FFF2-40B4-BE49-F238E27FC236}">
                <a16:creationId xmlns:a16="http://schemas.microsoft.com/office/drawing/2014/main" id="{834215BD-F9AD-4648-8BB4-9116A90A4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428751"/>
            <a:ext cx="4943055" cy="375284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04" name="Picture 4" descr="P2190058">
            <a:extLst>
              <a:ext uri="{FF2B5EF4-FFF2-40B4-BE49-F238E27FC236}">
                <a16:creationId xmlns:a16="http://schemas.microsoft.com/office/drawing/2014/main" id="{8339C029-E563-440A-8B60-2354B5160B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432" y="1428751"/>
            <a:ext cx="5003800" cy="375284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9157" name="TextBox 1">
            <a:extLst>
              <a:ext uri="{FF2B5EF4-FFF2-40B4-BE49-F238E27FC236}">
                <a16:creationId xmlns:a16="http://schemas.microsoft.com/office/drawing/2014/main" id="{B91A351F-E3E1-4CBF-8C4A-8E85771BB1D2}"/>
              </a:ext>
            </a:extLst>
          </p:cNvPr>
          <p:cNvSpPr txBox="1">
            <a:spLocks noChangeArrowheads="1"/>
          </p:cNvSpPr>
          <p:nvPr/>
        </p:nvSpPr>
        <p:spPr bwMode="auto">
          <a:xfrm>
            <a:off x="0" y="5334000"/>
            <a:ext cx="6629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rtl="0" eaLnBrk="1" hangingPunct="1">
              <a:spcBef>
                <a:spcPct val="0"/>
              </a:spcBef>
              <a:buFontTx/>
              <a:buNone/>
            </a:pPr>
            <a:r>
              <a:rPr lang="es-us" sz="2800" dirty="0">
                <a:solidFill>
                  <a:srgbClr val="FFFFFF"/>
                </a:solidFill>
                <a:latin typeface="Arial" panose="020B0604020202020204" pitchFamily="34" charset="0"/>
                <a:cs typeface="Arial" panose="020B0604020202020204" pitchFamily="34" charset="0"/>
              </a:rPr>
              <a:t>Plataforma de carga de la terminal</a:t>
            </a:r>
          </a:p>
        </p:txBody>
      </p:sp>
      <p:sp>
        <p:nvSpPr>
          <p:cNvPr id="49158" name="TextBox 2">
            <a:extLst>
              <a:ext uri="{FF2B5EF4-FFF2-40B4-BE49-F238E27FC236}">
                <a16:creationId xmlns:a16="http://schemas.microsoft.com/office/drawing/2014/main" id="{032359E6-A737-4273-B1FF-9552CC4C3475}"/>
              </a:ext>
            </a:extLst>
          </p:cNvPr>
          <p:cNvSpPr txBox="1">
            <a:spLocks noChangeArrowheads="1"/>
          </p:cNvSpPr>
          <p:nvPr/>
        </p:nvSpPr>
        <p:spPr bwMode="auto">
          <a:xfrm>
            <a:off x="6400799" y="5344180"/>
            <a:ext cx="49430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rtl="0" eaLnBrk="1" hangingPunct="1">
              <a:spcBef>
                <a:spcPct val="0"/>
              </a:spcBef>
              <a:buFontTx/>
              <a:buNone/>
            </a:pPr>
            <a:r>
              <a:rPr lang="es-us" sz="2800" dirty="0">
                <a:solidFill>
                  <a:srgbClr val="FFFFFF"/>
                </a:solidFill>
                <a:latin typeface="Arial" panose="020B0604020202020204" pitchFamily="34" charset="0"/>
                <a:cs typeface="Arial" panose="020B0604020202020204" pitchFamily="34" charset="0"/>
              </a:rPr>
              <a:t>Instalación de transbordo</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C08996A-5933-497D-9BAE-6D473454D232}"/>
              </a:ext>
            </a:extLst>
          </p:cNvPr>
          <p:cNvSpPr txBox="1">
            <a:spLocks/>
          </p:cNvSpPr>
          <p:nvPr/>
        </p:nvSpPr>
        <p:spPr bwMode="auto">
          <a:xfrm>
            <a:off x="609600" y="685800"/>
            <a:ext cx="8153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lvl1pPr algn="l" rtl="0" eaLnBrk="0" fontAlgn="base" hangingPunct="0">
              <a:spcBef>
                <a:spcPct val="0"/>
              </a:spcBef>
              <a:spcAft>
                <a:spcPct val="0"/>
              </a:spcAft>
              <a:defRPr sz="2400" b="1" kern="1200">
                <a:solidFill>
                  <a:schemeClr val="tx1"/>
                </a:solidFill>
                <a:latin typeface="Arial"/>
                <a:ea typeface="ＭＳ Ｐゴシック" charset="0"/>
                <a:cs typeface="Arial"/>
              </a:defRPr>
            </a:lvl1pPr>
            <a:lvl2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rtl="0"/>
            <a:r>
              <a:rPr lang="es-us" sz="4000" b="0" dirty="0">
                <a:solidFill>
                  <a:srgbClr val="003175"/>
                </a:solidFill>
                <a:latin typeface="Arial" panose="020B0604020202020204" pitchFamily="34" charset="0"/>
                <a:ea typeface="ＭＳ Ｐゴシック" panose="020B0600070205080204" pitchFamily="34" charset="-128"/>
                <a:cs typeface="Arial" panose="020B0604020202020204" pitchFamily="34" charset="0"/>
              </a:rPr>
              <a:t>Operaciones de carga y descarga</a:t>
            </a:r>
            <a:br>
              <a:rPr lang="en-US" altLang="en-US" sz="4000" dirty="0">
                <a:latin typeface="Arial" panose="020B0604020202020204" pitchFamily="34" charset="0"/>
                <a:ea typeface="ＭＳ Ｐゴシック" panose="020B0600070205080204" pitchFamily="34" charset="-128"/>
              </a:rPr>
            </a:br>
            <a:endParaRPr lang="en-US" altLang="en-US" sz="4000" b="0" dirty="0">
              <a:latin typeface="Arial" panose="020B0604020202020204" pitchFamily="34" charset="0"/>
              <a:ea typeface="ＭＳ Ｐゴシック" panose="020B0600070205080204" pitchFamily="34" charset="-128"/>
            </a:endParaRPr>
          </a:p>
        </p:txBody>
      </p:sp>
      <p:pic>
        <p:nvPicPr>
          <p:cNvPr id="11" name="Picture 10">
            <a:extLst>
              <a:ext uri="{FF2B5EF4-FFF2-40B4-BE49-F238E27FC236}">
                <a16:creationId xmlns:a16="http://schemas.microsoft.com/office/drawing/2014/main" id="{CB05E577-61B0-4C26-9429-36831B5F4AB3}"/>
              </a:ext>
            </a:extLst>
          </p:cNvPr>
          <p:cNvPicPr>
            <a:picLocks noChangeAspect="1"/>
          </p:cNvPicPr>
          <p:nvPr/>
        </p:nvPicPr>
        <p:blipFill rotWithShape="1">
          <a:blip r:embed="rId3"/>
          <a:srcRect b="13981"/>
          <a:stretch/>
        </p:blipFill>
        <p:spPr>
          <a:xfrm>
            <a:off x="685800" y="1137956"/>
            <a:ext cx="3433548" cy="2214844"/>
          </a:xfrm>
          <a:prstGeom prst="rect">
            <a:avLst/>
          </a:prstGeom>
          <a:noFill/>
          <a:ln>
            <a:solidFill>
              <a:schemeClr val="tx1"/>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0B03FFD2-F418-4F19-AF3A-32752309FB71}"/>
              </a:ext>
            </a:extLst>
          </p:cNvPr>
          <p:cNvPicPr>
            <a:picLocks noChangeAspect="1"/>
          </p:cNvPicPr>
          <p:nvPr/>
        </p:nvPicPr>
        <p:blipFill rotWithShape="1">
          <a:blip r:embed="rId4"/>
          <a:srcRect b="13981"/>
          <a:stretch/>
        </p:blipFill>
        <p:spPr>
          <a:xfrm>
            <a:off x="4411253" y="1137956"/>
            <a:ext cx="3433548" cy="2214844"/>
          </a:xfrm>
          <a:prstGeom prst="rect">
            <a:avLst/>
          </a:prstGeom>
          <a:noFill/>
          <a:ln>
            <a:solidFill>
              <a:schemeClr val="tx1"/>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FF8D8F5C-1D22-4B56-A331-30FBDF6B716B}"/>
              </a:ext>
            </a:extLst>
          </p:cNvPr>
          <p:cNvPicPr>
            <a:picLocks noChangeAspect="1"/>
          </p:cNvPicPr>
          <p:nvPr/>
        </p:nvPicPr>
        <p:blipFill rotWithShape="1">
          <a:blip r:embed="rId5"/>
          <a:srcRect t="10673" b="5914"/>
          <a:stretch/>
        </p:blipFill>
        <p:spPr>
          <a:xfrm>
            <a:off x="4415916" y="3581400"/>
            <a:ext cx="3432684" cy="2147714"/>
          </a:xfrm>
          <a:prstGeom prst="rect">
            <a:avLst/>
          </a:prstGeom>
          <a:noFill/>
          <a:ln>
            <a:solidFill>
              <a:schemeClr val="tx1"/>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44D6EA58-FC4E-4B92-A674-72993B1793E8}"/>
              </a:ext>
            </a:extLst>
          </p:cNvPr>
          <p:cNvPicPr>
            <a:picLocks noChangeAspect="1"/>
          </p:cNvPicPr>
          <p:nvPr/>
        </p:nvPicPr>
        <p:blipFill rotWithShape="1">
          <a:blip r:embed="rId6"/>
          <a:srcRect b="14147"/>
          <a:stretch/>
        </p:blipFill>
        <p:spPr>
          <a:xfrm>
            <a:off x="8078070" y="1138130"/>
            <a:ext cx="3431376" cy="2209452"/>
          </a:xfrm>
          <a:prstGeom prst="rect">
            <a:avLst/>
          </a:prstGeom>
          <a:noFill/>
          <a:ln>
            <a:solidFill>
              <a:schemeClr val="tx1"/>
            </a:solidFill>
          </a:ln>
          <a:effectLst>
            <a:outerShdw blurRad="50800" dist="38100" dir="2700000" algn="tl" rotWithShape="0">
              <a:prstClr val="black">
                <a:alpha val="40000"/>
              </a:prstClr>
            </a:outerShdw>
          </a:effectLst>
        </p:spPr>
      </p:pic>
      <p:pic>
        <p:nvPicPr>
          <p:cNvPr id="16" name="Content Placeholder 4">
            <a:extLst>
              <a:ext uri="{FF2B5EF4-FFF2-40B4-BE49-F238E27FC236}">
                <a16:creationId xmlns:a16="http://schemas.microsoft.com/office/drawing/2014/main" id="{59BE983A-C13D-4586-A488-44650044B836}"/>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t="24032" b="29767"/>
          <a:stretch/>
        </p:blipFill>
        <p:spPr>
          <a:xfrm>
            <a:off x="8077200" y="3581400"/>
            <a:ext cx="3460100" cy="2147714"/>
          </a:xfrm>
          <a:noFill/>
          <a:ln>
            <a:solidFill>
              <a:schemeClr val="tx1"/>
            </a:solidFill>
            <a:miter lim="800000"/>
            <a:headEnd/>
            <a:tailEnd/>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038FDF79-4D5C-4C9D-858C-3BA4FDFD1F3A}"/>
              </a:ext>
            </a:extLst>
          </p:cNvPr>
          <p:cNvPicPr>
            <a:picLocks noChangeAspect="1"/>
          </p:cNvPicPr>
          <p:nvPr/>
        </p:nvPicPr>
        <p:blipFill rotWithShape="1">
          <a:blip r:embed="rId8"/>
          <a:srcRect t="10871" b="8329"/>
          <a:stretch/>
        </p:blipFill>
        <p:spPr>
          <a:xfrm>
            <a:off x="685800" y="3581400"/>
            <a:ext cx="3433548" cy="2147714"/>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46835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Diagonal Corner Rectangle 8">
            <a:extLst>
              <a:ext uri="{FF2B5EF4-FFF2-40B4-BE49-F238E27FC236}">
                <a16:creationId xmlns:a16="http://schemas.microsoft.com/office/drawing/2014/main" id="{73A570AB-CD20-4243-9954-400AF9670499}"/>
              </a:ext>
            </a:extLst>
          </p:cNvPr>
          <p:cNvSpPr/>
          <p:nvPr/>
        </p:nvSpPr>
        <p:spPr>
          <a:xfrm>
            <a:off x="1785938" y="4800600"/>
            <a:ext cx="8653462" cy="695325"/>
          </a:xfrm>
          <a:prstGeom prst="round2Diag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hangingPunct="1">
              <a:defRPr/>
            </a:pPr>
            <a:endParaRPr lang="en-US" dirty="0"/>
          </a:p>
        </p:txBody>
      </p:sp>
      <p:sp>
        <p:nvSpPr>
          <p:cNvPr id="51203" name="Rectangle 2">
            <a:extLst>
              <a:ext uri="{FF2B5EF4-FFF2-40B4-BE49-F238E27FC236}">
                <a16:creationId xmlns:a16="http://schemas.microsoft.com/office/drawing/2014/main" id="{85FCAB34-81F5-4955-85FC-965A1DFD0AE2}"/>
              </a:ext>
            </a:extLst>
          </p:cNvPr>
          <p:cNvSpPr>
            <a:spLocks noGrp="1"/>
          </p:cNvSpPr>
          <p:nvPr>
            <p:ph type="title" idx="4294967295"/>
          </p:nvPr>
        </p:nvSpPr>
        <p:spPr>
          <a:xfrm>
            <a:off x="609600" y="0"/>
            <a:ext cx="9601200" cy="838200"/>
          </a:xfrm>
        </p:spPr>
        <p:txBody>
          <a:bodyPr rtlCol="0"/>
          <a:lstStyle/>
          <a:p>
            <a:pPr rtl="0"/>
            <a:r>
              <a:rPr lang="es-us" sz="4400" b="0" dirty="0">
                <a:solidFill>
                  <a:srgbClr val="003175"/>
                </a:solidFill>
                <a:latin typeface="Arial" panose="020B0604020202020204" pitchFamily="34" charset="0"/>
                <a:ea typeface="ＭＳ Ｐゴシック" panose="020B0600070205080204" pitchFamily="34" charset="-128"/>
                <a:cs typeface="Arial" panose="020B0604020202020204" pitchFamily="34" charset="0"/>
              </a:rPr>
              <a:t>Recursos adicionales</a:t>
            </a:r>
          </a:p>
        </p:txBody>
      </p:sp>
      <p:sp>
        <p:nvSpPr>
          <p:cNvPr id="51204" name="Content Placeholder 11">
            <a:extLst>
              <a:ext uri="{FF2B5EF4-FFF2-40B4-BE49-F238E27FC236}">
                <a16:creationId xmlns:a16="http://schemas.microsoft.com/office/drawing/2014/main" id="{1344850B-E883-4D44-ADA6-877C6B39E12F}"/>
              </a:ext>
            </a:extLst>
          </p:cNvPr>
          <p:cNvSpPr>
            <a:spLocks noGrp="1"/>
          </p:cNvSpPr>
          <p:nvPr>
            <p:ph idx="4294967295"/>
          </p:nvPr>
        </p:nvSpPr>
        <p:spPr>
          <a:xfrm>
            <a:off x="609600" y="1371600"/>
            <a:ext cx="6019800" cy="3124200"/>
          </a:xfrm>
        </p:spPr>
        <p:txBody>
          <a:bodyPr rtlCol="0"/>
          <a:lstStyle/>
          <a:p>
            <a:pPr marL="0" indent="0" rtl="0">
              <a:lnSpc>
                <a:spcPct val="90000"/>
              </a:lnSpc>
              <a:buFont typeface="Arial" panose="020B0604020202020204" pitchFamily="34" charset="0"/>
              <a:buNone/>
            </a:pPr>
            <a: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TRANSCAER</a:t>
            </a:r>
            <a:r>
              <a:rPr lang="es-us" sz="2800" baseline="30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a:t>
            </a:r>
            <a: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a:t>
            </a:r>
          </a:p>
          <a:p>
            <a:pPr lvl="1" rtl="0">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Esfuerzo voluntario</a:t>
            </a:r>
          </a:p>
          <a:p>
            <a:pPr lvl="1" rtl="0">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Miembros a nivel nacional</a:t>
            </a:r>
          </a:p>
          <a:p>
            <a:pPr lvl="1" rtl="0">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Recursos disponibles en www.transcaer.com  </a:t>
            </a:r>
          </a:p>
        </p:txBody>
      </p:sp>
      <p:pic>
        <p:nvPicPr>
          <p:cNvPr id="51206" name="Picture 9">
            <a:extLst>
              <a:ext uri="{FF2B5EF4-FFF2-40B4-BE49-F238E27FC236}">
                <a16:creationId xmlns:a16="http://schemas.microsoft.com/office/drawing/2014/main" id="{E6DE3CEE-FBF6-4894-BE12-5CA00A2AEA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0525" y="4800561"/>
            <a:ext cx="1538288"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7" name="Picture 2">
            <a:extLst>
              <a:ext uri="{FF2B5EF4-FFF2-40B4-BE49-F238E27FC236}">
                <a16:creationId xmlns:a16="http://schemas.microsoft.com/office/drawing/2014/main" id="{7BA61BB8-DD6A-4316-89BF-A63E9200D13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4902955"/>
            <a:ext cx="2047875"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B158168-E653-490C-9CB8-25E33FF4677E}"/>
              </a:ext>
            </a:extLst>
          </p:cNvPr>
          <p:cNvPicPr>
            <a:picLocks noChangeAspect="1"/>
          </p:cNvPicPr>
          <p:nvPr/>
        </p:nvPicPr>
        <p:blipFill rotWithShape="1">
          <a:blip r:embed="rId5"/>
          <a:srcRect l="50000" t="10000" r="625" b="12940"/>
          <a:stretch/>
        </p:blipFill>
        <p:spPr>
          <a:xfrm>
            <a:off x="5510213" y="1547813"/>
            <a:ext cx="6019800" cy="2643187"/>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descr="Logo&#10;&#10;Description automatically generated">
            <a:extLst>
              <a:ext uri="{FF2B5EF4-FFF2-40B4-BE49-F238E27FC236}">
                <a16:creationId xmlns:a16="http://schemas.microsoft.com/office/drawing/2014/main" id="{B27A91D8-8352-4984-ACE2-98F368C682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3404" y="4907756"/>
            <a:ext cx="2365191" cy="46188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E84AA03B-0E5B-4853-A83C-2F06BA4223E8}"/>
              </a:ext>
            </a:extLst>
          </p:cNvPr>
          <p:cNvSpPr>
            <a:spLocks noGrp="1"/>
          </p:cNvSpPr>
          <p:nvPr>
            <p:ph type="title"/>
          </p:nvPr>
        </p:nvSpPr>
        <p:spPr>
          <a:xfrm>
            <a:off x="609600" y="0"/>
            <a:ext cx="9601200" cy="838200"/>
          </a:xfrm>
        </p:spPr>
        <p:txBody>
          <a:bodyPr rtlCol="0"/>
          <a:lstStyle/>
          <a:p>
            <a:pPr rtl="0" eaLnBrk="1" hangingPunct="1"/>
            <a:r>
              <a:rPr lang="es-us" sz="4400" b="0" dirty="0">
                <a:solidFill>
                  <a:srgbClr val="003175"/>
                </a:solidFill>
                <a:latin typeface="Arial" panose="020B0604020202020204" pitchFamily="34" charset="0"/>
                <a:ea typeface="ＭＳ Ｐゴシック" panose="020B0600070205080204" pitchFamily="34" charset="-128"/>
                <a:cs typeface="Arial" panose="020B0604020202020204" pitchFamily="34" charset="0"/>
              </a:rPr>
              <a:t>Resumen</a:t>
            </a:r>
          </a:p>
        </p:txBody>
      </p:sp>
      <p:sp>
        <p:nvSpPr>
          <p:cNvPr id="53251" name="Rectangle 3">
            <a:extLst>
              <a:ext uri="{FF2B5EF4-FFF2-40B4-BE49-F238E27FC236}">
                <a16:creationId xmlns:a16="http://schemas.microsoft.com/office/drawing/2014/main" id="{AA356F4F-44B0-42F7-A6FB-8F293B8B7D99}"/>
              </a:ext>
            </a:extLst>
          </p:cNvPr>
          <p:cNvSpPr>
            <a:spLocks noGrp="1"/>
          </p:cNvSpPr>
          <p:nvPr>
            <p:ph type="body" idx="1"/>
          </p:nvPr>
        </p:nvSpPr>
        <p:spPr>
          <a:xfrm>
            <a:off x="457200" y="1371600"/>
            <a:ext cx="11734800" cy="4572000"/>
          </a:xfrm>
        </p:spPr>
        <p:txBody>
          <a:bodyPr rtlCol="0"/>
          <a:lstStyle/>
          <a:p>
            <a:pPr rtl="0" eaLnBrk="1" hangingPunct="1">
              <a:lnSpc>
                <a:spcPct val="90000"/>
              </a:lnSpc>
            </a:pPr>
            <a: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Diversas fuentes de información disponibles para identificar el etanol:</a:t>
            </a:r>
          </a:p>
          <a:p>
            <a:pPr lvl="1" rtl="0" eaLnBrk="1" hangingPunct="1">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SDS</a:t>
            </a:r>
          </a:p>
          <a:p>
            <a:pPr lvl="1" rtl="0" eaLnBrk="1" hangingPunct="1">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Carteles y marcas del DOT</a:t>
            </a:r>
          </a:p>
          <a:p>
            <a:pPr lvl="1" rtl="0" eaLnBrk="1" hangingPunct="1">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Sistema de etiquetado NFPA 704</a:t>
            </a:r>
          </a:p>
          <a:p>
            <a:pPr lvl="1" rtl="0" eaLnBrk="1" hangingPunct="1">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Documentos de envío</a:t>
            </a:r>
          </a:p>
          <a:p>
            <a:pPr rtl="0" eaLnBrk="1" hangingPunct="1">
              <a:lnSpc>
                <a:spcPct val="90000"/>
              </a:lnSpc>
            </a:pPr>
            <a: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El combustible de etanol desnaturalizado se encuentra en:</a:t>
            </a:r>
          </a:p>
          <a:p>
            <a:pPr lvl="1" rtl="0" eaLnBrk="1" hangingPunct="1">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Camiones cisterna de alto tonelaje</a:t>
            </a:r>
          </a:p>
          <a:p>
            <a:pPr lvl="1" rtl="0" eaLnBrk="1" hangingPunct="1">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Vagones cisterna</a:t>
            </a:r>
          </a:p>
          <a:p>
            <a:pPr lvl="1" rtl="0" eaLnBrk="1" hangingPunct="1">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Cargueros o barcazas</a:t>
            </a:r>
          </a:p>
          <a:p>
            <a:pPr lvl="1" rtl="0" eaLnBrk="1" hangingPunct="1">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Oleoductos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9CFA818A-66B0-4D64-9664-054C8364DF56}"/>
              </a:ext>
            </a:extLst>
          </p:cNvPr>
          <p:cNvSpPr>
            <a:spLocks noGrp="1"/>
          </p:cNvSpPr>
          <p:nvPr>
            <p:ph type="title"/>
          </p:nvPr>
        </p:nvSpPr>
        <p:spPr>
          <a:xfrm>
            <a:off x="609600" y="152400"/>
            <a:ext cx="9601200" cy="1341438"/>
          </a:xfrm>
        </p:spPr>
        <p:txBody>
          <a:bodyPr rtlCol="0"/>
          <a:lstStyle/>
          <a:p>
            <a:pPr rtl="0" eaLnBrk="1" hangingPunct="1"/>
            <a:r>
              <a:rPr lang="es-us" sz="4400" b="0">
                <a:solidFill>
                  <a:srgbClr val="003175"/>
                </a:solidFill>
                <a:latin typeface="Arial" panose="020B0604020202020204" pitchFamily="34" charset="0"/>
                <a:ea typeface="ＭＳ Ｐゴシック" panose="020B0600070205080204" pitchFamily="34" charset="-128"/>
                <a:cs typeface="Arial" panose="020B0604020202020204" pitchFamily="34" charset="0"/>
              </a:rPr>
              <a:t>Actividad 4.1: </a:t>
            </a:r>
            <a:br>
              <a:rPr lang="en-US" altLang="en-US" sz="4400" b="0">
                <a:solidFill>
                  <a:schemeClr val="bg1"/>
                </a:solidFill>
                <a:latin typeface="Arial" panose="020B0604020202020204" pitchFamily="34" charset="0"/>
                <a:ea typeface="ＭＳ Ｐゴシック" panose="020B0600070205080204" pitchFamily="34" charset="-128"/>
                <a:cs typeface="Arial" panose="020B0604020202020204" pitchFamily="34" charset="0"/>
              </a:rPr>
            </a:br>
            <a:r>
              <a:rPr lang="es-us" sz="4400" b="0">
                <a:solidFill>
                  <a:schemeClr val="bg1"/>
                </a:solidFill>
                <a:latin typeface="Arial" panose="020B0604020202020204" pitchFamily="34" charset="0"/>
                <a:ea typeface="ＭＳ Ｐゴシック" panose="020B0600070205080204" pitchFamily="34" charset="-128"/>
                <a:cs typeface="Arial" panose="020B0604020202020204" pitchFamily="34" charset="0"/>
              </a:rPr>
              <a:t>Identificación de Productos de Etanol</a:t>
            </a:r>
          </a:p>
        </p:txBody>
      </p:sp>
      <p:sp>
        <p:nvSpPr>
          <p:cNvPr id="55299" name="Rectangle 3">
            <a:extLst>
              <a:ext uri="{FF2B5EF4-FFF2-40B4-BE49-F238E27FC236}">
                <a16:creationId xmlns:a16="http://schemas.microsoft.com/office/drawing/2014/main" id="{E1FB0891-A304-4192-A1E1-A537F4819395}"/>
              </a:ext>
            </a:extLst>
          </p:cNvPr>
          <p:cNvSpPr>
            <a:spLocks noGrp="1"/>
          </p:cNvSpPr>
          <p:nvPr>
            <p:ph type="body" idx="1"/>
          </p:nvPr>
        </p:nvSpPr>
        <p:spPr>
          <a:xfrm>
            <a:off x="623888" y="2514600"/>
            <a:ext cx="10972800" cy="3916363"/>
          </a:xfrm>
        </p:spPr>
        <p:txBody>
          <a:bodyPr rtlCol="0"/>
          <a:lstStyle/>
          <a:p>
            <a:pPr rtl="0" eaLnBrk="1" hangingPunct="1">
              <a:lnSpc>
                <a:spcPct val="90000"/>
              </a:lnSpc>
            </a:pPr>
            <a:r>
              <a:rPr lang="es-us" sz="2800">
                <a:solidFill>
                  <a:schemeClr val="bg1"/>
                </a:solidFill>
                <a:latin typeface="Arial" panose="020B0604020202020204" pitchFamily="34" charset="0"/>
                <a:ea typeface="ＭＳ Ｐゴシック" panose="020B0600070205080204" pitchFamily="34" charset="-128"/>
                <a:cs typeface="Arial" panose="020B0604020202020204" pitchFamily="34" charset="0"/>
              </a:rPr>
              <a:t>Objetivo:</a:t>
            </a:r>
          </a:p>
          <a:p>
            <a:pPr lvl="1" rtl="0" eaLnBrk="1" hangingPunct="1">
              <a:lnSpc>
                <a:spcPct val="90000"/>
              </a:lnSpc>
            </a:pPr>
            <a:r>
              <a:rPr lang="es-us" sz="2600">
                <a:solidFill>
                  <a:schemeClr val="bg1"/>
                </a:solidFill>
                <a:latin typeface="Arial" panose="020B0604020202020204" pitchFamily="34" charset="0"/>
                <a:ea typeface="ＭＳ Ｐゴシック" panose="020B0600070205080204" pitchFamily="34" charset="-128"/>
                <a:cs typeface="Arial" panose="020B0604020202020204" pitchFamily="34" charset="0"/>
              </a:rPr>
              <a:t>Permitir a los participantes determinar los peligros asociados a una emergencia con etanol.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B5434297-6451-4F01-9424-A211371B9439}"/>
              </a:ext>
            </a:extLst>
          </p:cNvPr>
          <p:cNvSpPr>
            <a:spLocks noGrp="1"/>
          </p:cNvSpPr>
          <p:nvPr>
            <p:ph type="title"/>
          </p:nvPr>
        </p:nvSpPr>
        <p:spPr>
          <a:xfrm>
            <a:off x="609600" y="0"/>
            <a:ext cx="9525000" cy="838200"/>
          </a:xfrm>
        </p:spPr>
        <p:txBody>
          <a:bodyPr rtlCol="0"/>
          <a:lstStyle/>
          <a:p>
            <a:pPr rtl="0" eaLnBrk="1" hangingPunct="1"/>
            <a:r>
              <a:rPr lang="es-us" sz="4400" b="0" dirty="0">
                <a:solidFill>
                  <a:srgbClr val="003175"/>
                </a:solidFill>
                <a:latin typeface="Arial" panose="020B0604020202020204" pitchFamily="34" charset="0"/>
                <a:ea typeface="ＭＳ Ｐゴシック" panose="020B0600070205080204" pitchFamily="34" charset="-128"/>
                <a:cs typeface="Arial" panose="020B0604020202020204" pitchFamily="34" charset="0"/>
              </a:rPr>
              <a:t>Introducción</a:t>
            </a:r>
          </a:p>
        </p:txBody>
      </p:sp>
      <p:sp>
        <p:nvSpPr>
          <p:cNvPr id="12291" name="Rectangle 3">
            <a:extLst>
              <a:ext uri="{FF2B5EF4-FFF2-40B4-BE49-F238E27FC236}">
                <a16:creationId xmlns:a16="http://schemas.microsoft.com/office/drawing/2014/main" id="{1AC72575-C52C-4539-93BA-9E8C6BF8D6EA}"/>
              </a:ext>
            </a:extLst>
          </p:cNvPr>
          <p:cNvSpPr>
            <a:spLocks noGrp="1"/>
          </p:cNvSpPr>
          <p:nvPr>
            <p:ph type="body" idx="1"/>
          </p:nvPr>
        </p:nvSpPr>
        <p:spPr>
          <a:xfrm>
            <a:off x="609600" y="1600200"/>
            <a:ext cx="10972800" cy="4419600"/>
          </a:xfrm>
        </p:spPr>
        <p:txBody>
          <a:bodyPr rtlCol="0"/>
          <a:lstStyle/>
          <a:p>
            <a:pPr rtl="0" eaLnBrk="1" hangingPunct="1">
              <a:lnSpc>
                <a:spcPct val="90000"/>
              </a:lnSpc>
            </a:pPr>
            <a: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Esencial para identificar rápida y eficazmente la presencia de etanol y combustibles mezclados con etanol en el lugar del incidente</a:t>
            </a:r>
          </a:p>
          <a:p>
            <a:pPr rtl="0" eaLnBrk="1" hangingPunct="1">
              <a:lnSpc>
                <a:spcPct val="90000"/>
              </a:lnSpc>
            </a:pPr>
            <a: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Es importante reconocer la señalización y el marcado adecuados de los combustibles mezclados con etanol</a:t>
            </a:r>
          </a:p>
          <a:p>
            <a:pPr rtl="0" eaLnBrk="1" hangingPunct="1">
              <a:lnSpc>
                <a:spcPct val="90000"/>
              </a:lnSpc>
            </a:pPr>
            <a: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Medidas adoptadas para garantizar que los incidentes se gestionen eficazmente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79241EA8-6B9D-445D-86AA-1CFA2027A238}"/>
              </a:ext>
            </a:extLst>
          </p:cNvPr>
          <p:cNvSpPr>
            <a:spLocks noGrp="1"/>
          </p:cNvSpPr>
          <p:nvPr>
            <p:ph type="title"/>
          </p:nvPr>
        </p:nvSpPr>
        <p:spPr>
          <a:xfrm>
            <a:off x="609600" y="0"/>
            <a:ext cx="9525000" cy="838200"/>
          </a:xfrm>
        </p:spPr>
        <p:txBody>
          <a:bodyPr rtlCol="0"/>
          <a:lstStyle/>
          <a:p>
            <a:pPr rtl="0"/>
            <a:r>
              <a:rPr lang="es-us" sz="4400" b="0" dirty="0">
                <a:solidFill>
                  <a:srgbClr val="003175"/>
                </a:solidFill>
                <a:latin typeface="Arial" panose="020B0604020202020204" pitchFamily="34" charset="0"/>
                <a:ea typeface="ＭＳ Ｐゴシック" panose="020B0600070205080204" pitchFamily="34" charset="-128"/>
                <a:cs typeface="Arial" panose="020B0604020202020204" pitchFamily="34" charset="0"/>
              </a:rPr>
              <a:t>Del campo a su vehículo </a:t>
            </a:r>
          </a:p>
        </p:txBody>
      </p:sp>
      <p:pic>
        <p:nvPicPr>
          <p:cNvPr id="14339" name="Picture 1">
            <a:extLst>
              <a:ext uri="{FF2B5EF4-FFF2-40B4-BE49-F238E27FC236}">
                <a16:creationId xmlns:a16="http://schemas.microsoft.com/office/drawing/2014/main" id="{A6FE35FB-7CD2-4362-B527-C47D72EDB8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9413" y="1093788"/>
            <a:ext cx="6353175" cy="4670425"/>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a:extLst>
              <a:ext uri="{FF2B5EF4-FFF2-40B4-BE49-F238E27FC236}">
                <a16:creationId xmlns:a16="http://schemas.microsoft.com/office/drawing/2014/main" id="{84C9347D-D44E-4ECB-8C5E-B0044C9383FD}"/>
              </a:ext>
            </a:extLst>
          </p:cNvPr>
          <p:cNvSpPr>
            <a:spLocks noGrp="1"/>
          </p:cNvSpPr>
          <p:nvPr>
            <p:ph type="body" sz="half" idx="1"/>
          </p:nvPr>
        </p:nvSpPr>
        <p:spPr>
          <a:xfrm>
            <a:off x="609600" y="1417637"/>
            <a:ext cx="5867400" cy="4449763"/>
          </a:xfrm>
        </p:spPr>
        <p:txBody>
          <a:bodyPr rtlCol="0"/>
          <a:lstStyle/>
          <a:p>
            <a:pPr rtl="0" eaLnBrk="1" hangingPunct="1">
              <a:lnSpc>
                <a:spcPct val="90000"/>
              </a:lnSpc>
            </a:pPr>
            <a: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Identificar el producto mediante el uso de carteles del DOT</a:t>
            </a:r>
          </a:p>
          <a:p>
            <a:pPr rtl="0" eaLnBrk="1" hangingPunct="1">
              <a:lnSpc>
                <a:spcPct val="90000"/>
              </a:lnSpc>
            </a:pPr>
            <a: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Combustibles mezclados con etanol y gasolina transportados en varios tipos de contenedores</a:t>
            </a:r>
          </a:p>
          <a:p>
            <a:pPr lvl="1" rtl="0" eaLnBrk="1" hangingPunct="1">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Tanques de carga </a:t>
            </a:r>
          </a:p>
          <a:p>
            <a:pPr lvl="1" rtl="0" eaLnBrk="1" hangingPunct="1">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Vagones cisterna</a:t>
            </a:r>
          </a:p>
          <a:p>
            <a:pPr lvl="1" rtl="0" eaLnBrk="1" hangingPunct="1">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Cargueros o barcazas</a:t>
            </a:r>
          </a:p>
          <a:p>
            <a:pPr lvl="1" rtl="0" eaLnBrk="1" hangingPunct="1">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Oleoductos</a:t>
            </a:r>
          </a:p>
        </p:txBody>
      </p:sp>
      <p:pic>
        <p:nvPicPr>
          <p:cNvPr id="16387" name="Picture 2">
            <a:extLst>
              <a:ext uri="{FF2B5EF4-FFF2-40B4-BE49-F238E27FC236}">
                <a16:creationId xmlns:a16="http://schemas.microsoft.com/office/drawing/2014/main" id="{1D264074-4695-4873-A144-DA7BCFF73D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13663" y="1295400"/>
            <a:ext cx="2195512"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
            <a:extLst>
              <a:ext uri="{FF2B5EF4-FFF2-40B4-BE49-F238E27FC236}">
                <a16:creationId xmlns:a16="http://schemas.microsoft.com/office/drawing/2014/main" id="{D294ED4A-9E94-4031-BC98-D64F5851610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55075" y="2425700"/>
            <a:ext cx="2193925"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3">
            <a:extLst>
              <a:ext uri="{FF2B5EF4-FFF2-40B4-BE49-F238E27FC236}">
                <a16:creationId xmlns:a16="http://schemas.microsoft.com/office/drawing/2014/main" id="{89C78B43-AFFD-44F7-88C8-C8F5A959973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13663" y="3552825"/>
            <a:ext cx="2195512"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2">
            <a:extLst>
              <a:ext uri="{FF2B5EF4-FFF2-40B4-BE49-F238E27FC236}">
                <a16:creationId xmlns:a16="http://schemas.microsoft.com/office/drawing/2014/main" id="{6C7F0DE5-A916-4B6A-8FCC-007E3446CF2F}"/>
              </a:ext>
            </a:extLst>
          </p:cNvPr>
          <p:cNvSpPr>
            <a:spLocks noChangeArrowheads="1"/>
          </p:cNvSpPr>
          <p:nvPr/>
        </p:nvSpPr>
        <p:spPr bwMode="auto">
          <a:xfrm>
            <a:off x="609600" y="0"/>
            <a:ext cx="8842375"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rtl="0">
              <a:spcBef>
                <a:spcPct val="0"/>
              </a:spcBef>
              <a:buFontTx/>
              <a:buNone/>
            </a:pPr>
            <a:r>
              <a:rPr lang="es-us" sz="4400" dirty="0">
                <a:solidFill>
                  <a:srgbClr val="003175"/>
                </a:solidFill>
                <a:latin typeface="Arial" panose="020B0604020202020204" pitchFamily="34" charset="0"/>
                <a:cs typeface="Arial" panose="020B0604020202020204" pitchFamily="34" charset="0"/>
              </a:rPr>
              <a:t>Carteles y marcas de transporte</a:t>
            </a:r>
          </a:p>
        </p:txBody>
      </p:sp>
      <p:pic>
        <p:nvPicPr>
          <p:cNvPr id="16391" name="Picture 8">
            <a:extLst>
              <a:ext uri="{FF2B5EF4-FFF2-40B4-BE49-F238E27FC236}">
                <a16:creationId xmlns:a16="http://schemas.microsoft.com/office/drawing/2014/main" id="{55AD78C0-9AF7-46EB-A6FE-1C4308A949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9075" y="2425700"/>
            <a:ext cx="2193925"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a:extLst>
              <a:ext uri="{FF2B5EF4-FFF2-40B4-BE49-F238E27FC236}">
                <a16:creationId xmlns:a16="http://schemas.microsoft.com/office/drawing/2014/main" id="{7E630004-2B15-4A8B-BB0E-9256C7EC6A65}"/>
              </a:ext>
            </a:extLst>
          </p:cNvPr>
          <p:cNvSpPr>
            <a:spLocks noGrp="1"/>
          </p:cNvSpPr>
          <p:nvPr>
            <p:ph type="body" sz="half" idx="4294967295"/>
          </p:nvPr>
        </p:nvSpPr>
        <p:spPr>
          <a:xfrm>
            <a:off x="609600" y="1371600"/>
            <a:ext cx="6248400" cy="4449763"/>
          </a:xfrm>
        </p:spPr>
        <p:txBody>
          <a:bodyPr rtlCol="0"/>
          <a:lstStyle/>
          <a:p>
            <a:pPr rtl="0" eaLnBrk="1" hangingPunct="1">
              <a:lnSpc>
                <a:spcPct val="90000"/>
              </a:lnSpc>
            </a:pPr>
            <a: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DOT:</a:t>
            </a:r>
          </a:p>
          <a:p>
            <a:pPr lvl="1" rtl="0" eaLnBrk="1" hangingPunct="1">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Clasifica según el peligro principal </a:t>
            </a:r>
          </a:p>
          <a:p>
            <a:pPr lvl="1" rtl="0" eaLnBrk="1" hangingPunct="1">
              <a:lnSpc>
                <a:spcPct val="90000"/>
              </a:lnSpc>
            </a:pPr>
            <a:r>
              <a:rPr lang="es-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Asigna símbolos estandarizados para identificar las clases de peligro</a:t>
            </a:r>
          </a:p>
          <a:p>
            <a:pPr rtl="0" eaLnBrk="1" hangingPunct="1">
              <a:lnSpc>
                <a:spcPct val="90000"/>
              </a:lnSpc>
            </a:pPr>
            <a:r>
              <a:rPr lang="es-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El etanol y los combustibles mezclados con etanol son líquidos inflamables</a:t>
            </a:r>
          </a:p>
        </p:txBody>
      </p:sp>
      <p:sp>
        <p:nvSpPr>
          <p:cNvPr id="18435" name="Rectangle 2">
            <a:extLst>
              <a:ext uri="{FF2B5EF4-FFF2-40B4-BE49-F238E27FC236}">
                <a16:creationId xmlns:a16="http://schemas.microsoft.com/office/drawing/2014/main" id="{F789633D-99EA-4C84-B9C5-27BD6AEE1C50}"/>
              </a:ext>
            </a:extLst>
          </p:cNvPr>
          <p:cNvSpPr>
            <a:spLocks noChangeArrowheads="1"/>
          </p:cNvSpPr>
          <p:nvPr/>
        </p:nvSpPr>
        <p:spPr bwMode="auto">
          <a:xfrm>
            <a:off x="533400" y="0"/>
            <a:ext cx="89154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rtl="0">
              <a:spcBef>
                <a:spcPct val="0"/>
              </a:spcBef>
              <a:buFontTx/>
              <a:buNone/>
            </a:pPr>
            <a:r>
              <a:rPr lang="es-us" sz="4400" dirty="0">
                <a:solidFill>
                  <a:srgbClr val="003175"/>
                </a:solidFill>
                <a:latin typeface="Arial" panose="020B0604020202020204" pitchFamily="34" charset="0"/>
                <a:cs typeface="Arial" panose="020B0604020202020204" pitchFamily="34" charset="0"/>
              </a:rPr>
              <a:t>Carteles y marcas de transporte</a:t>
            </a:r>
          </a:p>
        </p:txBody>
      </p:sp>
      <p:pic>
        <p:nvPicPr>
          <p:cNvPr id="18436" name="Picture 6">
            <a:extLst>
              <a:ext uri="{FF2B5EF4-FFF2-40B4-BE49-F238E27FC236}">
                <a16:creationId xmlns:a16="http://schemas.microsoft.com/office/drawing/2014/main" id="{DB46AA72-2DF4-446F-835F-2BACA3618C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009253"/>
            <a:ext cx="35052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93BBAA1F-0CB5-41E7-88A2-6E428E6AE827}"/>
              </a:ext>
            </a:extLst>
          </p:cNvPr>
          <p:cNvPicPr>
            <a:picLocks noChangeAspect="1"/>
          </p:cNvPicPr>
          <p:nvPr/>
        </p:nvPicPr>
        <p:blipFill rotWithShape="1">
          <a:blip r:embed="rId4"/>
          <a:srcRect t="24193"/>
          <a:stretch/>
        </p:blipFill>
        <p:spPr>
          <a:xfrm>
            <a:off x="7867650" y="4715668"/>
            <a:ext cx="2857500" cy="1119188"/>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B40375DC-7908-4E1A-BE63-397F1D7A329B}"/>
              </a:ext>
            </a:extLst>
          </p:cNvPr>
          <p:cNvSpPr>
            <a:spLocks noChangeArrowheads="1"/>
          </p:cNvSpPr>
          <p:nvPr/>
        </p:nvSpPr>
        <p:spPr bwMode="auto">
          <a:xfrm>
            <a:off x="533400" y="0"/>
            <a:ext cx="876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rtl="0">
              <a:spcBef>
                <a:spcPct val="0"/>
              </a:spcBef>
              <a:buFontTx/>
              <a:buNone/>
            </a:pPr>
            <a:r>
              <a:rPr lang="es-us" sz="4400" dirty="0">
                <a:solidFill>
                  <a:srgbClr val="003175"/>
                </a:solidFill>
                <a:latin typeface="Arial" panose="020B0604020202020204" pitchFamily="34" charset="0"/>
                <a:cs typeface="Arial" panose="020B0604020202020204" pitchFamily="34" charset="0"/>
              </a:rPr>
              <a:t>Descripción del material peligroso</a:t>
            </a:r>
          </a:p>
        </p:txBody>
      </p:sp>
      <p:graphicFrame>
        <p:nvGraphicFramePr>
          <p:cNvPr id="4" name="Group 65">
            <a:extLst>
              <a:ext uri="{FF2B5EF4-FFF2-40B4-BE49-F238E27FC236}">
                <a16:creationId xmlns:a16="http://schemas.microsoft.com/office/drawing/2014/main" id="{9D73E56D-EB2E-4017-8E46-7F56E9084E76}"/>
              </a:ext>
            </a:extLst>
          </p:cNvPr>
          <p:cNvGraphicFramePr>
            <a:graphicFrameLocks noGrp="1"/>
          </p:cNvGraphicFramePr>
          <p:nvPr>
            <p:ph idx="4294967295"/>
            <p:extLst>
              <p:ext uri="{D42A27DB-BD31-4B8C-83A1-F6EECF244321}">
                <p14:modId xmlns:p14="http://schemas.microsoft.com/office/powerpoint/2010/main" val="1502455789"/>
              </p:ext>
            </p:extLst>
          </p:nvPr>
        </p:nvGraphicFramePr>
        <p:xfrm>
          <a:off x="1981200" y="1295400"/>
          <a:ext cx="8229599" cy="4568456"/>
        </p:xfrm>
        <a:graphic>
          <a:graphicData uri="http://schemas.openxmlformats.org/drawingml/2006/table">
            <a:tbl>
              <a:tblPr/>
              <a:tblGrid>
                <a:gridCol w="1720734">
                  <a:extLst>
                    <a:ext uri="{9D8B030D-6E8A-4147-A177-3AD203B41FA5}">
                      <a16:colId xmlns:a16="http://schemas.microsoft.com/office/drawing/2014/main" val="20000"/>
                    </a:ext>
                  </a:extLst>
                </a:gridCol>
                <a:gridCol w="1870363">
                  <a:extLst>
                    <a:ext uri="{9D8B030D-6E8A-4147-A177-3AD203B41FA5}">
                      <a16:colId xmlns:a16="http://schemas.microsoft.com/office/drawing/2014/main" val="20001"/>
                    </a:ext>
                  </a:extLst>
                </a:gridCol>
                <a:gridCol w="2169622">
                  <a:extLst>
                    <a:ext uri="{9D8B030D-6E8A-4147-A177-3AD203B41FA5}">
                      <a16:colId xmlns:a16="http://schemas.microsoft.com/office/drawing/2014/main" val="20002"/>
                    </a:ext>
                  </a:extLst>
                </a:gridCol>
                <a:gridCol w="2468880">
                  <a:extLst>
                    <a:ext uri="{9D8B030D-6E8A-4147-A177-3AD203B41FA5}">
                      <a16:colId xmlns:a16="http://schemas.microsoft.com/office/drawing/2014/main" val="20003"/>
                    </a:ext>
                  </a:extLst>
                </a:gridCol>
              </a:tblGrid>
              <a:tr h="718114">
                <a:tc gridSpan="4">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lang="es-us" sz="4000" b="0" i="0" u="none" strike="noStrike" cap="none" normalizeH="0">
                          <a:ln>
                            <a:noFill/>
                          </a:ln>
                          <a:solidFill>
                            <a:schemeClr val="tx1"/>
                          </a:solidFill>
                          <a:effectLst/>
                          <a:latin typeface="Arial" pitchFamily="34" charset="0"/>
                          <a:ea typeface="ＭＳ Ｐゴシック" pitchFamily="34" charset="-128"/>
                          <a:cs typeface="Arial" pitchFamily="34" charset="0"/>
                        </a:rPr>
                        <a:t>información de envío de etanol</a:t>
                      </a:r>
                    </a:p>
                  </a:txBody>
                  <a:tcPr marL="87920" marR="87920" marT="43948" marB="4394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hMerge="1">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endParaRPr kumimoji="0" lang="en-US" sz="43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endParaRPr>
                    </a:p>
                  </a:txBody>
                  <a:tcPr marT="45698" marB="4569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hMerge="1">
                  <a:txBody>
                    <a:bodyPr/>
                    <a:lstStyle/>
                    <a:p>
                      <a:pPr rtl="0"/>
                      <a:endParaRPr lang="en-US"/>
                    </a:p>
                  </a:txBody>
                  <a:tcPr/>
                </a:tc>
                <a:tc hMerge="1">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endParaRPr kumimoji="0" lang="en-US" sz="43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endParaRPr>
                    </a:p>
                  </a:txBody>
                  <a:tcPr marT="45698" marB="4569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0"/>
                  </a:ext>
                </a:extLst>
              </a:tr>
              <a:tr h="647022">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lang="es-us" sz="1600" b="1" i="0" u="none" strike="noStrike" cap="none" normalizeH="0" dirty="0">
                          <a:ln>
                            <a:noFill/>
                          </a:ln>
                          <a:solidFill>
                            <a:schemeClr val="tx1"/>
                          </a:solidFill>
                          <a:effectLst/>
                          <a:latin typeface="Arial" pitchFamily="34" charset="0"/>
                          <a:ea typeface="ＭＳ Ｐゴシック" pitchFamily="34" charset="-128"/>
                          <a:cs typeface="Arial" pitchFamily="34" charset="0"/>
                        </a:rPr>
                        <a:t>Número de identificación</a:t>
                      </a:r>
                    </a:p>
                  </a:txBody>
                  <a:tcPr marL="87920" marR="87920" marT="43948" marB="4394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lang="es-us" sz="1600" b="1" i="0" u="none" strike="noStrike" cap="none" normalizeH="0">
                          <a:ln>
                            <a:noFill/>
                          </a:ln>
                          <a:solidFill>
                            <a:schemeClr val="tx1"/>
                          </a:solidFill>
                          <a:effectLst/>
                          <a:latin typeface="Arial" pitchFamily="34" charset="0"/>
                          <a:ea typeface="ＭＳ Ｐゴシック" pitchFamily="34" charset="-128"/>
                          <a:cs typeface="Arial" pitchFamily="34" charset="0"/>
                        </a:rPr>
                        <a:t>Concentración etanol</a:t>
                      </a:r>
                    </a:p>
                  </a:txBody>
                  <a:tcPr marL="87920" marR="87920" marT="43948" marB="4394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lang="es-us" sz="1600" b="1" i="0" u="none" strike="noStrike" cap="none" normalizeH="0">
                          <a:ln>
                            <a:noFill/>
                          </a:ln>
                          <a:solidFill>
                            <a:schemeClr val="tx1"/>
                          </a:solidFill>
                          <a:effectLst/>
                          <a:latin typeface="Arial" pitchFamily="34" charset="0"/>
                          <a:ea typeface="ＭＳ Ｐゴシック" pitchFamily="34" charset="-128"/>
                          <a:cs typeface="Arial" pitchFamily="34" charset="0"/>
                        </a:rPr>
                        <a:t>Nombre de envío adecuado preferido</a:t>
                      </a:r>
                    </a:p>
                  </a:txBody>
                  <a:tcPr marL="87920" marR="87920" marT="43948" marB="4394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lang="es-us" sz="1600" b="1" i="0" u="none" strike="noStrike" cap="none" normalizeH="0">
                          <a:ln>
                            <a:noFill/>
                          </a:ln>
                          <a:solidFill>
                            <a:schemeClr val="tx1"/>
                          </a:solidFill>
                          <a:effectLst/>
                          <a:latin typeface="Arial" pitchFamily="34" charset="0"/>
                          <a:ea typeface="ＭＳ Ｐゴシック" pitchFamily="34" charset="-128"/>
                          <a:cs typeface="Arial" pitchFamily="34" charset="0"/>
                        </a:rPr>
                        <a:t>Mezclas de etanol comunes</a:t>
                      </a:r>
                    </a:p>
                  </a:txBody>
                  <a:tcPr marL="87920" marR="87920" marT="43948" marB="4394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1"/>
                  </a:ext>
                </a:extLst>
              </a:tr>
              <a:tr h="768464">
                <a:tc>
                  <a:txBody>
                    <a:bodyPr/>
                    <a:lstStyle/>
                    <a:p>
                      <a:pPr marL="0" marR="0" lvl="0" indent="0" algn="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lang="es-us" sz="1800" b="0" i="0" u="none" strike="noStrike" cap="none" normalizeH="0">
                          <a:ln>
                            <a:noFill/>
                          </a:ln>
                          <a:solidFill>
                            <a:schemeClr val="tx1"/>
                          </a:solidFill>
                          <a:effectLst/>
                          <a:latin typeface="Arial" pitchFamily="34" charset="0"/>
                          <a:ea typeface="ＭＳ Ｐゴシック" pitchFamily="34" charset="-128"/>
                          <a:cs typeface="Arial" pitchFamily="34" charset="0"/>
                        </a:rPr>
                        <a:t>UN 1203</a:t>
                      </a:r>
                    </a:p>
                  </a:txBody>
                  <a:tcPr marL="87920" marR="87920" marT="43948" marB="4394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lang="es-us" sz="1800" b="0" i="0" u="none" strike="noStrike" cap="none" normalizeH="0">
                          <a:ln>
                            <a:noFill/>
                          </a:ln>
                          <a:solidFill>
                            <a:schemeClr val="tx1"/>
                          </a:solidFill>
                          <a:effectLst/>
                          <a:latin typeface="Arial" pitchFamily="34" charset="0"/>
                          <a:ea typeface="ＭＳ Ｐゴシック" pitchFamily="34" charset="-128"/>
                          <a:cs typeface="Arial" pitchFamily="34" charset="0"/>
                        </a:rPr>
                        <a:t>1 - 10 % </a:t>
                      </a:r>
                    </a:p>
                  </a:txBody>
                  <a:tcPr marL="87920" marR="87920" marT="43948" marB="439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lang="es-us" sz="1800" b="0" i="0" u="none" strike="noStrike" cap="none" normalizeH="0">
                          <a:ln>
                            <a:noFill/>
                          </a:ln>
                          <a:solidFill>
                            <a:schemeClr val="tx1"/>
                          </a:solidFill>
                          <a:effectLst/>
                          <a:latin typeface="Arial" pitchFamily="34" charset="0"/>
                          <a:ea typeface="ＭＳ Ｐゴシック" pitchFamily="34" charset="-128"/>
                          <a:cs typeface="Arial" pitchFamily="34" charset="0"/>
                        </a:rPr>
                        <a:t>Gasolina </a:t>
                      </a:r>
                    </a:p>
                  </a:txBody>
                  <a:tcPr marL="87920" marR="87920" marT="43948" marB="439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lang="es-us" sz="1800" b="0" i="0" u="none" strike="noStrike" cap="none" normalizeH="0">
                          <a:ln>
                            <a:noFill/>
                          </a:ln>
                          <a:solidFill>
                            <a:schemeClr val="tx1"/>
                          </a:solidFill>
                          <a:effectLst/>
                          <a:latin typeface="Arial" pitchFamily="34" charset="0"/>
                          <a:ea typeface="ＭＳ Ｐゴシック" pitchFamily="34" charset="-128"/>
                          <a:cs typeface="Arial" pitchFamily="34" charset="0"/>
                        </a:rPr>
                        <a:t>E10</a:t>
                      </a:r>
                    </a:p>
                  </a:txBody>
                  <a:tcPr marL="87920" marR="87920" marT="43948" marB="4394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2"/>
                  </a:ext>
                </a:extLst>
              </a:tr>
              <a:tr h="762000">
                <a:tc>
                  <a:txBody>
                    <a:bodyPr/>
                    <a:lstStyle/>
                    <a:p>
                      <a:pPr marL="0" marR="0" lvl="0" indent="0" algn="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lang="es-us" sz="1800" b="0" i="0" u="none" strike="noStrike" cap="none" normalizeH="0">
                          <a:ln>
                            <a:noFill/>
                          </a:ln>
                          <a:solidFill>
                            <a:schemeClr val="tx1"/>
                          </a:solidFill>
                          <a:effectLst/>
                          <a:latin typeface="Arial" pitchFamily="34" charset="0"/>
                          <a:ea typeface="ＭＳ Ｐゴシック" pitchFamily="34" charset="-128"/>
                          <a:cs typeface="Arial" pitchFamily="34" charset="0"/>
                        </a:rPr>
                        <a:t>UN 3475</a:t>
                      </a:r>
                    </a:p>
                  </a:txBody>
                  <a:tcPr marL="87920" marR="87920" marT="43948" marB="4394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lang="es-us" sz="1800" b="0" i="0" u="none" strike="noStrike" cap="none" normalizeH="0">
                          <a:ln>
                            <a:noFill/>
                          </a:ln>
                          <a:solidFill>
                            <a:schemeClr val="tx1"/>
                          </a:solidFill>
                          <a:effectLst/>
                          <a:latin typeface="Arial" pitchFamily="34" charset="0"/>
                          <a:ea typeface="ＭＳ Ｐゴシック" pitchFamily="34" charset="-128"/>
                          <a:cs typeface="Arial" pitchFamily="34" charset="0"/>
                        </a:rPr>
                        <a:t>11 - 94 %</a:t>
                      </a:r>
                    </a:p>
                  </a:txBody>
                  <a:tcPr marL="87920" marR="87920" marT="43948" marB="439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lang="es-us" sz="1800" b="0" i="0" u="none" strike="noStrike" cap="none" normalizeH="0">
                          <a:ln>
                            <a:noFill/>
                          </a:ln>
                          <a:solidFill>
                            <a:schemeClr val="tx1"/>
                          </a:solidFill>
                          <a:effectLst/>
                          <a:latin typeface="Arial" pitchFamily="34" charset="0"/>
                          <a:ea typeface="ＭＳ Ｐゴシック" pitchFamily="34" charset="-128"/>
                          <a:cs typeface="Arial" pitchFamily="34" charset="0"/>
                        </a:rPr>
                        <a:t>Mezcla de etanol y gasolina </a:t>
                      </a:r>
                    </a:p>
                  </a:txBody>
                  <a:tcPr marL="87920" marR="87920" marT="43948" marB="439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lang="es-us" sz="1800" b="0" i="0" u="none" strike="noStrike" cap="none" normalizeH="0">
                          <a:ln>
                            <a:noFill/>
                          </a:ln>
                          <a:solidFill>
                            <a:schemeClr val="tx1"/>
                          </a:solidFill>
                          <a:effectLst/>
                          <a:latin typeface="Arial" pitchFamily="34" charset="0"/>
                          <a:ea typeface="ＭＳ Ｐゴシック" pitchFamily="34" charset="-128"/>
                          <a:cs typeface="Arial" pitchFamily="34" charset="0"/>
                        </a:rPr>
                        <a:t>E15-E85</a:t>
                      </a:r>
                    </a:p>
                  </a:txBody>
                  <a:tcPr marL="87920" marR="87920" marT="43948" marB="4394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3"/>
                  </a:ext>
                </a:extLst>
              </a:tr>
              <a:tr h="762000">
                <a:tc>
                  <a:txBody>
                    <a:bodyPr/>
                    <a:lstStyle/>
                    <a:p>
                      <a:pPr marL="0" marR="0" lvl="0" indent="0" algn="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lang="es-us" sz="1800" b="0" i="0" u="none" strike="noStrike" cap="none" normalizeH="0">
                          <a:ln>
                            <a:noFill/>
                          </a:ln>
                          <a:solidFill>
                            <a:schemeClr val="tx1"/>
                          </a:solidFill>
                          <a:effectLst/>
                          <a:latin typeface="Arial" pitchFamily="34" charset="0"/>
                          <a:ea typeface="ＭＳ Ｐゴシック" pitchFamily="34" charset="-128"/>
                          <a:cs typeface="Arial" pitchFamily="34" charset="0"/>
                        </a:rPr>
                        <a:t>UN 1987</a:t>
                      </a:r>
                    </a:p>
                  </a:txBody>
                  <a:tcPr marL="87920" marR="87920" marT="43948" marB="4394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lang="es-us" sz="1800" b="0" i="0" u="none" strike="noStrike" cap="none" normalizeH="0">
                          <a:ln>
                            <a:noFill/>
                          </a:ln>
                          <a:solidFill>
                            <a:schemeClr val="tx1"/>
                          </a:solidFill>
                          <a:effectLst/>
                          <a:latin typeface="Arial" pitchFamily="34" charset="0"/>
                          <a:ea typeface="ＭＳ Ｐゴシック" pitchFamily="34" charset="-128"/>
                          <a:cs typeface="Arial" pitchFamily="34" charset="0"/>
                        </a:rPr>
                        <a:t>95 - 99 %</a:t>
                      </a:r>
                    </a:p>
                  </a:txBody>
                  <a:tcPr marL="87920" marR="87920" marT="43948" marB="439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lang="es-us" sz="1800" b="0" i="0" u="none" strike="noStrike" cap="none" normalizeH="0">
                          <a:ln>
                            <a:noFill/>
                          </a:ln>
                          <a:solidFill>
                            <a:schemeClr val="tx1"/>
                          </a:solidFill>
                          <a:effectLst/>
                          <a:latin typeface="Arial" pitchFamily="34" charset="0"/>
                          <a:ea typeface="ＭＳ Ｐゴシック" pitchFamily="34" charset="-128"/>
                          <a:cs typeface="Arial" pitchFamily="34" charset="0"/>
                        </a:rPr>
                        <a:t>Alcoholes n.e.p. </a:t>
                      </a:r>
                    </a:p>
                  </a:txBody>
                  <a:tcPr marL="87920" marR="87920" marT="43948" marB="439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lang="es-us" sz="1800" b="0" i="0" u="none" strike="noStrike" cap="none" normalizeH="0">
                          <a:ln>
                            <a:noFill/>
                          </a:ln>
                          <a:solidFill>
                            <a:schemeClr val="tx1"/>
                          </a:solidFill>
                          <a:effectLst/>
                          <a:latin typeface="Arial" pitchFamily="34" charset="0"/>
                          <a:ea typeface="ＭＳ Ｐゴシック" pitchFamily="34" charset="-128"/>
                          <a:cs typeface="Arial" pitchFamily="34" charset="0"/>
                        </a:rPr>
                        <a:t>Combustible de etanol desnaturalizado, E95 - E98</a:t>
                      </a:r>
                    </a:p>
                  </a:txBody>
                  <a:tcPr marL="87920" marR="87920" marT="43948" marB="4394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4"/>
                  </a:ext>
                </a:extLst>
              </a:tr>
              <a:tr h="762000">
                <a:tc>
                  <a:txBody>
                    <a:bodyPr/>
                    <a:lstStyle/>
                    <a:p>
                      <a:pPr marL="0" marR="0" lvl="0" indent="0" algn="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lang="es-us" sz="1800" b="0" i="0" u="none" strike="noStrike" cap="none" normalizeH="0">
                          <a:ln>
                            <a:noFill/>
                          </a:ln>
                          <a:solidFill>
                            <a:schemeClr val="tx1"/>
                          </a:solidFill>
                          <a:effectLst/>
                          <a:latin typeface="Arial" pitchFamily="34" charset="0"/>
                          <a:ea typeface="ＭＳ Ｐゴシック" pitchFamily="34" charset="-128"/>
                          <a:cs typeface="Arial" pitchFamily="34" charset="0"/>
                        </a:rPr>
                        <a:t>UN 1170</a:t>
                      </a:r>
                    </a:p>
                  </a:txBody>
                  <a:tcPr marL="87920" marR="87920" marT="43948" marB="4394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lang="es-us" sz="1800" b="0" i="0" u="none" strike="noStrike" cap="none" normalizeH="0">
                          <a:ln>
                            <a:noFill/>
                          </a:ln>
                          <a:solidFill>
                            <a:schemeClr val="tx1"/>
                          </a:solidFill>
                          <a:effectLst/>
                          <a:latin typeface="Arial" pitchFamily="34" charset="0"/>
                          <a:ea typeface="ＭＳ Ｐゴシック" pitchFamily="34" charset="-128"/>
                          <a:cs typeface="Arial" pitchFamily="34" charset="0"/>
                        </a:rPr>
                        <a:t>100 %</a:t>
                      </a:r>
                    </a:p>
                  </a:txBody>
                  <a:tcPr marL="87920" marR="87920" marT="43948" marB="439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lang="es-us" sz="1800" b="0" i="0" u="none" strike="noStrike" cap="none" normalizeH="0">
                          <a:ln>
                            <a:noFill/>
                          </a:ln>
                          <a:solidFill>
                            <a:schemeClr val="tx1"/>
                          </a:solidFill>
                          <a:effectLst/>
                          <a:latin typeface="Arial" pitchFamily="34" charset="0"/>
                          <a:ea typeface="ＭＳ Ｐゴシック" pitchFamily="34" charset="-128"/>
                          <a:cs typeface="Arial" pitchFamily="34" charset="0"/>
                        </a:rPr>
                        <a:t>Etanol </a:t>
                      </a:r>
                      <a:r>
                        <a:rPr lang="es-us" sz="1800" b="0" i="1" u="none" strike="noStrike" cap="none" normalizeH="0">
                          <a:ln>
                            <a:noFill/>
                          </a:ln>
                          <a:solidFill>
                            <a:schemeClr val="tx1"/>
                          </a:solidFill>
                          <a:effectLst/>
                          <a:latin typeface="Arial" pitchFamily="34" charset="0"/>
                          <a:ea typeface="ＭＳ Ｐゴシック" pitchFamily="34" charset="-128"/>
                          <a:cs typeface="Arial" pitchFamily="34" charset="0"/>
                        </a:rPr>
                        <a:t>o </a:t>
                      </a:r>
                    </a:p>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lang="es-us" sz="1800" b="0" i="0" u="none" strike="noStrike" cap="none" normalizeH="0">
                          <a:ln>
                            <a:noFill/>
                          </a:ln>
                          <a:solidFill>
                            <a:schemeClr val="tx1"/>
                          </a:solidFill>
                          <a:effectLst/>
                          <a:latin typeface="Arial" pitchFamily="34" charset="0"/>
                          <a:ea typeface="ＭＳ Ｐゴシック" pitchFamily="34" charset="-128"/>
                          <a:cs typeface="Arial" pitchFamily="34" charset="0"/>
                        </a:rPr>
                        <a:t>alcohol etílico</a:t>
                      </a:r>
                    </a:p>
                  </a:txBody>
                  <a:tcPr marL="87920" marR="87920" marT="43948" marB="439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lang="es-us" sz="1800" b="0" i="0" u="none" strike="noStrike" cap="none" normalizeH="0" dirty="0">
                          <a:ln>
                            <a:noFill/>
                          </a:ln>
                          <a:solidFill>
                            <a:schemeClr val="tx1"/>
                          </a:solidFill>
                          <a:effectLst/>
                          <a:latin typeface="Arial" pitchFamily="34" charset="0"/>
                          <a:ea typeface="ＭＳ Ｐゴシック" pitchFamily="34" charset="-128"/>
                          <a:cs typeface="Arial" pitchFamily="34" charset="0"/>
                        </a:rPr>
                        <a:t>E100</a:t>
                      </a:r>
                    </a:p>
                  </a:txBody>
                  <a:tcPr marL="87920" marR="87920" marT="43948" marB="4394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5"/>
                  </a:ext>
                </a:extLst>
              </a:tr>
            </a:tbl>
          </a:graphicData>
        </a:graphic>
      </p:graphicFrame>
      <p:pic>
        <p:nvPicPr>
          <p:cNvPr id="20517" name="Picture 2">
            <a:extLst>
              <a:ext uri="{FF2B5EF4-FFF2-40B4-BE49-F238E27FC236}">
                <a16:creationId xmlns:a16="http://schemas.microsoft.com/office/drawing/2014/main" id="{E565AD48-1E81-435D-9596-18D5E7BF5C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790825"/>
            <a:ext cx="63976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8" name="Picture 38">
            <a:extLst>
              <a:ext uri="{FF2B5EF4-FFF2-40B4-BE49-F238E27FC236}">
                <a16:creationId xmlns:a16="http://schemas.microsoft.com/office/drawing/2014/main" id="{CE9A39EB-FCD1-4F1D-84BA-EDD52DD94A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8988" y="5105400"/>
            <a:ext cx="6381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9" name="Picture 39">
            <a:extLst>
              <a:ext uri="{FF2B5EF4-FFF2-40B4-BE49-F238E27FC236}">
                <a16:creationId xmlns:a16="http://schemas.microsoft.com/office/drawing/2014/main" id="{8407A2BB-A6BA-4AEE-8891-19A33F2B66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8988" y="3551238"/>
            <a:ext cx="638175"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0" name="Picture 40">
            <a:extLst>
              <a:ext uri="{FF2B5EF4-FFF2-40B4-BE49-F238E27FC236}">
                <a16:creationId xmlns:a16="http://schemas.microsoft.com/office/drawing/2014/main" id="{68768A67-748D-41A7-8F07-4106A3EB97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4329113"/>
            <a:ext cx="6397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4EC58D7C-79DB-4265-B0D9-9F326A4D14F3}"/>
              </a:ext>
            </a:extLst>
          </p:cNvPr>
          <p:cNvSpPr>
            <a:spLocks noGrp="1"/>
          </p:cNvSpPr>
          <p:nvPr>
            <p:ph type="title"/>
          </p:nvPr>
        </p:nvSpPr>
        <p:spPr>
          <a:xfrm>
            <a:off x="609600" y="381000"/>
            <a:ext cx="8839200" cy="838200"/>
          </a:xfrm>
        </p:spPr>
        <p:txBody>
          <a:bodyPr rtlCol="0"/>
          <a:lstStyle/>
          <a:p>
            <a:pPr rtl="0"/>
            <a:r>
              <a:rPr lang="es-us" sz="4400" b="0" spc="-30" dirty="0">
                <a:solidFill>
                  <a:srgbClr val="003175"/>
                </a:solidFill>
                <a:latin typeface="Arial" panose="020B0604020202020204" pitchFamily="34" charset="0"/>
                <a:ea typeface="ＭＳ Ｐゴシック" panose="020B0600070205080204" pitchFamily="34" charset="-128"/>
                <a:cs typeface="Arial" panose="020B0604020202020204" pitchFamily="34" charset="0"/>
              </a:rPr>
              <a:t>Información de respuesta ante </a:t>
            </a:r>
            <a:r>
              <a:rPr lang="es-us" sz="4400" b="0" spc="-3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emergencias </a:t>
            </a:r>
          </a:p>
        </p:txBody>
      </p:sp>
      <p:pic>
        <p:nvPicPr>
          <p:cNvPr id="7" name="Picture 6">
            <a:extLst>
              <a:ext uri="{FF2B5EF4-FFF2-40B4-BE49-F238E27FC236}">
                <a16:creationId xmlns:a16="http://schemas.microsoft.com/office/drawing/2014/main" id="{D8F3959B-1FE3-4104-966A-49318A0347BF}"/>
              </a:ext>
            </a:extLst>
          </p:cNvPr>
          <p:cNvPicPr>
            <a:picLocks noChangeAspect="1"/>
          </p:cNvPicPr>
          <p:nvPr/>
        </p:nvPicPr>
        <p:blipFill rotWithShape="1">
          <a:blip r:embed="rId3"/>
          <a:srcRect l="63750" t="12221" r="20000" b="4747"/>
          <a:stretch/>
        </p:blipFill>
        <p:spPr>
          <a:xfrm>
            <a:off x="1143000" y="1676400"/>
            <a:ext cx="2581821" cy="3710277"/>
          </a:xfrm>
          <a:prstGeom prst="rect">
            <a:avLst/>
          </a:prstGeom>
          <a:ln w="12700">
            <a:solidFill>
              <a:schemeClr val="tx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778D6BF-B0F4-4C92-AF6C-081E6A4D63A0}"/>
              </a:ext>
            </a:extLst>
          </p:cNvPr>
          <p:cNvPicPr>
            <a:picLocks noChangeAspect="1"/>
          </p:cNvPicPr>
          <p:nvPr/>
        </p:nvPicPr>
        <p:blipFill rotWithShape="1">
          <a:blip r:embed="rId4"/>
          <a:srcRect l="63537" t="12222" r="19986" b="3662"/>
          <a:stretch/>
        </p:blipFill>
        <p:spPr>
          <a:xfrm>
            <a:off x="4882817" y="1095375"/>
            <a:ext cx="3270583" cy="4695824"/>
          </a:xfrm>
          <a:prstGeom prst="rect">
            <a:avLst/>
          </a:prstGeom>
          <a:ln w="28575">
            <a:solidFill>
              <a:schemeClr val="tx1"/>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565AF4D5-E614-412F-B15A-FEF015199F82}"/>
              </a:ext>
            </a:extLst>
          </p:cNvPr>
          <p:cNvPicPr>
            <a:picLocks noChangeAspect="1"/>
          </p:cNvPicPr>
          <p:nvPr/>
        </p:nvPicPr>
        <p:blipFill rotWithShape="1">
          <a:blip r:embed="rId5"/>
          <a:srcRect l="63547" t="12251" r="20000" b="3750"/>
          <a:stretch/>
        </p:blipFill>
        <p:spPr>
          <a:xfrm>
            <a:off x="8153400" y="1095374"/>
            <a:ext cx="3270306" cy="4695824"/>
          </a:xfrm>
          <a:prstGeom prst="rect">
            <a:avLst/>
          </a:prstGeom>
          <a:ln w="28575">
            <a:solidFill>
              <a:schemeClr val="tx1"/>
            </a:solidFill>
          </a:ln>
          <a:effectLst>
            <a:outerShdw blurRad="50800" dist="38100" dir="2700000" algn="tl" rotWithShape="0">
              <a:prstClr val="black">
                <a:alpha val="40000"/>
              </a:prstClr>
            </a:outerShdw>
          </a:effectLst>
        </p:spPr>
      </p:pic>
      <p:pic>
        <p:nvPicPr>
          <p:cNvPr id="22533" name="Picture 6">
            <a:extLst>
              <a:ext uri="{FF2B5EF4-FFF2-40B4-BE49-F238E27FC236}">
                <a16:creationId xmlns:a16="http://schemas.microsoft.com/office/drawing/2014/main" id="{14A4944A-0866-46BF-868C-79936FDA34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8850" y="2082800"/>
            <a:ext cx="338455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4" name="Picture 7">
            <a:extLst>
              <a:ext uri="{FF2B5EF4-FFF2-40B4-BE49-F238E27FC236}">
                <a16:creationId xmlns:a16="http://schemas.microsoft.com/office/drawing/2014/main" id="{3E9FD3AE-50AB-46EC-8A73-B0B95FF50E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0" y="2324100"/>
            <a:ext cx="2971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8">
            <a:extLst>
              <a:ext uri="{FF2B5EF4-FFF2-40B4-BE49-F238E27FC236}">
                <a16:creationId xmlns:a16="http://schemas.microsoft.com/office/drawing/2014/main" id="{BC2DEB8D-CA0F-4AC8-A343-941E3DAAF8C9}"/>
              </a:ext>
            </a:extLst>
          </p:cNvPr>
          <p:cNvSpPr>
            <a:spLocks noGrp="1"/>
          </p:cNvSpPr>
          <p:nvPr>
            <p:ph type="title"/>
          </p:nvPr>
        </p:nvSpPr>
        <p:spPr>
          <a:xfrm>
            <a:off x="609600" y="76200"/>
            <a:ext cx="9601200" cy="838200"/>
          </a:xfrm>
        </p:spPr>
        <p:txBody>
          <a:bodyPr rtlCol="0" anchor="t"/>
          <a:lstStyle/>
          <a:p>
            <a:pPr rtl="0" eaLnBrk="1" hangingPunct="1"/>
            <a:r>
              <a:rPr lang="es-us" sz="4400" b="0" dirty="0">
                <a:solidFill>
                  <a:srgbClr val="003175"/>
                </a:solidFill>
                <a:latin typeface="Arial" panose="020B0604020202020204" pitchFamily="34" charset="0"/>
                <a:ea typeface="ＭＳ Ｐゴシック" panose="020B0600070205080204" pitchFamily="34" charset="-128"/>
                <a:cs typeface="Arial" panose="020B0604020202020204" pitchFamily="34" charset="0"/>
              </a:rPr>
              <a:t>NFPA 704 para etanol</a:t>
            </a:r>
            <a:endParaRPr lang="en-US" altLang="en-US" sz="4400" b="0" dirty="0">
              <a:solidFill>
                <a:srgbClr val="003175"/>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6387" name="Text Placeholder 1">
            <a:extLst>
              <a:ext uri="{FF2B5EF4-FFF2-40B4-BE49-F238E27FC236}">
                <a16:creationId xmlns:a16="http://schemas.microsoft.com/office/drawing/2014/main" id="{8224CDA4-3455-4243-8590-629FD9085F3C}"/>
              </a:ext>
            </a:extLst>
          </p:cNvPr>
          <p:cNvSpPr>
            <a:spLocks noGrp="1"/>
          </p:cNvSpPr>
          <p:nvPr>
            <p:ph type="body" sz="half" idx="1"/>
          </p:nvPr>
        </p:nvSpPr>
        <p:spPr>
          <a:xfrm>
            <a:off x="609600" y="1371600"/>
            <a:ext cx="7086600" cy="2590800"/>
          </a:xfrm>
        </p:spPr>
        <p:txBody>
          <a:bodyPr rtlCol="0"/>
          <a:lstStyle/>
          <a:p>
            <a:pPr rtl="0">
              <a:lnSpc>
                <a:spcPct val="90000"/>
              </a:lnSpc>
              <a:defRPr/>
            </a:pPr>
            <a:r>
              <a:rPr lang="es-us" sz="2800" dirty="0">
                <a:solidFill>
                  <a:schemeClr val="bg1"/>
                </a:solidFill>
                <a:latin typeface="Arial" pitchFamily="34" charset="0"/>
                <a:ea typeface="ＭＳ Ｐゴシック" pitchFamily="34" charset="-128"/>
                <a:cs typeface="Arial" pitchFamily="34" charset="0"/>
              </a:rPr>
              <a:t>El sistema de marcas NFPA 704 (conocido como diamante de fuego) utiliza colores, números (0-4, peligro ascendente), símbolos especiales</a:t>
            </a:r>
          </a:p>
          <a:p>
            <a:pPr rtl="0">
              <a:lnSpc>
                <a:spcPct val="90000"/>
              </a:lnSpc>
              <a:defRPr/>
            </a:pPr>
            <a:r>
              <a:rPr lang="es-us" sz="2600" dirty="0">
                <a:solidFill>
                  <a:schemeClr val="bg1"/>
                </a:solidFill>
                <a:latin typeface="Arial" pitchFamily="34" charset="0"/>
                <a:ea typeface="ＭＳ Ｐゴシック" pitchFamily="34" charset="-128"/>
                <a:cs typeface="Arial" pitchFamily="34" charset="0"/>
              </a:rPr>
              <a:t>Calificación NFPA 704 para el etanol</a:t>
            </a:r>
          </a:p>
          <a:p>
            <a:pPr lvl="1" rtl="0">
              <a:lnSpc>
                <a:spcPct val="90000"/>
              </a:lnSpc>
              <a:defRPr/>
            </a:pPr>
            <a:r>
              <a:rPr lang="es-us" sz="2600" dirty="0">
                <a:solidFill>
                  <a:schemeClr val="bg1"/>
                </a:solidFill>
                <a:latin typeface="Arial" pitchFamily="34" charset="0"/>
                <a:ea typeface="ＭＳ Ｐゴシック" pitchFamily="34" charset="-128"/>
                <a:cs typeface="Arial" pitchFamily="34" charset="0"/>
              </a:rPr>
              <a:t>Salud - 2</a:t>
            </a:r>
          </a:p>
          <a:p>
            <a:pPr lvl="1" rtl="0">
              <a:lnSpc>
                <a:spcPct val="90000"/>
              </a:lnSpc>
              <a:defRPr/>
            </a:pPr>
            <a:r>
              <a:rPr lang="es-us" sz="2600" dirty="0">
                <a:solidFill>
                  <a:schemeClr val="bg1"/>
                </a:solidFill>
                <a:latin typeface="Arial" pitchFamily="34" charset="0"/>
                <a:ea typeface="ＭＳ Ｐゴシック" pitchFamily="34" charset="-128"/>
                <a:cs typeface="Arial" pitchFamily="34" charset="0"/>
              </a:rPr>
              <a:t>Inflamabilidad - 3 </a:t>
            </a:r>
          </a:p>
          <a:p>
            <a:pPr lvl="1" rtl="0">
              <a:lnSpc>
                <a:spcPct val="90000"/>
              </a:lnSpc>
              <a:defRPr/>
            </a:pPr>
            <a:r>
              <a:rPr lang="es-us" sz="2600" dirty="0">
                <a:solidFill>
                  <a:schemeClr val="bg1"/>
                </a:solidFill>
                <a:latin typeface="Arial" pitchFamily="34" charset="0"/>
                <a:ea typeface="ＭＳ Ｐゴシック" pitchFamily="34" charset="-128"/>
                <a:cs typeface="Arial" pitchFamily="34" charset="0"/>
              </a:rPr>
              <a:t>Inestabilidad - 0 </a:t>
            </a:r>
          </a:p>
          <a:p>
            <a:pPr marL="0" indent="0" rtl="0">
              <a:lnSpc>
                <a:spcPct val="90000"/>
              </a:lnSpc>
              <a:buFont typeface="Arial" panose="020B0604020202020204" pitchFamily="34" charset="0"/>
              <a:buNone/>
              <a:defRPr/>
            </a:pPr>
            <a:endParaRPr lang="en-US" altLang="en-US" sz="2800" dirty="0">
              <a:solidFill>
                <a:schemeClr val="bg1"/>
              </a:solidFill>
              <a:latin typeface="Arial" pitchFamily="34" charset="0"/>
              <a:ea typeface="ＭＳ Ｐゴシック" pitchFamily="34" charset="-128"/>
              <a:cs typeface="Arial" pitchFamily="34" charset="0"/>
            </a:endParaRPr>
          </a:p>
          <a:p>
            <a:pPr rtl="0">
              <a:lnSpc>
                <a:spcPct val="90000"/>
              </a:lnSpc>
              <a:defRPr/>
            </a:pPr>
            <a:endParaRPr lang="en-US" altLang="en-US" dirty="0">
              <a:ea typeface="ＭＳ Ｐゴシック" pitchFamily="34" charset="-128"/>
            </a:endParaRPr>
          </a:p>
        </p:txBody>
      </p:sp>
      <p:pic>
        <p:nvPicPr>
          <p:cNvPr id="24580" name="Picture 5">
            <a:extLst>
              <a:ext uri="{FF2B5EF4-FFF2-40B4-BE49-F238E27FC236}">
                <a16:creationId xmlns:a16="http://schemas.microsoft.com/office/drawing/2014/main" id="{5202D361-D306-4581-99E8-A4888F4620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9463" y="1317625"/>
            <a:ext cx="4419600"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38BD9980522ED479C512EC977991EAE" ma:contentTypeVersion="13" ma:contentTypeDescription="Create a new document." ma:contentTypeScope="" ma:versionID="14ee48337cd9bca6bcec809af2f25d54">
  <xsd:schema xmlns:xsd="http://www.w3.org/2001/XMLSchema" xmlns:xs="http://www.w3.org/2001/XMLSchema" xmlns:p="http://schemas.microsoft.com/office/2006/metadata/properties" xmlns:ns2="9659d145-d520-4658-b925-eca3bc946a0b" xmlns:ns3="679f892f-2c11-43a9-b10f-e0092ef5799b" targetNamespace="http://schemas.microsoft.com/office/2006/metadata/properties" ma:root="true" ma:fieldsID="cf40a550308b68aefc8db5915aa2ac90" ns2:_="" ns3:_="">
    <xsd:import namespace="9659d145-d520-4658-b925-eca3bc946a0b"/>
    <xsd:import namespace="679f892f-2c11-43a9-b10f-e0092ef579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59d145-d520-4658-b925-eca3bc946a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79f892f-2c11-43a9-b10f-e0092ef5799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88A397-C8AB-449E-BA2B-8F54104346DC}">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47D5A2C-A0C8-457E-B670-BF77FDC5E4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59d145-d520-4658-b925-eca3bc946a0b"/>
    <ds:schemaRef ds:uri="679f892f-2c11-43a9-b10f-e0092ef579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45ECE7E-77A5-4043-9F4E-4C928F3F30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73987</TotalTime>
  <Words>5667</Words>
  <Application>Microsoft Office PowerPoint</Application>
  <PresentationFormat>Widescreen</PresentationFormat>
  <Paragraphs>408</Paragraphs>
  <Slides>26</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Wingdings</vt:lpstr>
      <vt:lpstr>Office Theme</vt:lpstr>
      <vt:lpstr>PowerPoint Presentation</vt:lpstr>
      <vt:lpstr>Objetivo</vt:lpstr>
      <vt:lpstr>Introducción</vt:lpstr>
      <vt:lpstr>Del campo a su vehículo </vt:lpstr>
      <vt:lpstr>PowerPoint Presentation</vt:lpstr>
      <vt:lpstr>PowerPoint Presentation</vt:lpstr>
      <vt:lpstr>PowerPoint Presentation</vt:lpstr>
      <vt:lpstr>Información de respuesta ante emergencias </vt:lpstr>
      <vt:lpstr>NFPA 704 para etanol</vt:lpstr>
      <vt:lpstr>Clasificación de peligro</vt:lpstr>
      <vt:lpstr>Patrones de transporte</vt:lpstr>
      <vt:lpstr>Transporte por carretera</vt:lpstr>
      <vt:lpstr>Transporte por carretera</vt:lpstr>
      <vt:lpstr>Transporte por carretera</vt:lpstr>
      <vt:lpstr>PowerPoint Presentation</vt:lpstr>
      <vt:lpstr>PowerPoint Presentation</vt:lpstr>
      <vt:lpstr>Transporte por ferrocarril </vt:lpstr>
      <vt:lpstr>PowerPoint Presentation</vt:lpstr>
      <vt:lpstr>Contactos y aplicaciones</vt:lpstr>
      <vt:lpstr>PowerPoint Presentation</vt:lpstr>
      <vt:lpstr>Logística de transporte</vt:lpstr>
      <vt:lpstr>Operaciones de carga y descarga</vt:lpstr>
      <vt:lpstr>PowerPoint Presentation</vt:lpstr>
      <vt:lpstr>Recursos adicionales</vt:lpstr>
      <vt:lpstr>Resumen</vt:lpstr>
      <vt:lpstr>Actividad 4.1:  Identificación de Productos de Etanol</vt:lpstr>
    </vt:vector>
  </TitlesOfParts>
  <Company>Andrew Johnson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RFA</dc:creator>
  <cp:lastModifiedBy>Missy Ruff</cp:lastModifiedBy>
  <cp:revision>491</cp:revision>
  <cp:lastPrinted>2016-01-28T23:21:55Z</cp:lastPrinted>
  <dcterms:modified xsi:type="dcterms:W3CDTF">2022-03-16T19:47:22Z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0x010100238BD9980522ED479C512EC977991EAE</vt:lpwstr>
  </property>
</Properties>
</file>