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2" r:id="rId4"/>
  </p:sldMasterIdLst>
  <p:notesMasterIdLst>
    <p:notesMasterId r:id="rId44"/>
  </p:notesMasterIdLst>
  <p:handoutMasterIdLst>
    <p:handoutMasterId r:id="rId45"/>
  </p:handoutMasterIdLst>
  <p:sldIdLst>
    <p:sldId id="369" r:id="rId5"/>
    <p:sldId id="307" r:id="rId6"/>
    <p:sldId id="308" r:id="rId7"/>
    <p:sldId id="309" r:id="rId8"/>
    <p:sldId id="363" r:id="rId9"/>
    <p:sldId id="313" r:id="rId10"/>
    <p:sldId id="318" r:id="rId11"/>
    <p:sldId id="348" r:id="rId12"/>
    <p:sldId id="362" r:id="rId13"/>
    <p:sldId id="350" r:id="rId14"/>
    <p:sldId id="351" r:id="rId15"/>
    <p:sldId id="352" r:id="rId16"/>
    <p:sldId id="342" r:id="rId17"/>
    <p:sldId id="322" r:id="rId18"/>
    <p:sldId id="323" r:id="rId19"/>
    <p:sldId id="324" r:id="rId20"/>
    <p:sldId id="325" r:id="rId21"/>
    <p:sldId id="326" r:id="rId22"/>
    <p:sldId id="327" r:id="rId23"/>
    <p:sldId id="353" r:id="rId24"/>
    <p:sldId id="361" r:id="rId25"/>
    <p:sldId id="328" r:id="rId26"/>
    <p:sldId id="347" r:id="rId27"/>
    <p:sldId id="343" r:id="rId28"/>
    <p:sldId id="332" r:id="rId29"/>
    <p:sldId id="334" r:id="rId30"/>
    <p:sldId id="333" r:id="rId31"/>
    <p:sldId id="335" r:id="rId32"/>
    <p:sldId id="371" r:id="rId33"/>
    <p:sldId id="370" r:id="rId34"/>
    <p:sldId id="354" r:id="rId35"/>
    <p:sldId id="364" r:id="rId36"/>
    <p:sldId id="345" r:id="rId37"/>
    <p:sldId id="355" r:id="rId38"/>
    <p:sldId id="356" r:id="rId39"/>
    <p:sldId id="357" r:id="rId40"/>
    <p:sldId id="366" r:id="rId41"/>
    <p:sldId id="368" r:id="rId42"/>
    <p:sldId id="340" r:id="rId43"/>
  </p:sldIdLst>
  <p:sldSz cx="12192000" cy="6858000"/>
  <p:notesSz cx="7010400" cy="9296400"/>
  <p:defaultTextStyle>
    <a:defPPr rtl="0">
      <a:defRPr lang="es-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672">
          <p15:clr>
            <a:srgbClr val="A4A3A4"/>
          </p15:clr>
        </p15:guide>
        <p15:guide id="2" pos="448">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005"/>
    <a:srgbClr val="000000"/>
    <a:srgbClr val="003175"/>
    <a:srgbClr val="FF5050"/>
    <a:srgbClr val="FF0000"/>
    <a:srgbClr val="5DBA3E"/>
    <a:srgbClr val="6600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4D9E2A-4451-45AD-B658-32790CA7CACF}" v="173" dt="2022-03-16T21:00:02.6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368" autoAdjust="0"/>
    <p:restoredTop sz="62639" autoAdjust="0"/>
  </p:normalViewPr>
  <p:slideViewPr>
    <p:cSldViewPr>
      <p:cViewPr varScale="1">
        <p:scale>
          <a:sx n="80" d="100"/>
          <a:sy n="80" d="100"/>
        </p:scale>
        <p:origin x="1560" y="48"/>
      </p:cViewPr>
      <p:guideLst>
        <p:guide orient="horz" pos="672"/>
        <p:guide pos="44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84" d="100"/>
          <a:sy n="84" d="100"/>
        </p:scale>
        <p:origin x="-3156"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51"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ssy Ruff" userId="2fedf697-c7c4-47e5-81d4-5bd69038a8f8" providerId="ADAL" clId="{52F2E13A-711F-4CE4-9A6C-0445DCE9DAD1}"/>
    <pc:docChg chg="custSel modSld">
      <pc:chgData name="Missy Ruff" userId="2fedf697-c7c4-47e5-81d4-5bd69038a8f8" providerId="ADAL" clId="{52F2E13A-711F-4CE4-9A6C-0445DCE9DAD1}" dt="2021-12-05T19:00:24.125" v="10" actId="14826"/>
      <pc:docMkLst>
        <pc:docMk/>
      </pc:docMkLst>
      <pc:sldChg chg="modNotes">
        <pc:chgData name="Missy Ruff" userId="2fedf697-c7c4-47e5-81d4-5bd69038a8f8" providerId="ADAL" clId="{52F2E13A-711F-4CE4-9A6C-0445DCE9DAD1}" dt="2021-12-05T18:36:59.276" v="1" actId="27636"/>
        <pc:sldMkLst>
          <pc:docMk/>
          <pc:sldMk cId="0" sldId="340"/>
        </pc:sldMkLst>
      </pc:sldChg>
      <pc:sldChg chg="addSp delSp modSp mod">
        <pc:chgData name="Missy Ruff" userId="2fedf697-c7c4-47e5-81d4-5bd69038a8f8" providerId="ADAL" clId="{52F2E13A-711F-4CE4-9A6C-0445DCE9DAD1}" dt="2021-12-05T19:00:24.125" v="10" actId="14826"/>
        <pc:sldMkLst>
          <pc:docMk/>
          <pc:sldMk cId="0" sldId="345"/>
        </pc:sldMkLst>
        <pc:picChg chg="add mod">
          <ac:chgData name="Missy Ruff" userId="2fedf697-c7c4-47e5-81d4-5bd69038a8f8" providerId="ADAL" clId="{52F2E13A-711F-4CE4-9A6C-0445DCE9DAD1}" dt="2021-12-05T19:00:24.125" v="10" actId="14826"/>
          <ac:picMkLst>
            <pc:docMk/>
            <pc:sldMk cId="0" sldId="345"/>
            <ac:picMk id="3" creationId="{7DA77996-6728-4A8E-A49E-6A00C128C763}"/>
          </ac:picMkLst>
        </pc:picChg>
        <pc:picChg chg="del">
          <ac:chgData name="Missy Ruff" userId="2fedf697-c7c4-47e5-81d4-5bd69038a8f8" providerId="ADAL" clId="{52F2E13A-711F-4CE4-9A6C-0445DCE9DAD1}" dt="2021-12-05T18:37:08.197" v="5" actId="478"/>
          <ac:picMkLst>
            <pc:docMk/>
            <pc:sldMk cId="0" sldId="345"/>
            <ac:picMk id="73730" creationId="{6B77F49F-41E3-49FC-B209-16C3CBB18503}"/>
          </ac:picMkLst>
        </pc:picChg>
      </pc:sldChg>
    </pc:docChg>
  </pc:docChgLst>
  <pc:docChgLst>
    <pc:chgData name="Missy Ruff" userId="2fedf697-c7c4-47e5-81d4-5bd69038a8f8" providerId="ADAL" clId="{7A4D9E2A-4451-45AD-B658-32790CA7CACF}"/>
    <pc:docChg chg="undo custSel modSld">
      <pc:chgData name="Missy Ruff" userId="2fedf697-c7c4-47e5-81d4-5bd69038a8f8" providerId="ADAL" clId="{7A4D9E2A-4451-45AD-B658-32790CA7CACF}" dt="2022-03-16T21:01:59.346" v="389" actId="1035"/>
      <pc:docMkLst>
        <pc:docMk/>
      </pc:docMkLst>
      <pc:sldChg chg="modSp mod">
        <pc:chgData name="Missy Ruff" userId="2fedf697-c7c4-47e5-81d4-5bd69038a8f8" providerId="ADAL" clId="{7A4D9E2A-4451-45AD-B658-32790CA7CACF}" dt="2022-03-16T20:23:21.935" v="48" actId="1076"/>
        <pc:sldMkLst>
          <pc:docMk/>
          <pc:sldMk cId="0" sldId="307"/>
        </pc:sldMkLst>
        <pc:spChg chg="mod">
          <ac:chgData name="Missy Ruff" userId="2fedf697-c7c4-47e5-81d4-5bd69038a8f8" providerId="ADAL" clId="{7A4D9E2A-4451-45AD-B658-32790CA7CACF}" dt="2022-03-16T20:23:14.366" v="46" actId="14100"/>
          <ac:spMkLst>
            <pc:docMk/>
            <pc:sldMk cId="0" sldId="307"/>
            <ac:spMk id="12291" creationId="{98A134B2-E22B-4484-BDA0-87C36E589583}"/>
          </ac:spMkLst>
        </pc:spChg>
        <pc:picChg chg="mod">
          <ac:chgData name="Missy Ruff" userId="2fedf697-c7c4-47e5-81d4-5bd69038a8f8" providerId="ADAL" clId="{7A4D9E2A-4451-45AD-B658-32790CA7CACF}" dt="2022-03-16T20:23:21.935" v="48" actId="1076"/>
          <ac:picMkLst>
            <pc:docMk/>
            <pc:sldMk cId="0" sldId="307"/>
            <ac:picMk id="3" creationId="{50E10C83-0382-4AA3-8487-0F6D5D2D94EE}"/>
          </ac:picMkLst>
        </pc:picChg>
      </pc:sldChg>
      <pc:sldChg chg="modSp">
        <pc:chgData name="Missy Ruff" userId="2fedf697-c7c4-47e5-81d4-5bd69038a8f8" providerId="ADAL" clId="{7A4D9E2A-4451-45AD-B658-32790CA7CACF}" dt="2022-03-16T20:23:31.278" v="51" actId="1035"/>
        <pc:sldMkLst>
          <pc:docMk/>
          <pc:sldMk cId="0" sldId="308"/>
        </pc:sldMkLst>
        <pc:spChg chg="mod">
          <ac:chgData name="Missy Ruff" userId="2fedf697-c7c4-47e5-81d4-5bd69038a8f8" providerId="ADAL" clId="{7A4D9E2A-4451-45AD-B658-32790CA7CACF}" dt="2022-03-16T20:23:31.278" v="51" actId="1035"/>
          <ac:spMkLst>
            <pc:docMk/>
            <pc:sldMk cId="0" sldId="308"/>
            <ac:spMk id="14339" creationId="{BF6073A0-82DD-4D38-80EC-0EA36276E2FA}"/>
          </ac:spMkLst>
        </pc:spChg>
      </pc:sldChg>
      <pc:sldChg chg="modSp">
        <pc:chgData name="Missy Ruff" userId="2fedf697-c7c4-47e5-81d4-5bd69038a8f8" providerId="ADAL" clId="{7A4D9E2A-4451-45AD-B658-32790CA7CACF}" dt="2022-03-16T20:23:48.349" v="54" actId="1035"/>
        <pc:sldMkLst>
          <pc:docMk/>
          <pc:sldMk cId="0" sldId="309"/>
        </pc:sldMkLst>
        <pc:spChg chg="mod">
          <ac:chgData name="Missy Ruff" userId="2fedf697-c7c4-47e5-81d4-5bd69038a8f8" providerId="ADAL" clId="{7A4D9E2A-4451-45AD-B658-32790CA7CACF}" dt="2022-03-16T20:23:48.349" v="54" actId="1035"/>
          <ac:spMkLst>
            <pc:docMk/>
            <pc:sldMk cId="0" sldId="309"/>
            <ac:spMk id="16387" creationId="{6099C064-039E-47D0-B268-14EA0FA11EE0}"/>
          </ac:spMkLst>
        </pc:spChg>
      </pc:sldChg>
      <pc:sldChg chg="modSp">
        <pc:chgData name="Missy Ruff" userId="2fedf697-c7c4-47e5-81d4-5bd69038a8f8" providerId="ADAL" clId="{7A4D9E2A-4451-45AD-B658-32790CA7CACF}" dt="2022-03-16T20:25:03.150" v="64" actId="1076"/>
        <pc:sldMkLst>
          <pc:docMk/>
          <pc:sldMk cId="0" sldId="313"/>
        </pc:sldMkLst>
        <pc:spChg chg="mod">
          <ac:chgData name="Missy Ruff" userId="2fedf697-c7c4-47e5-81d4-5bd69038a8f8" providerId="ADAL" clId="{7A4D9E2A-4451-45AD-B658-32790CA7CACF}" dt="2022-03-16T20:24:58.242" v="63" actId="1035"/>
          <ac:spMkLst>
            <pc:docMk/>
            <pc:sldMk cId="0" sldId="313"/>
            <ac:spMk id="20483" creationId="{76C4C48C-B9D6-4E83-986A-AC4545EC2BB2}"/>
          </ac:spMkLst>
        </pc:spChg>
        <pc:picChg chg="mod">
          <ac:chgData name="Missy Ruff" userId="2fedf697-c7c4-47e5-81d4-5bd69038a8f8" providerId="ADAL" clId="{7A4D9E2A-4451-45AD-B658-32790CA7CACF}" dt="2022-03-16T20:25:03.150" v="64" actId="1076"/>
          <ac:picMkLst>
            <pc:docMk/>
            <pc:sldMk cId="0" sldId="313"/>
            <ac:picMk id="20484" creationId="{AF6CF2F8-01C5-4C53-A34E-E3A9DA6D69B3}"/>
          </ac:picMkLst>
        </pc:picChg>
      </pc:sldChg>
      <pc:sldChg chg="modSp mod">
        <pc:chgData name="Missy Ruff" userId="2fedf697-c7c4-47e5-81d4-5bd69038a8f8" providerId="ADAL" clId="{7A4D9E2A-4451-45AD-B658-32790CA7CACF}" dt="2022-03-16T20:32:16.110" v="75" actId="1035"/>
        <pc:sldMkLst>
          <pc:docMk/>
          <pc:sldMk cId="0" sldId="318"/>
        </pc:sldMkLst>
        <pc:spChg chg="mod">
          <ac:chgData name="Missy Ruff" userId="2fedf697-c7c4-47e5-81d4-5bd69038a8f8" providerId="ADAL" clId="{7A4D9E2A-4451-45AD-B658-32790CA7CACF}" dt="2022-03-16T20:32:16.110" v="75" actId="1035"/>
          <ac:spMkLst>
            <pc:docMk/>
            <pc:sldMk cId="0" sldId="318"/>
            <ac:spMk id="22531" creationId="{EBA53910-EF16-4441-B431-0084F9D603D1}"/>
          </ac:spMkLst>
        </pc:spChg>
      </pc:sldChg>
      <pc:sldChg chg="modSp mod">
        <pc:chgData name="Missy Ruff" userId="2fedf697-c7c4-47e5-81d4-5bd69038a8f8" providerId="ADAL" clId="{7A4D9E2A-4451-45AD-B658-32790CA7CACF}" dt="2022-03-16T20:43:57.590" v="252" actId="255"/>
        <pc:sldMkLst>
          <pc:docMk/>
          <pc:sldMk cId="0" sldId="322"/>
        </pc:sldMkLst>
        <pc:spChg chg="mod">
          <ac:chgData name="Missy Ruff" userId="2fedf697-c7c4-47e5-81d4-5bd69038a8f8" providerId="ADAL" clId="{7A4D9E2A-4451-45AD-B658-32790CA7CACF}" dt="2022-03-16T20:43:57.590" v="252" actId="255"/>
          <ac:spMkLst>
            <pc:docMk/>
            <pc:sldMk cId="0" sldId="322"/>
            <ac:spMk id="36866" creationId="{908FA8C9-7A69-43C2-92CF-400806F21856}"/>
          </ac:spMkLst>
        </pc:spChg>
      </pc:sldChg>
      <pc:sldChg chg="modSp mod modNotesTx">
        <pc:chgData name="Missy Ruff" userId="2fedf697-c7c4-47e5-81d4-5bd69038a8f8" providerId="ADAL" clId="{7A4D9E2A-4451-45AD-B658-32790CA7CACF}" dt="2022-03-16T20:45:44.875" v="271" actId="1035"/>
        <pc:sldMkLst>
          <pc:docMk/>
          <pc:sldMk cId="0" sldId="323"/>
        </pc:sldMkLst>
        <pc:spChg chg="mod">
          <ac:chgData name="Missy Ruff" userId="2fedf697-c7c4-47e5-81d4-5bd69038a8f8" providerId="ADAL" clId="{7A4D9E2A-4451-45AD-B658-32790CA7CACF}" dt="2022-03-16T20:45:38.706" v="269" actId="1035"/>
          <ac:spMkLst>
            <pc:docMk/>
            <pc:sldMk cId="0" sldId="323"/>
            <ac:spMk id="38915" creationId="{31BF40FE-4C5B-41DC-BE2C-AE9506502947}"/>
          </ac:spMkLst>
        </pc:spChg>
        <pc:picChg chg="mod">
          <ac:chgData name="Missy Ruff" userId="2fedf697-c7c4-47e5-81d4-5bd69038a8f8" providerId="ADAL" clId="{7A4D9E2A-4451-45AD-B658-32790CA7CACF}" dt="2022-03-16T20:45:16.414" v="263" actId="1076"/>
          <ac:picMkLst>
            <pc:docMk/>
            <pc:sldMk cId="0" sldId="323"/>
            <ac:picMk id="38918" creationId="{0D00AF07-1794-4EFA-B2AD-159F40E0855F}"/>
          </ac:picMkLst>
        </pc:picChg>
        <pc:picChg chg="mod">
          <ac:chgData name="Missy Ruff" userId="2fedf697-c7c4-47e5-81d4-5bd69038a8f8" providerId="ADAL" clId="{7A4D9E2A-4451-45AD-B658-32790CA7CACF}" dt="2022-03-16T20:45:14.641" v="262" actId="1076"/>
          <ac:picMkLst>
            <pc:docMk/>
            <pc:sldMk cId="0" sldId="323"/>
            <ac:picMk id="38920" creationId="{F0971AD4-132A-437F-B6DA-BAE86FE4549B}"/>
          </ac:picMkLst>
        </pc:picChg>
        <pc:cxnChg chg="mod">
          <ac:chgData name="Missy Ruff" userId="2fedf697-c7c4-47e5-81d4-5bd69038a8f8" providerId="ADAL" clId="{7A4D9E2A-4451-45AD-B658-32790CA7CACF}" dt="2022-03-16T20:45:44.875" v="271" actId="1035"/>
          <ac:cxnSpMkLst>
            <pc:docMk/>
            <pc:sldMk cId="0" sldId="323"/>
            <ac:cxnSpMk id="10" creationId="{37CD5250-6F5C-4C00-B546-AE4E0F3EE966}"/>
          </ac:cxnSpMkLst>
        </pc:cxnChg>
        <pc:cxnChg chg="mod">
          <ac:chgData name="Missy Ruff" userId="2fedf697-c7c4-47e5-81d4-5bd69038a8f8" providerId="ADAL" clId="{7A4D9E2A-4451-45AD-B658-32790CA7CACF}" dt="2022-03-16T20:45:44.875" v="271" actId="1035"/>
          <ac:cxnSpMkLst>
            <pc:docMk/>
            <pc:sldMk cId="0" sldId="323"/>
            <ac:cxnSpMk id="11" creationId="{12701C44-DFDB-4247-9FA0-AA199530AD61}"/>
          </ac:cxnSpMkLst>
        </pc:cxnChg>
      </pc:sldChg>
      <pc:sldChg chg="modSp mod">
        <pc:chgData name="Missy Ruff" userId="2fedf697-c7c4-47e5-81d4-5bd69038a8f8" providerId="ADAL" clId="{7A4D9E2A-4451-45AD-B658-32790CA7CACF}" dt="2022-03-16T20:46:16.391" v="277" actId="14100"/>
        <pc:sldMkLst>
          <pc:docMk/>
          <pc:sldMk cId="0" sldId="324"/>
        </pc:sldMkLst>
        <pc:spChg chg="mod">
          <ac:chgData name="Missy Ruff" userId="2fedf697-c7c4-47e5-81d4-5bd69038a8f8" providerId="ADAL" clId="{7A4D9E2A-4451-45AD-B658-32790CA7CACF}" dt="2022-03-16T20:46:02.389" v="275" actId="14100"/>
          <ac:spMkLst>
            <pc:docMk/>
            <pc:sldMk cId="0" sldId="324"/>
            <ac:spMk id="40963" creationId="{A4467443-74C7-4706-92B8-76B390C62B21}"/>
          </ac:spMkLst>
        </pc:spChg>
        <pc:cxnChg chg="mod">
          <ac:chgData name="Missy Ruff" userId="2fedf697-c7c4-47e5-81d4-5bd69038a8f8" providerId="ADAL" clId="{7A4D9E2A-4451-45AD-B658-32790CA7CACF}" dt="2022-03-16T20:46:16.391" v="277" actId="14100"/>
          <ac:cxnSpMkLst>
            <pc:docMk/>
            <pc:sldMk cId="0" sldId="324"/>
            <ac:cxnSpMk id="10" creationId="{B1E88603-A482-444A-921A-2768140C09E1}"/>
          </ac:cxnSpMkLst>
        </pc:cxnChg>
      </pc:sldChg>
      <pc:sldChg chg="modSp">
        <pc:chgData name="Missy Ruff" userId="2fedf697-c7c4-47e5-81d4-5bd69038a8f8" providerId="ADAL" clId="{7A4D9E2A-4451-45AD-B658-32790CA7CACF}" dt="2022-03-16T20:46:34.117" v="280" actId="1035"/>
        <pc:sldMkLst>
          <pc:docMk/>
          <pc:sldMk cId="0" sldId="325"/>
        </pc:sldMkLst>
        <pc:spChg chg="mod">
          <ac:chgData name="Missy Ruff" userId="2fedf697-c7c4-47e5-81d4-5bd69038a8f8" providerId="ADAL" clId="{7A4D9E2A-4451-45AD-B658-32790CA7CACF}" dt="2022-03-16T20:46:34.117" v="280" actId="1035"/>
          <ac:spMkLst>
            <pc:docMk/>
            <pc:sldMk cId="0" sldId="325"/>
            <ac:spMk id="43011" creationId="{F180F0F9-33E3-47F0-9A05-7822820CF4DF}"/>
          </ac:spMkLst>
        </pc:spChg>
      </pc:sldChg>
      <pc:sldChg chg="modSp">
        <pc:chgData name="Missy Ruff" userId="2fedf697-c7c4-47e5-81d4-5bd69038a8f8" providerId="ADAL" clId="{7A4D9E2A-4451-45AD-B658-32790CA7CACF}" dt="2022-03-16T20:47:32.299" v="288" actId="1076"/>
        <pc:sldMkLst>
          <pc:docMk/>
          <pc:sldMk cId="0" sldId="327"/>
        </pc:sldMkLst>
        <pc:spChg chg="mod">
          <ac:chgData name="Missy Ruff" userId="2fedf697-c7c4-47e5-81d4-5bd69038a8f8" providerId="ADAL" clId="{7A4D9E2A-4451-45AD-B658-32790CA7CACF}" dt="2022-03-16T20:47:25.134" v="285" actId="14100"/>
          <ac:spMkLst>
            <pc:docMk/>
            <pc:sldMk cId="0" sldId="327"/>
            <ac:spMk id="47107" creationId="{F5301E31-F316-414E-82FE-2C51DBC1799B}"/>
          </ac:spMkLst>
        </pc:spChg>
        <pc:picChg chg="mod">
          <ac:chgData name="Missy Ruff" userId="2fedf697-c7c4-47e5-81d4-5bd69038a8f8" providerId="ADAL" clId="{7A4D9E2A-4451-45AD-B658-32790CA7CACF}" dt="2022-03-16T20:47:29.005" v="287" actId="1076"/>
          <ac:picMkLst>
            <pc:docMk/>
            <pc:sldMk cId="0" sldId="327"/>
            <ac:picMk id="47108" creationId="{004F3F66-A339-4FFA-BF0C-612406232BC4}"/>
          </ac:picMkLst>
        </pc:picChg>
        <pc:picChg chg="mod">
          <ac:chgData name="Missy Ruff" userId="2fedf697-c7c4-47e5-81d4-5bd69038a8f8" providerId="ADAL" clId="{7A4D9E2A-4451-45AD-B658-32790CA7CACF}" dt="2022-03-16T20:47:32.299" v="288" actId="1076"/>
          <ac:picMkLst>
            <pc:docMk/>
            <pc:sldMk cId="0" sldId="327"/>
            <ac:picMk id="47110" creationId="{71075833-672D-428A-94D1-DF3C45459E1D}"/>
          </ac:picMkLst>
        </pc:picChg>
      </pc:sldChg>
      <pc:sldChg chg="modSp">
        <pc:chgData name="Missy Ruff" userId="2fedf697-c7c4-47e5-81d4-5bd69038a8f8" providerId="ADAL" clId="{7A4D9E2A-4451-45AD-B658-32790CA7CACF}" dt="2022-03-16T20:48:55.476" v="305" actId="1035"/>
        <pc:sldMkLst>
          <pc:docMk/>
          <pc:sldMk cId="0" sldId="328"/>
        </pc:sldMkLst>
        <pc:spChg chg="mod">
          <ac:chgData name="Missy Ruff" userId="2fedf697-c7c4-47e5-81d4-5bd69038a8f8" providerId="ADAL" clId="{7A4D9E2A-4451-45AD-B658-32790CA7CACF}" dt="2022-03-16T20:48:55.476" v="305" actId="1035"/>
          <ac:spMkLst>
            <pc:docMk/>
            <pc:sldMk cId="0" sldId="328"/>
            <ac:spMk id="29699" creationId="{6369107E-8D90-425A-891D-5DE39F42402F}"/>
          </ac:spMkLst>
        </pc:spChg>
      </pc:sldChg>
      <pc:sldChg chg="modSp mod">
        <pc:chgData name="Missy Ruff" userId="2fedf697-c7c4-47e5-81d4-5bd69038a8f8" providerId="ADAL" clId="{7A4D9E2A-4451-45AD-B658-32790CA7CACF}" dt="2022-03-16T20:51:04.880" v="323" actId="1076"/>
        <pc:sldMkLst>
          <pc:docMk/>
          <pc:sldMk cId="0" sldId="332"/>
        </pc:sldMkLst>
        <pc:spChg chg="mod">
          <ac:chgData name="Missy Ruff" userId="2fedf697-c7c4-47e5-81d4-5bd69038a8f8" providerId="ADAL" clId="{7A4D9E2A-4451-45AD-B658-32790CA7CACF}" dt="2022-03-16T20:50:51.744" v="318" actId="14100"/>
          <ac:spMkLst>
            <pc:docMk/>
            <pc:sldMk cId="0" sldId="332"/>
            <ac:spMk id="59395" creationId="{CE6EB732-5EB3-4E81-8380-55BD949C63D7}"/>
          </ac:spMkLst>
        </pc:spChg>
        <pc:picChg chg="mod">
          <ac:chgData name="Missy Ruff" userId="2fedf697-c7c4-47e5-81d4-5bd69038a8f8" providerId="ADAL" clId="{7A4D9E2A-4451-45AD-B658-32790CA7CACF}" dt="2022-03-16T20:51:04.880" v="323" actId="1076"/>
          <ac:picMkLst>
            <pc:docMk/>
            <pc:sldMk cId="0" sldId="332"/>
            <ac:picMk id="5" creationId="{2506267D-7972-48E7-A06C-D340E7077DA4}"/>
          </ac:picMkLst>
        </pc:picChg>
        <pc:picChg chg="mod">
          <ac:chgData name="Missy Ruff" userId="2fedf697-c7c4-47e5-81d4-5bd69038a8f8" providerId="ADAL" clId="{7A4D9E2A-4451-45AD-B658-32790CA7CACF}" dt="2022-03-16T20:51:03.190" v="322" actId="1076"/>
          <ac:picMkLst>
            <pc:docMk/>
            <pc:sldMk cId="0" sldId="332"/>
            <ac:picMk id="6" creationId="{B70CE994-2643-4FA3-AFD8-AA7A2808662A}"/>
          </ac:picMkLst>
        </pc:picChg>
      </pc:sldChg>
      <pc:sldChg chg="modSp mod">
        <pc:chgData name="Missy Ruff" userId="2fedf697-c7c4-47e5-81d4-5bd69038a8f8" providerId="ADAL" clId="{7A4D9E2A-4451-45AD-B658-32790CA7CACF}" dt="2022-03-16T20:51:49.953" v="326" actId="14100"/>
        <pc:sldMkLst>
          <pc:docMk/>
          <pc:sldMk cId="0" sldId="333"/>
        </pc:sldMkLst>
        <pc:spChg chg="mod">
          <ac:chgData name="Missy Ruff" userId="2fedf697-c7c4-47e5-81d4-5bd69038a8f8" providerId="ADAL" clId="{7A4D9E2A-4451-45AD-B658-32790CA7CACF}" dt="2022-03-15T19:54:40.581" v="9" actId="1036"/>
          <ac:spMkLst>
            <pc:docMk/>
            <pc:sldMk cId="0" sldId="333"/>
            <ac:spMk id="61442" creationId="{9D155056-4A8A-4523-B2A2-2DB5123CC10E}"/>
          </ac:spMkLst>
        </pc:spChg>
        <pc:spChg chg="mod">
          <ac:chgData name="Missy Ruff" userId="2fedf697-c7c4-47e5-81d4-5bd69038a8f8" providerId="ADAL" clId="{7A4D9E2A-4451-45AD-B658-32790CA7CACF}" dt="2022-03-16T20:51:49.953" v="326" actId="14100"/>
          <ac:spMkLst>
            <pc:docMk/>
            <pc:sldMk cId="0" sldId="333"/>
            <ac:spMk id="61443" creationId="{B8B216CC-8DF5-4726-994D-0FC475C2D78F}"/>
          </ac:spMkLst>
        </pc:spChg>
      </pc:sldChg>
      <pc:sldChg chg="modSp mod">
        <pc:chgData name="Missy Ruff" userId="2fedf697-c7c4-47e5-81d4-5bd69038a8f8" providerId="ADAL" clId="{7A4D9E2A-4451-45AD-B658-32790CA7CACF}" dt="2022-03-15T19:54:12.199" v="0" actId="255"/>
        <pc:sldMkLst>
          <pc:docMk/>
          <pc:sldMk cId="0" sldId="334"/>
        </pc:sldMkLst>
        <pc:spChg chg="mod">
          <ac:chgData name="Missy Ruff" userId="2fedf697-c7c4-47e5-81d4-5bd69038a8f8" providerId="ADAL" clId="{7A4D9E2A-4451-45AD-B658-32790CA7CACF}" dt="2022-03-15T19:54:12.199" v="0" actId="255"/>
          <ac:spMkLst>
            <pc:docMk/>
            <pc:sldMk cId="0" sldId="334"/>
            <ac:spMk id="63490" creationId="{F2FAAF50-D9E1-4228-AF7C-624078CA8456}"/>
          </ac:spMkLst>
        </pc:spChg>
      </pc:sldChg>
      <pc:sldChg chg="modSp mod">
        <pc:chgData name="Missy Ruff" userId="2fedf697-c7c4-47e5-81d4-5bd69038a8f8" providerId="ADAL" clId="{7A4D9E2A-4451-45AD-B658-32790CA7CACF}" dt="2022-03-16T20:52:52.838" v="332" actId="1037"/>
        <pc:sldMkLst>
          <pc:docMk/>
          <pc:sldMk cId="0" sldId="335"/>
        </pc:sldMkLst>
        <pc:spChg chg="mod">
          <ac:chgData name="Missy Ruff" userId="2fedf697-c7c4-47e5-81d4-5bd69038a8f8" providerId="ADAL" clId="{7A4D9E2A-4451-45AD-B658-32790CA7CACF}" dt="2022-03-15T19:55:18.981" v="19" actId="1036"/>
          <ac:spMkLst>
            <pc:docMk/>
            <pc:sldMk cId="0" sldId="335"/>
            <ac:spMk id="65538" creationId="{3488530B-68A5-4A31-88BD-513C87D6FF59}"/>
          </ac:spMkLst>
        </pc:spChg>
        <pc:spChg chg="mod">
          <ac:chgData name="Missy Ruff" userId="2fedf697-c7c4-47e5-81d4-5bd69038a8f8" providerId="ADAL" clId="{7A4D9E2A-4451-45AD-B658-32790CA7CACF}" dt="2022-03-16T20:52:52.838" v="332" actId="1037"/>
          <ac:spMkLst>
            <pc:docMk/>
            <pc:sldMk cId="0" sldId="335"/>
            <ac:spMk id="65539" creationId="{56D1C825-02F4-4C45-8A3E-DE0E3722207A}"/>
          </ac:spMkLst>
        </pc:spChg>
      </pc:sldChg>
      <pc:sldChg chg="modSp mod">
        <pc:chgData name="Missy Ruff" userId="2fedf697-c7c4-47e5-81d4-5bd69038a8f8" providerId="ADAL" clId="{7A4D9E2A-4451-45AD-B658-32790CA7CACF}" dt="2022-03-16T20:57:50.280" v="377" actId="1035"/>
        <pc:sldMkLst>
          <pc:docMk/>
          <pc:sldMk cId="0" sldId="340"/>
        </pc:sldMkLst>
        <pc:spChg chg="mod">
          <ac:chgData name="Missy Ruff" userId="2fedf697-c7c4-47e5-81d4-5bd69038a8f8" providerId="ADAL" clId="{7A4D9E2A-4451-45AD-B658-32790CA7CACF}" dt="2022-03-15T19:56:51.959" v="40" actId="255"/>
          <ac:spMkLst>
            <pc:docMk/>
            <pc:sldMk cId="0" sldId="340"/>
            <ac:spMk id="86018" creationId="{4D7C8CA7-EAFC-41B8-98A5-3440C0FB1F10}"/>
          </ac:spMkLst>
        </pc:spChg>
        <pc:spChg chg="mod">
          <ac:chgData name="Missy Ruff" userId="2fedf697-c7c4-47e5-81d4-5bd69038a8f8" providerId="ADAL" clId="{7A4D9E2A-4451-45AD-B658-32790CA7CACF}" dt="2022-03-16T20:57:50.280" v="377" actId="1035"/>
          <ac:spMkLst>
            <pc:docMk/>
            <pc:sldMk cId="0" sldId="340"/>
            <ac:spMk id="86019" creationId="{7163CB30-8742-4121-B4E5-EB2705EB1920}"/>
          </ac:spMkLst>
        </pc:spChg>
      </pc:sldChg>
      <pc:sldChg chg="modSp mod">
        <pc:chgData name="Missy Ruff" userId="2fedf697-c7c4-47e5-81d4-5bd69038a8f8" providerId="ADAL" clId="{7A4D9E2A-4451-45AD-B658-32790CA7CACF}" dt="2022-03-16T20:59:08.094" v="381" actId="1035"/>
        <pc:sldMkLst>
          <pc:docMk/>
          <pc:sldMk cId="0" sldId="342"/>
        </pc:sldMkLst>
        <pc:spChg chg="mod">
          <ac:chgData name="Missy Ruff" userId="2fedf697-c7c4-47e5-81d4-5bd69038a8f8" providerId="ADAL" clId="{7A4D9E2A-4451-45AD-B658-32790CA7CACF}" dt="2022-03-16T20:59:08.094" v="381" actId="1035"/>
          <ac:spMkLst>
            <pc:docMk/>
            <pc:sldMk cId="0" sldId="342"/>
            <ac:spMk id="20482" creationId="{D7ADB137-F482-4898-9993-5FBBD274D390}"/>
          </ac:spMkLst>
        </pc:spChg>
      </pc:sldChg>
      <pc:sldChg chg="modSp">
        <pc:chgData name="Missy Ruff" userId="2fedf697-c7c4-47e5-81d4-5bd69038a8f8" providerId="ADAL" clId="{7A4D9E2A-4451-45AD-B658-32790CA7CACF}" dt="2022-03-16T20:50:17.967" v="315" actId="1076"/>
        <pc:sldMkLst>
          <pc:docMk/>
          <pc:sldMk cId="0" sldId="343"/>
        </pc:sldMkLst>
        <pc:spChg chg="mod">
          <ac:chgData name="Missy Ruff" userId="2fedf697-c7c4-47e5-81d4-5bd69038a8f8" providerId="ADAL" clId="{7A4D9E2A-4451-45AD-B658-32790CA7CACF}" dt="2022-03-16T20:49:45.653" v="307" actId="14100"/>
          <ac:spMkLst>
            <pc:docMk/>
            <pc:sldMk cId="0" sldId="343"/>
            <ac:spMk id="57346" creationId="{668DA17B-1EBE-4E8D-94C3-7FD05C954221}"/>
          </ac:spMkLst>
        </pc:spChg>
        <pc:picChg chg="mod">
          <ac:chgData name="Missy Ruff" userId="2fedf697-c7c4-47e5-81d4-5bd69038a8f8" providerId="ADAL" clId="{7A4D9E2A-4451-45AD-B658-32790CA7CACF}" dt="2022-03-16T20:50:17.967" v="315" actId="1076"/>
          <ac:picMkLst>
            <pc:docMk/>
            <pc:sldMk cId="0" sldId="343"/>
            <ac:picMk id="57348" creationId="{12918FAD-61D5-4D6A-A14C-A081BD58FC49}"/>
          </ac:picMkLst>
        </pc:picChg>
      </pc:sldChg>
      <pc:sldChg chg="modSp mod">
        <pc:chgData name="Missy Ruff" userId="2fedf697-c7c4-47e5-81d4-5bd69038a8f8" providerId="ADAL" clId="{7A4D9E2A-4451-45AD-B658-32790CA7CACF}" dt="2022-03-16T20:32:47.119" v="81" actId="1076"/>
        <pc:sldMkLst>
          <pc:docMk/>
          <pc:sldMk cId="0" sldId="348"/>
        </pc:sldMkLst>
        <pc:spChg chg="mod">
          <ac:chgData name="Missy Ruff" userId="2fedf697-c7c4-47e5-81d4-5bd69038a8f8" providerId="ADAL" clId="{7A4D9E2A-4451-45AD-B658-32790CA7CACF}" dt="2022-03-16T20:32:29.715" v="78" actId="1035"/>
          <ac:spMkLst>
            <pc:docMk/>
            <pc:sldMk cId="0" sldId="348"/>
            <ac:spMk id="24579" creationId="{9C21CD2B-C5E4-4CAC-AC04-2E90A348C0CA}"/>
          </ac:spMkLst>
        </pc:spChg>
        <pc:picChg chg="mod">
          <ac:chgData name="Missy Ruff" userId="2fedf697-c7c4-47e5-81d4-5bd69038a8f8" providerId="ADAL" clId="{7A4D9E2A-4451-45AD-B658-32790CA7CACF}" dt="2022-03-16T20:32:47.119" v="81" actId="1076"/>
          <ac:picMkLst>
            <pc:docMk/>
            <pc:sldMk cId="0" sldId="348"/>
            <ac:picMk id="2" creationId="{B714A35E-B43B-4282-9194-574E8F0D1E79}"/>
          </ac:picMkLst>
        </pc:picChg>
      </pc:sldChg>
      <pc:sldChg chg="modSp mod">
        <pc:chgData name="Missy Ruff" userId="2fedf697-c7c4-47e5-81d4-5bd69038a8f8" providerId="ADAL" clId="{7A4D9E2A-4451-45AD-B658-32790CA7CACF}" dt="2022-03-16T20:41:45.171" v="235" actId="1076"/>
        <pc:sldMkLst>
          <pc:docMk/>
          <pc:sldMk cId="0" sldId="350"/>
        </pc:sldMkLst>
        <pc:spChg chg="mod">
          <ac:chgData name="Missy Ruff" userId="2fedf697-c7c4-47e5-81d4-5bd69038a8f8" providerId="ADAL" clId="{7A4D9E2A-4451-45AD-B658-32790CA7CACF}" dt="2022-03-16T20:41:21.005" v="229" actId="14100"/>
          <ac:spMkLst>
            <pc:docMk/>
            <pc:sldMk cId="0" sldId="350"/>
            <ac:spMk id="28674" creationId="{FBBC55FE-EA26-4800-AC75-3858E71E4BED}"/>
          </ac:spMkLst>
        </pc:spChg>
        <pc:picChg chg="mod">
          <ac:chgData name="Missy Ruff" userId="2fedf697-c7c4-47e5-81d4-5bd69038a8f8" providerId="ADAL" clId="{7A4D9E2A-4451-45AD-B658-32790CA7CACF}" dt="2022-03-16T20:41:45.171" v="235" actId="1076"/>
          <ac:picMkLst>
            <pc:docMk/>
            <pc:sldMk cId="0" sldId="350"/>
            <ac:picMk id="28675" creationId="{E6D04C23-F4E2-4F19-9640-333F52DB1448}"/>
          </ac:picMkLst>
        </pc:picChg>
      </pc:sldChg>
      <pc:sldChg chg="modSp mod">
        <pc:chgData name="Missy Ruff" userId="2fedf697-c7c4-47e5-81d4-5bd69038a8f8" providerId="ADAL" clId="{7A4D9E2A-4451-45AD-B658-32790CA7CACF}" dt="2022-03-16T20:58:58.603" v="380" actId="1035"/>
        <pc:sldMkLst>
          <pc:docMk/>
          <pc:sldMk cId="0" sldId="351"/>
        </pc:sldMkLst>
        <pc:spChg chg="mod">
          <ac:chgData name="Missy Ruff" userId="2fedf697-c7c4-47e5-81d4-5bd69038a8f8" providerId="ADAL" clId="{7A4D9E2A-4451-45AD-B658-32790CA7CACF}" dt="2022-03-16T20:58:58.603" v="380" actId="1035"/>
          <ac:spMkLst>
            <pc:docMk/>
            <pc:sldMk cId="0" sldId="351"/>
            <ac:spMk id="30722" creationId="{187ABD61-9B26-440E-AE98-6463D3C4F1F8}"/>
          </ac:spMkLst>
        </pc:spChg>
        <pc:picChg chg="mod">
          <ac:chgData name="Missy Ruff" userId="2fedf697-c7c4-47e5-81d4-5bd69038a8f8" providerId="ADAL" clId="{7A4D9E2A-4451-45AD-B658-32790CA7CACF}" dt="2022-03-16T20:42:28.572" v="241" actId="1076"/>
          <ac:picMkLst>
            <pc:docMk/>
            <pc:sldMk cId="0" sldId="351"/>
            <ac:picMk id="30723" creationId="{FE62E220-162C-419E-AB85-AA7E832BD1BF}"/>
          </ac:picMkLst>
        </pc:picChg>
      </pc:sldChg>
      <pc:sldChg chg="modSp mod">
        <pc:chgData name="Missy Ruff" userId="2fedf697-c7c4-47e5-81d4-5bd69038a8f8" providerId="ADAL" clId="{7A4D9E2A-4451-45AD-B658-32790CA7CACF}" dt="2022-03-16T20:54:23.540" v="353" actId="1036"/>
        <pc:sldMkLst>
          <pc:docMk/>
          <pc:sldMk cId="0" sldId="354"/>
        </pc:sldMkLst>
        <pc:spChg chg="mod">
          <ac:chgData name="Missy Ruff" userId="2fedf697-c7c4-47e5-81d4-5bd69038a8f8" providerId="ADAL" clId="{7A4D9E2A-4451-45AD-B658-32790CA7CACF}" dt="2022-03-16T20:53:46.284" v="340" actId="14100"/>
          <ac:spMkLst>
            <pc:docMk/>
            <pc:sldMk cId="0" sldId="354"/>
            <ac:spMk id="3" creationId="{D50653B2-4C6E-44F9-9663-7386ABA595A8}"/>
          </ac:spMkLst>
        </pc:spChg>
        <pc:spChg chg="mod">
          <ac:chgData name="Missy Ruff" userId="2fedf697-c7c4-47e5-81d4-5bd69038a8f8" providerId="ADAL" clId="{7A4D9E2A-4451-45AD-B658-32790CA7CACF}" dt="2022-03-16T20:54:23.540" v="353" actId="1036"/>
          <ac:spMkLst>
            <pc:docMk/>
            <pc:sldMk cId="0" sldId="354"/>
            <ac:spMk id="71682" creationId="{7E5ECC8E-BFD2-486C-89D4-8D7755E7A608}"/>
          </ac:spMkLst>
        </pc:spChg>
      </pc:sldChg>
      <pc:sldChg chg="modSp mod">
        <pc:chgData name="Missy Ruff" userId="2fedf697-c7c4-47e5-81d4-5bd69038a8f8" providerId="ADAL" clId="{7A4D9E2A-4451-45AD-B658-32790CA7CACF}" dt="2022-03-16T20:59:55.501" v="384" actId="1035"/>
        <pc:sldMkLst>
          <pc:docMk/>
          <pc:sldMk cId="0" sldId="355"/>
        </pc:sldMkLst>
        <pc:spChg chg="mod">
          <ac:chgData name="Missy Ruff" userId="2fedf697-c7c4-47e5-81d4-5bd69038a8f8" providerId="ADAL" clId="{7A4D9E2A-4451-45AD-B658-32790CA7CACF}" dt="2022-03-16T20:59:48.786" v="383" actId="1035"/>
          <ac:spMkLst>
            <pc:docMk/>
            <pc:sldMk cId="0" sldId="355"/>
            <ac:spMk id="75823" creationId="{4CFFF285-AA34-4F79-862F-940A8538F54F}"/>
          </ac:spMkLst>
        </pc:spChg>
        <pc:graphicFrameChg chg="mod">
          <ac:chgData name="Missy Ruff" userId="2fedf697-c7c4-47e5-81d4-5bd69038a8f8" providerId="ADAL" clId="{7A4D9E2A-4451-45AD-B658-32790CA7CACF}" dt="2022-03-16T20:59:55.501" v="384" actId="1035"/>
          <ac:graphicFrameMkLst>
            <pc:docMk/>
            <pc:sldMk cId="0" sldId="355"/>
            <ac:graphicFrameMk id="9" creationId="{C2B618AF-A36F-4D01-913D-DBE542A216BF}"/>
          </ac:graphicFrameMkLst>
        </pc:graphicFrameChg>
      </pc:sldChg>
      <pc:sldChg chg="modSp mod">
        <pc:chgData name="Missy Ruff" userId="2fedf697-c7c4-47e5-81d4-5bd69038a8f8" providerId="ADAL" clId="{7A4D9E2A-4451-45AD-B658-32790CA7CACF}" dt="2022-03-16T21:00:06.915" v="388" actId="1035"/>
        <pc:sldMkLst>
          <pc:docMk/>
          <pc:sldMk cId="0" sldId="356"/>
        </pc:sldMkLst>
        <pc:spChg chg="mod">
          <ac:chgData name="Missy Ruff" userId="2fedf697-c7c4-47e5-81d4-5bd69038a8f8" providerId="ADAL" clId="{7A4D9E2A-4451-45AD-B658-32790CA7CACF}" dt="2022-03-16T21:00:02.668" v="386" actId="1035"/>
          <ac:spMkLst>
            <pc:docMk/>
            <pc:sldMk cId="0" sldId="356"/>
            <ac:spMk id="77826" creationId="{7C60BDB2-5386-4E80-8C49-93EBBDBABC8A}"/>
          </ac:spMkLst>
        </pc:spChg>
        <pc:graphicFrameChg chg="mod">
          <ac:chgData name="Missy Ruff" userId="2fedf697-c7c4-47e5-81d4-5bd69038a8f8" providerId="ADAL" clId="{7A4D9E2A-4451-45AD-B658-32790CA7CACF}" dt="2022-03-16T21:00:06.915" v="388" actId="1035"/>
          <ac:graphicFrameMkLst>
            <pc:docMk/>
            <pc:sldMk cId="0" sldId="356"/>
            <ac:graphicFrameMk id="5" creationId="{28C47009-FA6E-48E9-B42D-246849DE9D50}"/>
          </ac:graphicFrameMkLst>
        </pc:graphicFrameChg>
      </pc:sldChg>
      <pc:sldChg chg="modSp mod">
        <pc:chgData name="Missy Ruff" userId="2fedf697-c7c4-47e5-81d4-5bd69038a8f8" providerId="ADAL" clId="{7A4D9E2A-4451-45AD-B658-32790CA7CACF}" dt="2022-03-16T21:01:59.346" v="389" actId="1035"/>
        <pc:sldMkLst>
          <pc:docMk/>
          <pc:sldMk cId="0" sldId="357"/>
        </pc:sldMkLst>
        <pc:spChg chg="mod">
          <ac:chgData name="Missy Ruff" userId="2fedf697-c7c4-47e5-81d4-5bd69038a8f8" providerId="ADAL" clId="{7A4D9E2A-4451-45AD-B658-32790CA7CACF}" dt="2022-03-16T20:55:56.380" v="360" actId="1035"/>
          <ac:spMkLst>
            <pc:docMk/>
            <pc:sldMk cId="0" sldId="357"/>
            <ac:spMk id="79875" creationId="{5BB70B97-E9B6-4125-94A6-D7ED947EC739}"/>
          </ac:spMkLst>
        </pc:spChg>
        <pc:graphicFrameChg chg="mod">
          <ac:chgData name="Missy Ruff" userId="2fedf697-c7c4-47e5-81d4-5bd69038a8f8" providerId="ADAL" clId="{7A4D9E2A-4451-45AD-B658-32790CA7CACF}" dt="2022-03-16T21:01:59.346" v="389" actId="1035"/>
          <ac:graphicFrameMkLst>
            <pc:docMk/>
            <pc:sldMk cId="0" sldId="357"/>
            <ac:graphicFrameMk id="9" creationId="{3D6D03DB-D8FB-4647-AEFA-12B4CA84EBDB}"/>
          </ac:graphicFrameMkLst>
        </pc:graphicFrameChg>
      </pc:sldChg>
      <pc:sldChg chg="modSp mod">
        <pc:chgData name="Missy Ruff" userId="2fedf697-c7c4-47e5-81d4-5bd69038a8f8" providerId="ADAL" clId="{7A4D9E2A-4451-45AD-B658-32790CA7CACF}" dt="2022-03-16T20:48:40.606" v="302" actId="1036"/>
        <pc:sldMkLst>
          <pc:docMk/>
          <pc:sldMk cId="0" sldId="361"/>
        </pc:sldMkLst>
        <pc:spChg chg="mod">
          <ac:chgData name="Missy Ruff" userId="2fedf697-c7c4-47e5-81d4-5bd69038a8f8" providerId="ADAL" clId="{7A4D9E2A-4451-45AD-B658-32790CA7CACF}" dt="2022-03-16T20:48:40.606" v="302" actId="1036"/>
          <ac:spMkLst>
            <pc:docMk/>
            <pc:sldMk cId="0" sldId="361"/>
            <ac:spMk id="3" creationId="{C5A5721C-7299-4FAE-B4E7-852630B74D5B}"/>
          </ac:spMkLst>
        </pc:spChg>
        <pc:spChg chg="mod">
          <ac:chgData name="Missy Ruff" userId="2fedf697-c7c4-47e5-81d4-5bd69038a8f8" providerId="ADAL" clId="{7A4D9E2A-4451-45AD-B658-32790CA7CACF}" dt="2022-03-16T20:48:40.606" v="302" actId="1036"/>
          <ac:spMkLst>
            <pc:docMk/>
            <pc:sldMk cId="0" sldId="361"/>
            <ac:spMk id="4" creationId="{172C2BE3-F060-4852-A926-A36BBAC0D666}"/>
          </ac:spMkLst>
        </pc:spChg>
        <pc:spChg chg="mod">
          <ac:chgData name="Missy Ruff" userId="2fedf697-c7c4-47e5-81d4-5bd69038a8f8" providerId="ADAL" clId="{7A4D9E2A-4451-45AD-B658-32790CA7CACF}" dt="2022-03-16T20:48:33.606" v="300" actId="1036"/>
          <ac:spMkLst>
            <pc:docMk/>
            <pc:sldMk cId="0" sldId="361"/>
            <ac:spMk id="51202" creationId="{C8D0B166-B499-456F-88BD-68DF084A34C0}"/>
          </ac:spMkLst>
        </pc:spChg>
        <pc:picChg chg="mod">
          <ac:chgData name="Missy Ruff" userId="2fedf697-c7c4-47e5-81d4-5bd69038a8f8" providerId="ADAL" clId="{7A4D9E2A-4451-45AD-B658-32790CA7CACF}" dt="2022-03-16T20:48:40.606" v="302" actId="1036"/>
          <ac:picMkLst>
            <pc:docMk/>
            <pc:sldMk cId="0" sldId="361"/>
            <ac:picMk id="2" creationId="{13593BB9-ED5D-44B9-B1D2-0DC6704A6420}"/>
          </ac:picMkLst>
        </pc:picChg>
        <pc:picChg chg="mod">
          <ac:chgData name="Missy Ruff" userId="2fedf697-c7c4-47e5-81d4-5bd69038a8f8" providerId="ADAL" clId="{7A4D9E2A-4451-45AD-B658-32790CA7CACF}" dt="2022-03-16T20:48:40.606" v="302" actId="1036"/>
          <ac:picMkLst>
            <pc:docMk/>
            <pc:sldMk cId="0" sldId="361"/>
            <ac:picMk id="51203" creationId="{D2A2D363-4295-48E0-B66A-28963211654E}"/>
          </ac:picMkLst>
        </pc:picChg>
      </pc:sldChg>
      <pc:sldChg chg="addSp delSp modSp mod modNotesTx">
        <pc:chgData name="Missy Ruff" userId="2fedf697-c7c4-47e5-81d4-5bd69038a8f8" providerId="ADAL" clId="{7A4D9E2A-4451-45AD-B658-32790CA7CACF}" dt="2022-03-16T20:40:45.106" v="222" actId="1037"/>
        <pc:sldMkLst>
          <pc:docMk/>
          <pc:sldMk cId="0" sldId="362"/>
        </pc:sldMkLst>
        <pc:spChg chg="add mod">
          <ac:chgData name="Missy Ruff" userId="2fedf697-c7c4-47e5-81d4-5bd69038a8f8" providerId="ADAL" clId="{7A4D9E2A-4451-45AD-B658-32790CA7CACF}" dt="2022-03-16T20:40:45.106" v="222" actId="1037"/>
          <ac:spMkLst>
            <pc:docMk/>
            <pc:sldMk cId="0" sldId="362"/>
            <ac:spMk id="2" creationId="{2B2430A8-3A4E-437B-9B44-609521E20E16}"/>
          </ac:spMkLst>
        </pc:spChg>
        <pc:spChg chg="del mod">
          <ac:chgData name="Missy Ruff" userId="2fedf697-c7c4-47e5-81d4-5bd69038a8f8" providerId="ADAL" clId="{7A4D9E2A-4451-45AD-B658-32790CA7CACF}" dt="2022-03-16T20:35:44.265" v="112" actId="478"/>
          <ac:spMkLst>
            <pc:docMk/>
            <pc:sldMk cId="0" sldId="362"/>
            <ac:spMk id="186370" creationId="{372DD0CA-88DE-4347-873D-319FFA7A538C}"/>
          </ac:spMkLst>
        </pc:spChg>
      </pc:sldChg>
      <pc:sldChg chg="modSp mod">
        <pc:chgData name="Missy Ruff" userId="2fedf697-c7c4-47e5-81d4-5bd69038a8f8" providerId="ADAL" clId="{7A4D9E2A-4451-45AD-B658-32790CA7CACF}" dt="2022-03-16T20:24:35.427" v="60" actId="1076"/>
        <pc:sldMkLst>
          <pc:docMk/>
          <pc:sldMk cId="0" sldId="363"/>
        </pc:sldMkLst>
        <pc:spChg chg="mod">
          <ac:chgData name="Missy Ruff" userId="2fedf697-c7c4-47e5-81d4-5bd69038a8f8" providerId="ADAL" clId="{7A4D9E2A-4451-45AD-B658-32790CA7CACF}" dt="2022-03-16T20:24:30.800" v="59" actId="1035"/>
          <ac:spMkLst>
            <pc:docMk/>
            <pc:sldMk cId="0" sldId="363"/>
            <ac:spMk id="3" creationId="{5ED232A8-69B4-41DB-9AF7-9914E95F57C2}"/>
          </ac:spMkLst>
        </pc:spChg>
        <pc:picChg chg="mod">
          <ac:chgData name="Missy Ruff" userId="2fedf697-c7c4-47e5-81d4-5bd69038a8f8" providerId="ADAL" clId="{7A4D9E2A-4451-45AD-B658-32790CA7CACF}" dt="2022-03-16T20:24:35.427" v="60" actId="1076"/>
          <ac:picMkLst>
            <pc:docMk/>
            <pc:sldMk cId="0" sldId="363"/>
            <ac:picMk id="2" creationId="{5D1246DB-8DBA-4BE2-A2EF-6FE7292D0D34}"/>
          </ac:picMkLst>
        </pc:picChg>
      </pc:sldChg>
      <pc:sldChg chg="modSp mod">
        <pc:chgData name="Missy Ruff" userId="2fedf697-c7c4-47e5-81d4-5bd69038a8f8" providerId="ADAL" clId="{7A4D9E2A-4451-45AD-B658-32790CA7CACF}" dt="2022-03-16T20:55:09.775" v="357" actId="1036"/>
        <pc:sldMkLst>
          <pc:docMk/>
          <pc:sldMk cId="0" sldId="364"/>
        </pc:sldMkLst>
        <pc:spChg chg="mod">
          <ac:chgData name="Missy Ruff" userId="2fedf697-c7c4-47e5-81d4-5bd69038a8f8" providerId="ADAL" clId="{7A4D9E2A-4451-45AD-B658-32790CA7CACF}" dt="2022-03-16T20:55:09.775" v="357" actId="1036"/>
          <ac:spMkLst>
            <pc:docMk/>
            <pc:sldMk cId="0" sldId="364"/>
            <ac:spMk id="69635" creationId="{972CDE2E-ECAC-4C67-B70D-234AEC5B936A}"/>
          </ac:spMkLst>
        </pc:spChg>
      </pc:sldChg>
      <pc:sldChg chg="modSp mod">
        <pc:chgData name="Missy Ruff" userId="2fedf697-c7c4-47e5-81d4-5bd69038a8f8" providerId="ADAL" clId="{7A4D9E2A-4451-45AD-B658-32790CA7CACF}" dt="2022-03-16T20:57:11.873" v="373" actId="1035"/>
        <pc:sldMkLst>
          <pc:docMk/>
          <pc:sldMk cId="0" sldId="366"/>
        </pc:sldMkLst>
        <pc:spChg chg="mod">
          <ac:chgData name="Missy Ruff" userId="2fedf697-c7c4-47e5-81d4-5bd69038a8f8" providerId="ADAL" clId="{7A4D9E2A-4451-45AD-B658-32790CA7CACF}" dt="2022-03-16T20:57:11.873" v="373" actId="1035"/>
          <ac:spMkLst>
            <pc:docMk/>
            <pc:sldMk cId="0" sldId="366"/>
            <ac:spMk id="46085" creationId="{C4AE324E-FD82-4782-8B1A-F90A802C0204}"/>
          </ac:spMkLst>
        </pc:spChg>
      </pc:sldChg>
      <pc:sldChg chg="modSp mod">
        <pc:chgData name="Missy Ruff" userId="2fedf697-c7c4-47e5-81d4-5bd69038a8f8" providerId="ADAL" clId="{7A4D9E2A-4451-45AD-B658-32790CA7CACF}" dt="2022-03-16T20:57:35.112" v="374" actId="255"/>
        <pc:sldMkLst>
          <pc:docMk/>
          <pc:sldMk cId="0" sldId="368"/>
        </pc:sldMkLst>
        <pc:spChg chg="mod">
          <ac:chgData name="Missy Ruff" userId="2fedf697-c7c4-47e5-81d4-5bd69038a8f8" providerId="ADAL" clId="{7A4D9E2A-4451-45AD-B658-32790CA7CACF}" dt="2022-03-16T20:57:35.112" v="374" actId="255"/>
          <ac:spMkLst>
            <pc:docMk/>
            <pc:sldMk cId="0" sldId="368"/>
            <ac:spMk id="3" creationId="{DEAC445D-49ED-425B-BF82-BEC452742736}"/>
          </ac:spMkLst>
        </pc:spChg>
        <pc:spChg chg="mod">
          <ac:chgData name="Missy Ruff" userId="2fedf697-c7c4-47e5-81d4-5bd69038a8f8" providerId="ADAL" clId="{7A4D9E2A-4451-45AD-B658-32790CA7CACF}" dt="2022-03-15T19:56:40.057" v="39" actId="1036"/>
          <ac:spMkLst>
            <pc:docMk/>
            <pc:sldMk cId="0" sldId="368"/>
            <ac:spMk id="83970" creationId="{9C189AE0-2A16-4CE4-9A80-A6AF6409CEAE}"/>
          </ac:spMkLst>
        </pc:spChg>
      </pc:sldChg>
      <pc:sldChg chg="modSp mod">
        <pc:chgData name="Missy Ruff" userId="2fedf697-c7c4-47e5-81d4-5bd69038a8f8" providerId="ADAL" clId="{7A4D9E2A-4451-45AD-B658-32790CA7CACF}" dt="2022-03-15T19:55:52.990" v="33" actId="1036"/>
        <pc:sldMkLst>
          <pc:docMk/>
          <pc:sldMk cId="852924021" sldId="370"/>
        </pc:sldMkLst>
        <pc:spChg chg="mod">
          <ac:chgData name="Missy Ruff" userId="2fedf697-c7c4-47e5-81d4-5bd69038a8f8" providerId="ADAL" clId="{7A4D9E2A-4451-45AD-B658-32790CA7CACF}" dt="2022-03-15T19:55:52.990" v="33" actId="1036"/>
          <ac:spMkLst>
            <pc:docMk/>
            <pc:sldMk cId="852924021" sldId="370"/>
            <ac:spMk id="2" creationId="{7F2FB1EA-5390-47BC-91E3-AF117A3AEFAD}"/>
          </ac:spMkLst>
        </pc:spChg>
      </pc:sldChg>
      <pc:sldChg chg="modSp mod">
        <pc:chgData name="Missy Ruff" userId="2fedf697-c7c4-47e5-81d4-5bd69038a8f8" providerId="ADAL" clId="{7A4D9E2A-4451-45AD-B658-32790CA7CACF}" dt="2022-03-15T19:55:37.024" v="26" actId="1036"/>
        <pc:sldMkLst>
          <pc:docMk/>
          <pc:sldMk cId="3060195406" sldId="371"/>
        </pc:sldMkLst>
        <pc:spChg chg="mod">
          <ac:chgData name="Missy Ruff" userId="2fedf697-c7c4-47e5-81d4-5bd69038a8f8" providerId="ADAL" clId="{7A4D9E2A-4451-45AD-B658-32790CA7CACF}" dt="2022-03-15T19:55:37.024" v="26" actId="1036"/>
          <ac:spMkLst>
            <pc:docMk/>
            <pc:sldMk cId="3060195406" sldId="371"/>
            <ac:spMk id="2" creationId="{7F2FB1EA-5390-47BC-91E3-AF117A3AEFAD}"/>
          </ac:spMkLst>
        </pc:spChg>
      </pc:sldChg>
    </pc:docChg>
  </pc:docChgLst>
  <pc:docChgLst>
    <pc:chgData name="Missy Ruff" userId="2fedf697-c7c4-47e5-81d4-5bd69038a8f8" providerId="ADAL" clId="{DC5394D4-9FBF-4DA8-AC07-7009D8EFCF7B}"/>
    <pc:docChg chg="modSld">
      <pc:chgData name="Missy Ruff" userId="2fedf697-c7c4-47e5-81d4-5bd69038a8f8" providerId="ADAL" clId="{DC5394D4-9FBF-4DA8-AC07-7009D8EFCF7B}" dt="2021-11-15T02:45:02.603" v="22" actId="1036"/>
      <pc:docMkLst>
        <pc:docMk/>
      </pc:docMkLst>
      <pc:sldChg chg="modSp mod">
        <pc:chgData name="Missy Ruff" userId="2fedf697-c7c4-47e5-81d4-5bd69038a8f8" providerId="ADAL" clId="{DC5394D4-9FBF-4DA8-AC07-7009D8EFCF7B}" dt="2021-11-15T02:45:02.603" v="22" actId="1036"/>
        <pc:sldMkLst>
          <pc:docMk/>
          <pc:sldMk cId="0" sldId="355"/>
        </pc:sldMkLst>
        <pc:spChg chg="mod">
          <ac:chgData name="Missy Ruff" userId="2fedf697-c7c4-47e5-81d4-5bd69038a8f8" providerId="ADAL" clId="{DC5394D4-9FBF-4DA8-AC07-7009D8EFCF7B}" dt="2021-11-15T02:44:56.480" v="21" actId="1036"/>
          <ac:spMkLst>
            <pc:docMk/>
            <pc:sldMk cId="0" sldId="355"/>
            <ac:spMk id="75823" creationId="{4CFFF285-AA34-4F79-862F-940A8538F54F}"/>
          </ac:spMkLst>
        </pc:spChg>
        <pc:graphicFrameChg chg="mod">
          <ac:chgData name="Missy Ruff" userId="2fedf697-c7c4-47e5-81d4-5bd69038a8f8" providerId="ADAL" clId="{DC5394D4-9FBF-4DA8-AC07-7009D8EFCF7B}" dt="2021-11-15T02:45:02.603" v="22" actId="1036"/>
          <ac:graphicFrameMkLst>
            <pc:docMk/>
            <pc:sldMk cId="0" sldId="355"/>
            <ac:graphicFrameMk id="9" creationId="{C2B618AF-A36F-4D01-913D-DBE542A216BF}"/>
          </ac:graphicFrameMkLst>
        </pc:graphicFrameChg>
      </pc:sldChg>
    </pc:docChg>
  </pc:docChgLst>
  <pc:docChgLst>
    <pc:chgData name="Missy Ruff" userId="2fedf697-c7c4-47e5-81d4-5bd69038a8f8" providerId="ADAL" clId="{2BCD62E1-8DEB-4429-A6C3-DF4CB981E86A}"/>
    <pc:docChg chg="undo custSel addSld delSld modSld">
      <pc:chgData name="Missy Ruff" userId="2fedf697-c7c4-47e5-81d4-5bd69038a8f8" providerId="ADAL" clId="{2BCD62E1-8DEB-4429-A6C3-DF4CB981E86A}" dt="2021-12-05T17:45:13.065" v="264" actId="2711"/>
      <pc:docMkLst>
        <pc:docMk/>
      </pc:docMkLst>
      <pc:sldChg chg="modNotesTx">
        <pc:chgData name="Missy Ruff" userId="2fedf697-c7c4-47e5-81d4-5bd69038a8f8" providerId="ADAL" clId="{2BCD62E1-8DEB-4429-A6C3-DF4CB981E86A}" dt="2021-12-04T23:53:25.519" v="180" actId="20577"/>
        <pc:sldMkLst>
          <pc:docMk/>
          <pc:sldMk cId="0" sldId="308"/>
        </pc:sldMkLst>
      </pc:sldChg>
      <pc:sldChg chg="modNotesTx">
        <pc:chgData name="Missy Ruff" userId="2fedf697-c7c4-47e5-81d4-5bd69038a8f8" providerId="ADAL" clId="{2BCD62E1-8DEB-4429-A6C3-DF4CB981E86A}" dt="2021-12-05T17:45:13.065" v="264" actId="2711"/>
        <pc:sldMkLst>
          <pc:docMk/>
          <pc:sldMk cId="0" sldId="309"/>
        </pc:sldMkLst>
      </pc:sldChg>
      <pc:sldChg chg="modSp modNotesTx">
        <pc:chgData name="Missy Ruff" userId="2fedf697-c7c4-47e5-81d4-5bd69038a8f8" providerId="ADAL" clId="{2BCD62E1-8DEB-4429-A6C3-DF4CB981E86A}" dt="2021-12-04T21:53:16.309" v="35"/>
        <pc:sldMkLst>
          <pc:docMk/>
          <pc:sldMk cId="0" sldId="313"/>
        </pc:sldMkLst>
        <pc:picChg chg="mod">
          <ac:chgData name="Missy Ruff" userId="2fedf697-c7c4-47e5-81d4-5bd69038a8f8" providerId="ADAL" clId="{2BCD62E1-8DEB-4429-A6C3-DF4CB981E86A}" dt="2021-12-04T21:52:15.721" v="34" actId="14826"/>
          <ac:picMkLst>
            <pc:docMk/>
            <pc:sldMk cId="0" sldId="313"/>
            <ac:picMk id="20484" creationId="{AF6CF2F8-01C5-4C53-A34E-E3A9DA6D69B3}"/>
          </ac:picMkLst>
        </pc:picChg>
      </pc:sldChg>
      <pc:sldChg chg="modNotesTx">
        <pc:chgData name="Missy Ruff" userId="2fedf697-c7c4-47e5-81d4-5bd69038a8f8" providerId="ADAL" clId="{2BCD62E1-8DEB-4429-A6C3-DF4CB981E86A}" dt="2021-12-04T23:41:44.449" v="168" actId="12"/>
        <pc:sldMkLst>
          <pc:docMk/>
          <pc:sldMk cId="0" sldId="318"/>
        </pc:sldMkLst>
      </pc:sldChg>
      <pc:sldChg chg="add del modNotesTx">
        <pc:chgData name="Missy Ruff" userId="2fedf697-c7c4-47e5-81d4-5bd69038a8f8" providerId="ADAL" clId="{2BCD62E1-8DEB-4429-A6C3-DF4CB981E86A}" dt="2021-12-04T23:49:56.961" v="175" actId="20577"/>
        <pc:sldMkLst>
          <pc:docMk/>
          <pc:sldMk cId="0" sldId="322"/>
        </pc:sldMkLst>
      </pc:sldChg>
      <pc:sldChg chg="modNotesTx">
        <pc:chgData name="Missy Ruff" userId="2fedf697-c7c4-47e5-81d4-5bd69038a8f8" providerId="ADAL" clId="{2BCD62E1-8DEB-4429-A6C3-DF4CB981E86A}" dt="2021-12-05T00:00:15.010" v="186" actId="20577"/>
        <pc:sldMkLst>
          <pc:docMk/>
          <pc:sldMk cId="0" sldId="323"/>
        </pc:sldMkLst>
      </pc:sldChg>
      <pc:sldChg chg="modNotesTx">
        <pc:chgData name="Missy Ruff" userId="2fedf697-c7c4-47e5-81d4-5bd69038a8f8" providerId="ADAL" clId="{2BCD62E1-8DEB-4429-A6C3-DF4CB981E86A}" dt="2021-12-05T00:06:56.492" v="187"/>
        <pc:sldMkLst>
          <pc:docMk/>
          <pc:sldMk cId="0" sldId="326"/>
        </pc:sldMkLst>
      </pc:sldChg>
      <pc:sldChg chg="modNotesTx">
        <pc:chgData name="Missy Ruff" userId="2fedf697-c7c4-47e5-81d4-5bd69038a8f8" providerId="ADAL" clId="{2BCD62E1-8DEB-4429-A6C3-DF4CB981E86A}" dt="2021-12-05T00:08:53.333" v="214" actId="20577"/>
        <pc:sldMkLst>
          <pc:docMk/>
          <pc:sldMk cId="0" sldId="327"/>
        </pc:sldMkLst>
      </pc:sldChg>
      <pc:sldChg chg="modNotesTx">
        <pc:chgData name="Missy Ruff" userId="2fedf697-c7c4-47e5-81d4-5bd69038a8f8" providerId="ADAL" clId="{2BCD62E1-8DEB-4429-A6C3-DF4CB981E86A}" dt="2021-12-05T00:20:17.318" v="223" actId="20577"/>
        <pc:sldMkLst>
          <pc:docMk/>
          <pc:sldMk cId="0" sldId="328"/>
        </pc:sldMkLst>
      </pc:sldChg>
      <pc:sldChg chg="modNotesTx">
        <pc:chgData name="Missy Ruff" userId="2fedf697-c7c4-47e5-81d4-5bd69038a8f8" providerId="ADAL" clId="{2BCD62E1-8DEB-4429-A6C3-DF4CB981E86A}" dt="2021-12-05T00:24:18.922" v="226"/>
        <pc:sldMkLst>
          <pc:docMk/>
          <pc:sldMk cId="0" sldId="332"/>
        </pc:sldMkLst>
      </pc:sldChg>
      <pc:sldChg chg="modNotesTx">
        <pc:chgData name="Missy Ruff" userId="2fedf697-c7c4-47e5-81d4-5bd69038a8f8" providerId="ADAL" clId="{2BCD62E1-8DEB-4429-A6C3-DF4CB981E86A}" dt="2021-12-05T00:29:42.818" v="229" actId="20577"/>
        <pc:sldMkLst>
          <pc:docMk/>
          <pc:sldMk cId="0" sldId="333"/>
        </pc:sldMkLst>
      </pc:sldChg>
      <pc:sldChg chg="modNotesTx">
        <pc:chgData name="Missy Ruff" userId="2fedf697-c7c4-47e5-81d4-5bd69038a8f8" providerId="ADAL" clId="{2BCD62E1-8DEB-4429-A6C3-DF4CB981E86A}" dt="2021-12-05T00:28:32.325" v="227"/>
        <pc:sldMkLst>
          <pc:docMk/>
          <pc:sldMk cId="0" sldId="334"/>
        </pc:sldMkLst>
      </pc:sldChg>
      <pc:sldChg chg="modNotes modNotesTx">
        <pc:chgData name="Missy Ruff" userId="2fedf697-c7c4-47e5-81d4-5bd69038a8f8" providerId="ADAL" clId="{2BCD62E1-8DEB-4429-A6C3-DF4CB981E86A}" dt="2021-12-05T00:48:11.018" v="247" actId="27636"/>
        <pc:sldMkLst>
          <pc:docMk/>
          <pc:sldMk cId="0" sldId="335"/>
        </pc:sldMkLst>
      </pc:sldChg>
      <pc:sldChg chg="modNotesTx">
        <pc:chgData name="Missy Ruff" userId="2fedf697-c7c4-47e5-81d4-5bd69038a8f8" providerId="ADAL" clId="{2BCD62E1-8DEB-4429-A6C3-DF4CB981E86A}" dt="2021-12-05T01:00:11.940" v="260"/>
        <pc:sldMkLst>
          <pc:docMk/>
          <pc:sldMk cId="0" sldId="340"/>
        </pc:sldMkLst>
      </pc:sldChg>
      <pc:sldChg chg="modNotesTx">
        <pc:chgData name="Missy Ruff" userId="2fedf697-c7c4-47e5-81d4-5bd69038a8f8" providerId="ADAL" clId="{2BCD62E1-8DEB-4429-A6C3-DF4CB981E86A}" dt="2021-12-04T23:47:09.415" v="170" actId="20577"/>
        <pc:sldMkLst>
          <pc:docMk/>
          <pc:sldMk cId="0" sldId="342"/>
        </pc:sldMkLst>
      </pc:sldChg>
      <pc:sldChg chg="modNotesTx">
        <pc:chgData name="Missy Ruff" userId="2fedf697-c7c4-47e5-81d4-5bd69038a8f8" providerId="ADAL" clId="{2BCD62E1-8DEB-4429-A6C3-DF4CB981E86A}" dt="2021-12-05T00:23:38.024" v="225"/>
        <pc:sldMkLst>
          <pc:docMk/>
          <pc:sldMk cId="0" sldId="343"/>
        </pc:sldMkLst>
      </pc:sldChg>
      <pc:sldChg chg="modNotesTx">
        <pc:chgData name="Missy Ruff" userId="2fedf697-c7c4-47e5-81d4-5bd69038a8f8" providerId="ADAL" clId="{2BCD62E1-8DEB-4429-A6C3-DF4CB981E86A}" dt="2021-12-05T00:22:38.263" v="224"/>
        <pc:sldMkLst>
          <pc:docMk/>
          <pc:sldMk cId="0" sldId="347"/>
        </pc:sldMkLst>
      </pc:sldChg>
      <pc:sldChg chg="modSp">
        <pc:chgData name="Missy Ruff" userId="2fedf697-c7c4-47e5-81d4-5bd69038a8f8" providerId="ADAL" clId="{2BCD62E1-8DEB-4429-A6C3-DF4CB981E86A}" dt="2021-12-04T22:03:44.902" v="97" actId="1076"/>
        <pc:sldMkLst>
          <pc:docMk/>
          <pc:sldMk cId="0" sldId="350"/>
        </pc:sldMkLst>
        <pc:spChg chg="mod">
          <ac:chgData name="Missy Ruff" userId="2fedf697-c7c4-47e5-81d4-5bd69038a8f8" providerId="ADAL" clId="{2BCD62E1-8DEB-4429-A6C3-DF4CB981E86A}" dt="2021-12-04T22:03:30.021" v="95" actId="1035"/>
          <ac:spMkLst>
            <pc:docMk/>
            <pc:sldMk cId="0" sldId="350"/>
            <ac:spMk id="28674" creationId="{FBBC55FE-EA26-4800-AC75-3858E71E4BED}"/>
          </ac:spMkLst>
        </pc:spChg>
        <pc:picChg chg="mod">
          <ac:chgData name="Missy Ruff" userId="2fedf697-c7c4-47e5-81d4-5bd69038a8f8" providerId="ADAL" clId="{2BCD62E1-8DEB-4429-A6C3-DF4CB981E86A}" dt="2021-12-04T22:03:44.902" v="97" actId="1076"/>
          <ac:picMkLst>
            <pc:docMk/>
            <pc:sldMk cId="0" sldId="350"/>
            <ac:picMk id="28675" creationId="{E6D04C23-F4E2-4F19-9640-333F52DB1448}"/>
          </ac:picMkLst>
        </pc:picChg>
      </pc:sldChg>
      <pc:sldChg chg="delSp modSp mod">
        <pc:chgData name="Missy Ruff" userId="2fedf697-c7c4-47e5-81d4-5bd69038a8f8" providerId="ADAL" clId="{2BCD62E1-8DEB-4429-A6C3-DF4CB981E86A}" dt="2021-12-04T22:07:13.927" v="122" actId="1076"/>
        <pc:sldMkLst>
          <pc:docMk/>
          <pc:sldMk cId="0" sldId="351"/>
        </pc:sldMkLst>
        <pc:spChg chg="mod">
          <ac:chgData name="Missy Ruff" userId="2fedf697-c7c4-47e5-81d4-5bd69038a8f8" providerId="ADAL" clId="{2BCD62E1-8DEB-4429-A6C3-DF4CB981E86A}" dt="2021-12-04T22:04:46.785" v="104" actId="14100"/>
          <ac:spMkLst>
            <pc:docMk/>
            <pc:sldMk cId="0" sldId="351"/>
            <ac:spMk id="30722" creationId="{187ABD61-9B26-440E-AE98-6463D3C4F1F8}"/>
          </ac:spMkLst>
        </pc:spChg>
        <pc:picChg chg="mod">
          <ac:chgData name="Missy Ruff" userId="2fedf697-c7c4-47e5-81d4-5bd69038a8f8" providerId="ADAL" clId="{2BCD62E1-8DEB-4429-A6C3-DF4CB981E86A}" dt="2021-12-04T22:07:13.927" v="122" actId="1076"/>
          <ac:picMkLst>
            <pc:docMk/>
            <pc:sldMk cId="0" sldId="351"/>
            <ac:picMk id="30723" creationId="{FE62E220-162C-419E-AB85-AA7E832BD1BF}"/>
          </ac:picMkLst>
        </pc:picChg>
        <pc:cxnChg chg="del">
          <ac:chgData name="Missy Ruff" userId="2fedf697-c7c4-47e5-81d4-5bd69038a8f8" providerId="ADAL" clId="{2BCD62E1-8DEB-4429-A6C3-DF4CB981E86A}" dt="2021-12-04T22:04:26.771" v="100" actId="478"/>
          <ac:cxnSpMkLst>
            <pc:docMk/>
            <pc:sldMk cId="0" sldId="351"/>
            <ac:cxnSpMk id="3" creationId="{CA692BE8-54FB-4219-87FA-321BAA416CDC}"/>
          </ac:cxnSpMkLst>
        </pc:cxnChg>
      </pc:sldChg>
      <pc:sldChg chg="addSp delSp modSp mod modNotesTx">
        <pc:chgData name="Missy Ruff" userId="2fedf697-c7c4-47e5-81d4-5bd69038a8f8" providerId="ADAL" clId="{2BCD62E1-8DEB-4429-A6C3-DF4CB981E86A}" dt="2021-12-04T22:12:29.495" v="161" actId="255"/>
        <pc:sldMkLst>
          <pc:docMk/>
          <pc:sldMk cId="0" sldId="352"/>
        </pc:sldMkLst>
        <pc:spChg chg="add del mod">
          <ac:chgData name="Missy Ruff" userId="2fedf697-c7c4-47e5-81d4-5bd69038a8f8" providerId="ADAL" clId="{2BCD62E1-8DEB-4429-A6C3-DF4CB981E86A}" dt="2021-12-04T22:10:42.583" v="155" actId="1035"/>
          <ac:spMkLst>
            <pc:docMk/>
            <pc:sldMk cId="0" sldId="352"/>
            <ac:spMk id="14" creationId="{4E4474B3-54F2-40C4-B134-E7ED897281CD}"/>
          </ac:spMkLst>
        </pc:spChg>
        <pc:spChg chg="add del mod">
          <ac:chgData name="Missy Ruff" userId="2fedf697-c7c4-47e5-81d4-5bd69038a8f8" providerId="ADAL" clId="{2BCD62E1-8DEB-4429-A6C3-DF4CB981E86A}" dt="2021-12-04T22:10:42.583" v="155" actId="1035"/>
          <ac:spMkLst>
            <pc:docMk/>
            <pc:sldMk cId="0" sldId="352"/>
            <ac:spMk id="16" creationId="{61791FC8-B062-4C80-9FCF-94D68FEEFB90}"/>
          </ac:spMkLst>
        </pc:spChg>
        <pc:spChg chg="mod">
          <ac:chgData name="Missy Ruff" userId="2fedf697-c7c4-47e5-81d4-5bd69038a8f8" providerId="ADAL" clId="{2BCD62E1-8DEB-4429-A6C3-DF4CB981E86A}" dt="2021-12-04T22:07:36.180" v="123" actId="1076"/>
          <ac:spMkLst>
            <pc:docMk/>
            <pc:sldMk cId="0" sldId="352"/>
            <ac:spMk id="32775" creationId="{82259563-F060-4F1F-8409-9FB05624F2F4}"/>
          </ac:spMkLst>
        </pc:spChg>
        <pc:spChg chg="mod">
          <ac:chgData name="Missy Ruff" userId="2fedf697-c7c4-47e5-81d4-5bd69038a8f8" providerId="ADAL" clId="{2BCD62E1-8DEB-4429-A6C3-DF4CB981E86A}" dt="2021-12-04T22:07:36.180" v="123" actId="1076"/>
          <ac:spMkLst>
            <pc:docMk/>
            <pc:sldMk cId="0" sldId="352"/>
            <ac:spMk id="32776" creationId="{E17DF383-1B7C-4AEF-AF65-693F8AE177AD}"/>
          </ac:spMkLst>
        </pc:spChg>
        <pc:grpChg chg="add del mod">
          <ac:chgData name="Missy Ruff" userId="2fedf697-c7c4-47e5-81d4-5bd69038a8f8" providerId="ADAL" clId="{2BCD62E1-8DEB-4429-A6C3-DF4CB981E86A}" dt="2021-12-04T22:08:20.986" v="131" actId="478"/>
          <ac:grpSpMkLst>
            <pc:docMk/>
            <pc:sldMk cId="0" sldId="352"/>
            <ac:grpSpMk id="32772" creationId="{EDFD6350-D695-4F9D-A0FB-67679DA323CF}"/>
          </ac:grpSpMkLst>
        </pc:grpChg>
        <pc:picChg chg="add del mod">
          <ac:chgData name="Missy Ruff" userId="2fedf697-c7c4-47e5-81d4-5bd69038a8f8" providerId="ADAL" clId="{2BCD62E1-8DEB-4429-A6C3-DF4CB981E86A}" dt="2021-12-04T22:06:55.487" v="118"/>
          <ac:picMkLst>
            <pc:docMk/>
            <pc:sldMk cId="0" sldId="352"/>
            <ac:picMk id="3" creationId="{ED03F0AF-3DBB-440F-80A4-4E28BC177F59}"/>
          </ac:picMkLst>
        </pc:picChg>
        <pc:picChg chg="add mod">
          <ac:chgData name="Missy Ruff" userId="2fedf697-c7c4-47e5-81d4-5bd69038a8f8" providerId="ADAL" clId="{2BCD62E1-8DEB-4429-A6C3-DF4CB981E86A}" dt="2021-12-04T22:10:42.583" v="155" actId="1035"/>
          <ac:picMkLst>
            <pc:docMk/>
            <pc:sldMk cId="0" sldId="352"/>
            <ac:picMk id="5" creationId="{6C6D825B-BE51-44C0-84CE-E24ED77AD6EE}"/>
          </ac:picMkLst>
        </pc:picChg>
        <pc:picChg chg="mod">
          <ac:chgData name="Missy Ruff" userId="2fedf697-c7c4-47e5-81d4-5bd69038a8f8" providerId="ADAL" clId="{2BCD62E1-8DEB-4429-A6C3-DF4CB981E86A}" dt="2021-12-04T22:07:36.180" v="123" actId="1076"/>
          <ac:picMkLst>
            <pc:docMk/>
            <pc:sldMk cId="0" sldId="352"/>
            <ac:picMk id="32774" creationId="{D5184F3A-298F-4A77-8AC8-37E7E6B3BEB2}"/>
          </ac:picMkLst>
        </pc:picChg>
        <pc:cxnChg chg="add del mod">
          <ac:chgData name="Missy Ruff" userId="2fedf697-c7c4-47e5-81d4-5bd69038a8f8" providerId="ADAL" clId="{2BCD62E1-8DEB-4429-A6C3-DF4CB981E86A}" dt="2021-12-04T22:10:08.828" v="151" actId="478"/>
          <ac:cxnSpMkLst>
            <pc:docMk/>
            <pc:sldMk cId="0" sldId="352"/>
            <ac:cxnSpMk id="9" creationId="{245EC2DC-D247-46EB-9650-6DBB2598D25C}"/>
          </ac:cxnSpMkLst>
        </pc:cxnChg>
        <pc:cxnChg chg="add del mod">
          <ac:chgData name="Missy Ruff" userId="2fedf697-c7c4-47e5-81d4-5bd69038a8f8" providerId="ADAL" clId="{2BCD62E1-8DEB-4429-A6C3-DF4CB981E86A}" dt="2021-12-04T22:10:42.583" v="155" actId="1035"/>
          <ac:cxnSpMkLst>
            <pc:docMk/>
            <pc:sldMk cId="0" sldId="352"/>
            <ac:cxnSpMk id="15" creationId="{FE957B5C-4E17-4394-A5A8-69FD82AF5F72}"/>
          </ac:cxnSpMkLst>
        </pc:cxnChg>
        <pc:cxnChg chg="add del mod">
          <ac:chgData name="Missy Ruff" userId="2fedf697-c7c4-47e5-81d4-5bd69038a8f8" providerId="ADAL" clId="{2BCD62E1-8DEB-4429-A6C3-DF4CB981E86A}" dt="2021-12-04T22:10:42.583" v="155" actId="1035"/>
          <ac:cxnSpMkLst>
            <pc:docMk/>
            <pc:sldMk cId="0" sldId="352"/>
            <ac:cxnSpMk id="17" creationId="{98C6DA16-7832-46EE-A2DA-BFCCE569D11D}"/>
          </ac:cxnSpMkLst>
        </pc:cxnChg>
      </pc:sldChg>
      <pc:sldChg chg="modNotesTx">
        <pc:chgData name="Missy Ruff" userId="2fedf697-c7c4-47e5-81d4-5bd69038a8f8" providerId="ADAL" clId="{2BCD62E1-8DEB-4429-A6C3-DF4CB981E86A}" dt="2021-12-05T00:13:21.924" v="219"/>
        <pc:sldMkLst>
          <pc:docMk/>
          <pc:sldMk cId="0" sldId="353"/>
        </pc:sldMkLst>
      </pc:sldChg>
      <pc:sldChg chg="modNotesTx">
        <pc:chgData name="Missy Ruff" userId="2fedf697-c7c4-47e5-81d4-5bd69038a8f8" providerId="ADAL" clId="{2BCD62E1-8DEB-4429-A6C3-DF4CB981E86A}" dt="2021-12-05T00:49:53.850" v="255" actId="20577"/>
        <pc:sldMkLst>
          <pc:docMk/>
          <pc:sldMk cId="0" sldId="354"/>
        </pc:sldMkLst>
      </pc:sldChg>
      <pc:sldChg chg="modNotesTx">
        <pc:chgData name="Missy Ruff" userId="2fedf697-c7c4-47e5-81d4-5bd69038a8f8" providerId="ADAL" clId="{2BCD62E1-8DEB-4429-A6C3-DF4CB981E86A}" dt="2021-12-05T00:56:06.914" v="257"/>
        <pc:sldMkLst>
          <pc:docMk/>
          <pc:sldMk cId="0" sldId="355"/>
        </pc:sldMkLst>
      </pc:sldChg>
      <pc:sldChg chg="modNotesTx">
        <pc:chgData name="Missy Ruff" userId="2fedf697-c7c4-47e5-81d4-5bd69038a8f8" providerId="ADAL" clId="{2BCD62E1-8DEB-4429-A6C3-DF4CB981E86A}" dt="2021-12-05T17:42:37.116" v="262" actId="255"/>
        <pc:sldMkLst>
          <pc:docMk/>
          <pc:sldMk cId="0" sldId="356"/>
        </pc:sldMkLst>
      </pc:sldChg>
      <pc:sldChg chg="modNotesTx">
        <pc:chgData name="Missy Ruff" userId="2fedf697-c7c4-47e5-81d4-5bd69038a8f8" providerId="ADAL" clId="{2BCD62E1-8DEB-4429-A6C3-DF4CB981E86A}" dt="2021-12-04T23:50:54.779" v="176" actId="20577"/>
        <pc:sldMkLst>
          <pc:docMk/>
          <pc:sldMk cId="0" sldId="362"/>
        </pc:sldMkLst>
      </pc:sldChg>
      <pc:sldChg chg="modNotesTx">
        <pc:chgData name="Missy Ruff" userId="2fedf697-c7c4-47e5-81d4-5bd69038a8f8" providerId="ADAL" clId="{2BCD62E1-8DEB-4429-A6C3-DF4CB981E86A}" dt="2021-12-04T21:49:32.523" v="33" actId="6549"/>
        <pc:sldMkLst>
          <pc:docMk/>
          <pc:sldMk cId="0" sldId="363"/>
        </pc:sldMkLst>
      </pc:sldChg>
      <pc:sldChg chg="modNotesTx">
        <pc:chgData name="Missy Ruff" userId="2fedf697-c7c4-47e5-81d4-5bd69038a8f8" providerId="ADAL" clId="{2BCD62E1-8DEB-4429-A6C3-DF4CB981E86A}" dt="2021-12-05T00:52:36.042" v="256"/>
        <pc:sldMkLst>
          <pc:docMk/>
          <pc:sldMk cId="0" sldId="364"/>
        </pc:sldMkLst>
      </pc:sldChg>
      <pc:sldChg chg="modNotes modNotesTx">
        <pc:chgData name="Missy Ruff" userId="2fedf697-c7c4-47e5-81d4-5bd69038a8f8" providerId="ADAL" clId="{2BCD62E1-8DEB-4429-A6C3-DF4CB981E86A}" dt="2021-12-05T00:49:03.646" v="253" actId="27636"/>
        <pc:sldMkLst>
          <pc:docMk/>
          <pc:sldMk cId="852924021" sldId="370"/>
        </pc:sldMkLst>
      </pc:sldChg>
      <pc:sldChg chg="modNotesTx">
        <pc:chgData name="Missy Ruff" userId="2fedf697-c7c4-47e5-81d4-5bd69038a8f8" providerId="ADAL" clId="{2BCD62E1-8DEB-4429-A6C3-DF4CB981E86A}" dt="2021-12-05T00:47:07.978" v="246" actId="20577"/>
        <pc:sldMkLst>
          <pc:docMk/>
          <pc:sldMk cId="3060195406" sldId="371"/>
        </pc:sldMkLst>
      </pc:sldChg>
    </pc:docChg>
  </pc:docChgLst>
  <pc:docChgLst>
    <pc:chgData name="Missy Ruff" userId="2fedf697-c7c4-47e5-81d4-5bd69038a8f8" providerId="ADAL" clId="{C92D48BE-49AD-443B-B9DC-BAF8610906F8}"/>
    <pc:docChg chg="modSld modMainMaster">
      <pc:chgData name="Missy Ruff" userId="2fedf697-c7c4-47e5-81d4-5bd69038a8f8" providerId="ADAL" clId="{C92D48BE-49AD-443B-B9DC-BAF8610906F8}" dt="2021-02-15T18:52:08.804" v="3"/>
      <pc:docMkLst>
        <pc:docMk/>
      </pc:docMkLst>
      <pc:sldChg chg="modSp mod">
        <pc:chgData name="Missy Ruff" userId="2fedf697-c7c4-47e5-81d4-5bd69038a8f8" providerId="ADAL" clId="{C92D48BE-49AD-443B-B9DC-BAF8610906F8}" dt="2021-01-25T22:47:56.175" v="0" actId="255"/>
        <pc:sldMkLst>
          <pc:docMk/>
          <pc:sldMk cId="0" sldId="325"/>
        </pc:sldMkLst>
        <pc:spChg chg="mod">
          <ac:chgData name="Missy Ruff" userId="2fedf697-c7c4-47e5-81d4-5bd69038a8f8" providerId="ADAL" clId="{C92D48BE-49AD-443B-B9DC-BAF8610906F8}" dt="2021-01-25T22:47:56.175" v="0" actId="255"/>
          <ac:spMkLst>
            <pc:docMk/>
            <pc:sldMk cId="0" sldId="325"/>
            <ac:spMk id="43011" creationId="{F180F0F9-33E3-47F0-9A05-7822820CF4DF}"/>
          </ac:spMkLst>
        </pc:spChg>
      </pc:sldChg>
      <pc:sldChg chg="setBg">
        <pc:chgData name="Missy Ruff" userId="2fedf697-c7c4-47e5-81d4-5bd69038a8f8" providerId="ADAL" clId="{C92D48BE-49AD-443B-B9DC-BAF8610906F8}" dt="2021-02-15T18:52:08.804" v="3"/>
        <pc:sldMkLst>
          <pc:docMk/>
          <pc:sldMk cId="0" sldId="369"/>
        </pc:sldMkLst>
      </pc:sldChg>
      <pc:sldMasterChg chg="setBg modSldLayout">
        <pc:chgData name="Missy Ruff" userId="2fedf697-c7c4-47e5-81d4-5bd69038a8f8" providerId="ADAL" clId="{C92D48BE-49AD-443B-B9DC-BAF8610906F8}" dt="2021-02-15T18:52:08.804" v="3"/>
        <pc:sldMasterMkLst>
          <pc:docMk/>
          <pc:sldMasterMk cId="0" sldId="2147483802"/>
        </pc:sldMasterMkLst>
        <pc:sldLayoutChg chg="setBg">
          <pc:chgData name="Missy Ruff" userId="2fedf697-c7c4-47e5-81d4-5bd69038a8f8" providerId="ADAL" clId="{C92D48BE-49AD-443B-B9DC-BAF8610906F8}" dt="2021-02-15T18:52:08.804" v="3"/>
          <pc:sldLayoutMkLst>
            <pc:docMk/>
            <pc:sldMasterMk cId="0" sldId="2147483802"/>
            <pc:sldLayoutMk cId="158096410" sldId="2147484478"/>
          </pc:sldLayoutMkLst>
        </pc:sldLayoutChg>
        <pc:sldLayoutChg chg="setBg">
          <pc:chgData name="Missy Ruff" userId="2fedf697-c7c4-47e5-81d4-5bd69038a8f8" providerId="ADAL" clId="{C92D48BE-49AD-443B-B9DC-BAF8610906F8}" dt="2021-02-15T18:52:08.804" v="3"/>
          <pc:sldLayoutMkLst>
            <pc:docMk/>
            <pc:sldMasterMk cId="0" sldId="2147483802"/>
            <pc:sldLayoutMk cId="2867310249" sldId="2147484479"/>
          </pc:sldLayoutMkLst>
        </pc:sldLayoutChg>
        <pc:sldLayoutChg chg="setBg">
          <pc:chgData name="Missy Ruff" userId="2fedf697-c7c4-47e5-81d4-5bd69038a8f8" providerId="ADAL" clId="{C92D48BE-49AD-443B-B9DC-BAF8610906F8}" dt="2021-02-15T18:52:08.804" v="3"/>
          <pc:sldLayoutMkLst>
            <pc:docMk/>
            <pc:sldMasterMk cId="0" sldId="2147483802"/>
            <pc:sldLayoutMk cId="683581743" sldId="2147484480"/>
          </pc:sldLayoutMkLst>
        </pc:sldLayoutChg>
        <pc:sldLayoutChg chg="setBg">
          <pc:chgData name="Missy Ruff" userId="2fedf697-c7c4-47e5-81d4-5bd69038a8f8" providerId="ADAL" clId="{C92D48BE-49AD-443B-B9DC-BAF8610906F8}" dt="2021-02-15T18:52:08.804" v="3"/>
          <pc:sldLayoutMkLst>
            <pc:docMk/>
            <pc:sldMasterMk cId="0" sldId="2147483802"/>
            <pc:sldLayoutMk cId="686963920" sldId="2147484481"/>
          </pc:sldLayoutMkLst>
        </pc:sldLayoutChg>
        <pc:sldLayoutChg chg="setBg">
          <pc:chgData name="Missy Ruff" userId="2fedf697-c7c4-47e5-81d4-5bd69038a8f8" providerId="ADAL" clId="{C92D48BE-49AD-443B-B9DC-BAF8610906F8}" dt="2021-02-15T18:52:08.804" v="3"/>
          <pc:sldLayoutMkLst>
            <pc:docMk/>
            <pc:sldMasterMk cId="0" sldId="2147483802"/>
            <pc:sldLayoutMk cId="2783737725" sldId="2147484482"/>
          </pc:sldLayoutMkLst>
        </pc:sldLayoutChg>
        <pc:sldLayoutChg chg="setBg">
          <pc:chgData name="Missy Ruff" userId="2fedf697-c7c4-47e5-81d4-5bd69038a8f8" providerId="ADAL" clId="{C92D48BE-49AD-443B-B9DC-BAF8610906F8}" dt="2021-02-15T18:52:08.804" v="3"/>
          <pc:sldLayoutMkLst>
            <pc:docMk/>
            <pc:sldMasterMk cId="0" sldId="2147483802"/>
            <pc:sldLayoutMk cId="3352498784" sldId="2147484483"/>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C310E15-A96B-4AEE-AFAA-04B9DA0AF1C9}"/>
              </a:ext>
            </a:extLst>
          </p:cNvPr>
          <p:cNvSpPr>
            <a:spLocks noGrp="1"/>
          </p:cNvSpPr>
          <p:nvPr>
            <p:ph type="hdr" sz="quarter"/>
          </p:nvPr>
        </p:nvSpPr>
        <p:spPr>
          <a:xfrm>
            <a:off x="0" y="0"/>
            <a:ext cx="3038475" cy="465138"/>
          </a:xfrm>
          <a:prstGeom prst="rect">
            <a:avLst/>
          </a:prstGeom>
        </p:spPr>
        <p:txBody>
          <a:bodyPr vert="horz" lIns="91431" tIns="45716" rIns="91431" bIns="45716" rtlCol="0"/>
          <a:lstStyle>
            <a:lvl1pPr algn="l" eaLnBrk="1" hangingPunct="1">
              <a:defRPr sz="1200">
                <a:latin typeface="Arial" charset="0"/>
                <a:cs typeface="+mn-cs"/>
              </a:defRPr>
            </a:lvl1pPr>
          </a:lstStyle>
          <a:p>
            <a:pPr rtl="0">
              <a:defRPr/>
            </a:pPr>
            <a:endParaRPr lang="en-US"/>
          </a:p>
        </p:txBody>
      </p:sp>
      <p:sp>
        <p:nvSpPr>
          <p:cNvPr id="3" name="Date Placeholder 2">
            <a:extLst>
              <a:ext uri="{FF2B5EF4-FFF2-40B4-BE49-F238E27FC236}">
                <a16:creationId xmlns:a16="http://schemas.microsoft.com/office/drawing/2014/main" id="{8E8B4A89-2ACD-4625-8B46-E119A94D2FE1}"/>
              </a:ext>
            </a:extLst>
          </p:cNvPr>
          <p:cNvSpPr>
            <a:spLocks noGrp="1"/>
          </p:cNvSpPr>
          <p:nvPr>
            <p:ph type="dt" sz="quarter" idx="1"/>
          </p:nvPr>
        </p:nvSpPr>
        <p:spPr>
          <a:xfrm>
            <a:off x="3970338" y="0"/>
            <a:ext cx="3038475" cy="465138"/>
          </a:xfrm>
          <a:prstGeom prst="rect">
            <a:avLst/>
          </a:prstGeom>
        </p:spPr>
        <p:txBody>
          <a:bodyPr vert="horz" lIns="91431" tIns="45716" rIns="91431" bIns="45716" rtlCol="0"/>
          <a:lstStyle>
            <a:lvl1pPr algn="r" eaLnBrk="1" hangingPunct="1">
              <a:defRPr sz="1200">
                <a:latin typeface="Arial" charset="0"/>
                <a:cs typeface="+mn-cs"/>
              </a:defRPr>
            </a:lvl1pPr>
          </a:lstStyle>
          <a:p>
            <a:pPr rtl="0">
              <a:defRPr/>
            </a:pPr>
            <a:fld id="{922FC238-1FC1-4ED7-A14E-802A3F91E17C}" type="datetimeFigureOut">
              <a:rPr lang="en-US"/>
              <a:pPr rtl="0">
                <a:defRPr/>
              </a:pPr>
              <a:t>3/16/2022</a:t>
            </a:fld>
            <a:endParaRPr lang="en-US" dirty="0"/>
          </a:p>
        </p:txBody>
      </p:sp>
      <p:sp>
        <p:nvSpPr>
          <p:cNvPr id="4" name="Footer Placeholder 3">
            <a:extLst>
              <a:ext uri="{FF2B5EF4-FFF2-40B4-BE49-F238E27FC236}">
                <a16:creationId xmlns:a16="http://schemas.microsoft.com/office/drawing/2014/main" id="{5977BDDC-FAEC-45E0-A471-F9BD692CAA0C}"/>
              </a:ext>
            </a:extLst>
          </p:cNvPr>
          <p:cNvSpPr>
            <a:spLocks noGrp="1"/>
          </p:cNvSpPr>
          <p:nvPr>
            <p:ph type="ftr" sz="quarter" idx="2"/>
          </p:nvPr>
        </p:nvSpPr>
        <p:spPr>
          <a:xfrm>
            <a:off x="0" y="8829675"/>
            <a:ext cx="3038475" cy="465138"/>
          </a:xfrm>
          <a:prstGeom prst="rect">
            <a:avLst/>
          </a:prstGeom>
        </p:spPr>
        <p:txBody>
          <a:bodyPr vert="horz" lIns="91431" tIns="45716" rIns="91431" bIns="45716" rtlCol="0" anchor="b"/>
          <a:lstStyle>
            <a:lvl1pPr algn="l" eaLnBrk="1" hangingPunct="1">
              <a:defRPr sz="1200">
                <a:latin typeface="Arial" charset="0"/>
                <a:cs typeface="+mn-cs"/>
              </a:defRPr>
            </a:lvl1pPr>
          </a:lstStyle>
          <a:p>
            <a:pPr rtl="0">
              <a:defRPr/>
            </a:pPr>
            <a:endParaRPr lang="en-US"/>
          </a:p>
        </p:txBody>
      </p:sp>
      <p:sp>
        <p:nvSpPr>
          <p:cNvPr id="5" name="Slide Number Placeholder 4">
            <a:extLst>
              <a:ext uri="{FF2B5EF4-FFF2-40B4-BE49-F238E27FC236}">
                <a16:creationId xmlns:a16="http://schemas.microsoft.com/office/drawing/2014/main" id="{34652EE2-A95C-46D0-A008-85D94A39D2B6}"/>
              </a:ext>
            </a:extLst>
          </p:cNvPr>
          <p:cNvSpPr>
            <a:spLocks noGrp="1"/>
          </p:cNvSpPr>
          <p:nvPr>
            <p:ph type="sldNum" sz="quarter" idx="3"/>
          </p:nvPr>
        </p:nvSpPr>
        <p:spPr>
          <a:xfrm>
            <a:off x="3970338" y="8829675"/>
            <a:ext cx="3038475" cy="465138"/>
          </a:xfrm>
          <a:prstGeom prst="rect">
            <a:avLst/>
          </a:prstGeom>
        </p:spPr>
        <p:txBody>
          <a:bodyPr vert="horz" wrap="square" lIns="91431" tIns="45716" rIns="91431" bIns="45716" numCol="1" rtlCol="0" anchor="b" anchorCtr="0" compatLnSpc="1">
            <a:prstTxWarp prst="textNoShape">
              <a:avLst/>
            </a:prstTxWarp>
          </a:bodyPr>
          <a:lstStyle>
            <a:lvl1pPr algn="r" eaLnBrk="1" hangingPunct="1">
              <a:defRPr sz="1200"/>
            </a:lvl1pPr>
          </a:lstStyle>
          <a:p>
            <a:pPr rtl="0">
              <a:defRPr/>
            </a:pPr>
            <a:fld id="{4C80E8BE-C6AD-4D12-96C8-144D1FD41367}" type="slidenum">
              <a:rPr lang="en-US" altLang="en-US"/>
              <a:pPr rtl="0">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A17E9DD-D8E9-44A8-B32F-B8A01B4343B1}"/>
              </a:ext>
            </a:extLst>
          </p:cNvPr>
          <p:cNvSpPr>
            <a:spLocks noGrp="1"/>
          </p:cNvSpPr>
          <p:nvPr>
            <p:ph type="hdr" sz="quarter"/>
          </p:nvPr>
        </p:nvSpPr>
        <p:spPr>
          <a:xfrm>
            <a:off x="0" y="0"/>
            <a:ext cx="3038475" cy="465138"/>
          </a:xfrm>
          <a:prstGeom prst="rect">
            <a:avLst/>
          </a:prstGeom>
        </p:spPr>
        <p:txBody>
          <a:bodyPr vert="horz" lIns="91431" tIns="45716" rIns="91431" bIns="45716" rtlCol="0"/>
          <a:lstStyle>
            <a:lvl1pPr algn="l" eaLnBrk="1" fontAlgn="auto" hangingPunct="1">
              <a:spcBef>
                <a:spcPts val="0"/>
              </a:spcBef>
              <a:spcAft>
                <a:spcPts val="0"/>
              </a:spcAft>
              <a:defRPr sz="1200">
                <a:latin typeface="+mn-lt"/>
                <a:ea typeface="+mn-ea"/>
                <a:cs typeface="+mn-cs"/>
              </a:defRPr>
            </a:lvl1pPr>
          </a:lstStyle>
          <a:p>
            <a:pPr rtl="0">
              <a:defRPr/>
            </a:pPr>
            <a:endParaRPr lang="en-US"/>
          </a:p>
        </p:txBody>
      </p:sp>
      <p:sp>
        <p:nvSpPr>
          <p:cNvPr id="3" name="Date Placeholder 2">
            <a:extLst>
              <a:ext uri="{FF2B5EF4-FFF2-40B4-BE49-F238E27FC236}">
                <a16:creationId xmlns:a16="http://schemas.microsoft.com/office/drawing/2014/main" id="{0E1BED06-8C6D-4DCB-8C7E-22EE324B028A}"/>
              </a:ext>
            </a:extLst>
          </p:cNvPr>
          <p:cNvSpPr>
            <a:spLocks noGrp="1"/>
          </p:cNvSpPr>
          <p:nvPr>
            <p:ph type="dt" idx="1"/>
          </p:nvPr>
        </p:nvSpPr>
        <p:spPr>
          <a:xfrm>
            <a:off x="3970338" y="0"/>
            <a:ext cx="3038475" cy="465138"/>
          </a:xfrm>
          <a:prstGeom prst="rect">
            <a:avLst/>
          </a:prstGeom>
        </p:spPr>
        <p:txBody>
          <a:bodyPr vert="horz" wrap="square" lIns="91431" tIns="45716" rIns="91431" bIns="45716" numCol="1" rtlCol="0" anchor="t" anchorCtr="0" compatLnSpc="1">
            <a:prstTxWarp prst="textNoShape">
              <a:avLst/>
            </a:prstTxWarp>
          </a:bodyPr>
          <a:lstStyle>
            <a:lvl1pPr algn="r" eaLnBrk="1" hangingPunct="1">
              <a:defRPr sz="1200">
                <a:latin typeface="Calibri" pitchFamily="34" charset="0"/>
                <a:cs typeface="Arial" pitchFamily="34" charset="0"/>
              </a:defRPr>
            </a:lvl1pPr>
          </a:lstStyle>
          <a:p>
            <a:pPr rtl="0">
              <a:defRPr/>
            </a:pPr>
            <a:fld id="{5053D1EF-E813-498F-A7C3-8C6D30617855}" type="datetimeFigureOut">
              <a:rPr lang="en-US"/>
              <a:pPr rtl="0">
                <a:defRPr/>
              </a:pPr>
              <a:t>3/16/2022</a:t>
            </a:fld>
            <a:endParaRPr lang="en-US" dirty="0"/>
          </a:p>
        </p:txBody>
      </p:sp>
      <p:sp>
        <p:nvSpPr>
          <p:cNvPr id="4" name="Slide Image Placeholder 3">
            <a:extLst>
              <a:ext uri="{FF2B5EF4-FFF2-40B4-BE49-F238E27FC236}">
                <a16:creationId xmlns:a16="http://schemas.microsoft.com/office/drawing/2014/main" id="{508A0DA7-4B15-4011-ABC0-72076F5F62D8}"/>
              </a:ext>
            </a:extLst>
          </p:cNvPr>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1431" tIns="45716" rIns="91431" bIns="45716" rtlCol="0" anchor="ctr"/>
          <a:lstStyle/>
          <a:p>
            <a:pPr lvl="0" rtl="0"/>
            <a:endParaRPr lang="en-US" noProof="0" dirty="0"/>
          </a:p>
        </p:txBody>
      </p:sp>
      <p:sp>
        <p:nvSpPr>
          <p:cNvPr id="5" name="Notes Placeholder 4">
            <a:extLst>
              <a:ext uri="{FF2B5EF4-FFF2-40B4-BE49-F238E27FC236}">
                <a16:creationId xmlns:a16="http://schemas.microsoft.com/office/drawing/2014/main" id="{E319F3A3-9463-421B-8BBF-F20229BFC645}"/>
              </a:ext>
            </a:extLst>
          </p:cNvPr>
          <p:cNvSpPr>
            <a:spLocks noGrp="1"/>
          </p:cNvSpPr>
          <p:nvPr>
            <p:ph type="body" sz="quarter" idx="3"/>
          </p:nvPr>
        </p:nvSpPr>
        <p:spPr>
          <a:xfrm>
            <a:off x="701675" y="4416425"/>
            <a:ext cx="5607050" cy="4183063"/>
          </a:xfrm>
          <a:prstGeom prst="rect">
            <a:avLst/>
          </a:prstGeom>
        </p:spPr>
        <p:txBody>
          <a:bodyPr vert="horz" lIns="91431" tIns="45716" rIns="91431" bIns="45716" rtlCol="0">
            <a:normAutofit/>
          </a:bodyPr>
          <a:lstStyle/>
          <a:p>
            <a:pPr lvl="0" rtl="0"/>
            <a:r>
              <a:rPr lang="es-us" noProof="0"/>
              <a:t>Click to edit Master text styles</a:t>
            </a:r>
          </a:p>
          <a:p>
            <a:pPr lvl="1" rtl="0"/>
            <a:r>
              <a:rPr lang="es-us" noProof="0"/>
              <a:t>Second level</a:t>
            </a:r>
          </a:p>
          <a:p>
            <a:pPr lvl="2" rtl="0"/>
            <a:r>
              <a:rPr lang="es-us" noProof="0"/>
              <a:t>Third level</a:t>
            </a:r>
          </a:p>
          <a:p>
            <a:pPr lvl="3" rtl="0"/>
            <a:r>
              <a:rPr lang="es-us" noProof="0"/>
              <a:t>Fourth level</a:t>
            </a:r>
          </a:p>
          <a:p>
            <a:pPr lvl="4" rtl="0"/>
            <a:r>
              <a:rPr lang="es-us" noProof="0"/>
              <a:t>Fifth level</a:t>
            </a:r>
          </a:p>
        </p:txBody>
      </p:sp>
      <p:sp>
        <p:nvSpPr>
          <p:cNvPr id="6" name="Footer Placeholder 5">
            <a:extLst>
              <a:ext uri="{FF2B5EF4-FFF2-40B4-BE49-F238E27FC236}">
                <a16:creationId xmlns:a16="http://schemas.microsoft.com/office/drawing/2014/main" id="{4DAEF349-6C57-47A3-8A4D-B364E7ED5A80}"/>
              </a:ext>
            </a:extLst>
          </p:cNvPr>
          <p:cNvSpPr>
            <a:spLocks noGrp="1"/>
          </p:cNvSpPr>
          <p:nvPr>
            <p:ph type="ftr" sz="quarter" idx="4"/>
          </p:nvPr>
        </p:nvSpPr>
        <p:spPr>
          <a:xfrm>
            <a:off x="0" y="8829675"/>
            <a:ext cx="3038475" cy="465138"/>
          </a:xfrm>
          <a:prstGeom prst="rect">
            <a:avLst/>
          </a:prstGeom>
        </p:spPr>
        <p:txBody>
          <a:bodyPr vert="horz" lIns="91431" tIns="45716" rIns="91431" bIns="45716" rtlCol="0" anchor="b"/>
          <a:lstStyle>
            <a:lvl1pPr algn="l" eaLnBrk="1" fontAlgn="auto" hangingPunct="1">
              <a:spcBef>
                <a:spcPts val="0"/>
              </a:spcBef>
              <a:spcAft>
                <a:spcPts val="0"/>
              </a:spcAft>
              <a:defRPr sz="1200">
                <a:latin typeface="+mn-lt"/>
                <a:ea typeface="+mn-ea"/>
                <a:cs typeface="+mn-cs"/>
              </a:defRPr>
            </a:lvl1pPr>
          </a:lstStyle>
          <a:p>
            <a:pPr rtl="0">
              <a:defRPr/>
            </a:pPr>
            <a:endParaRPr lang="en-US"/>
          </a:p>
        </p:txBody>
      </p:sp>
      <p:sp>
        <p:nvSpPr>
          <p:cNvPr id="7" name="Slide Number Placeholder 6">
            <a:extLst>
              <a:ext uri="{FF2B5EF4-FFF2-40B4-BE49-F238E27FC236}">
                <a16:creationId xmlns:a16="http://schemas.microsoft.com/office/drawing/2014/main" id="{CC0B4AC9-BF90-4AF9-80E5-8E3B9F166D8D}"/>
              </a:ext>
            </a:extLst>
          </p:cNvPr>
          <p:cNvSpPr>
            <a:spLocks noGrp="1"/>
          </p:cNvSpPr>
          <p:nvPr>
            <p:ph type="sldNum" sz="quarter" idx="5"/>
          </p:nvPr>
        </p:nvSpPr>
        <p:spPr>
          <a:xfrm>
            <a:off x="3970338" y="8829675"/>
            <a:ext cx="3038475" cy="465138"/>
          </a:xfrm>
          <a:prstGeom prst="rect">
            <a:avLst/>
          </a:prstGeom>
        </p:spPr>
        <p:txBody>
          <a:bodyPr vert="horz" wrap="square" lIns="91431" tIns="45716" rIns="91431" bIns="45716" numCol="1" rtlCol="0" anchor="b" anchorCtr="0" compatLnSpc="1">
            <a:prstTxWarp prst="textNoShape">
              <a:avLst/>
            </a:prstTxWarp>
          </a:bodyPr>
          <a:lstStyle>
            <a:lvl1pPr algn="r" eaLnBrk="1" hangingPunct="1">
              <a:defRPr sz="1200">
                <a:latin typeface="Calibri" panose="020F0502020204030204" pitchFamily="34" charset="0"/>
              </a:defRPr>
            </a:lvl1pPr>
          </a:lstStyle>
          <a:p>
            <a:pPr rtl="0">
              <a:defRPr/>
            </a:pPr>
            <a:fld id="{716C993C-0C7E-46C8-B837-B414561F4B7E}" type="slidenum">
              <a:rPr lang="en-US" altLang="en-US"/>
              <a:pPr rtl="0">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youtube.com/watch?v=F_HMe-aOp7A"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0F45FA4E-947A-4214-A04F-97F1F2B0068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5573D12A-BF06-4467-9ACF-6A4ADC56ADB9}"/>
              </a:ext>
            </a:extLst>
          </p:cNvPr>
          <p:cNvSpPr>
            <a:spLocks noGrp="1"/>
          </p:cNvSpPr>
          <p:nvPr>
            <p:ph type="body" idx="1"/>
          </p:nvPr>
        </p:nvSpPr>
        <p:spPr/>
        <p:txBody>
          <a:bodyPr rtlCol="0"/>
          <a:lstStyle/>
          <a:p>
            <a:pPr rtl="0">
              <a:defRPr/>
            </a:pPr>
            <a:r>
              <a:rPr lang="es-us" sz="1000" b="1">
                <a:latin typeface="Arial" pitchFamily="34" charset="0"/>
                <a:cs typeface="Arial" pitchFamily="34" charset="0"/>
              </a:rPr>
              <a:t>Duración del módulo:</a:t>
            </a:r>
            <a:r>
              <a:rPr lang="es-us" sz="1000">
                <a:latin typeface="Arial" pitchFamily="34" charset="0"/>
                <a:cs typeface="Arial" pitchFamily="34" charset="0"/>
              </a:rPr>
              <a:t> 40 a 55 minutos</a:t>
            </a:r>
          </a:p>
          <a:p>
            <a:pPr rtl="0">
              <a:defRPr/>
            </a:pPr>
            <a:endParaRPr lang="en-US" sz="1000" dirty="0">
              <a:latin typeface="Arial" pitchFamily="34" charset="0"/>
              <a:cs typeface="Arial" pitchFamily="34" charset="0"/>
            </a:endParaRPr>
          </a:p>
          <a:p>
            <a:pPr rtl="0">
              <a:defRPr/>
            </a:pPr>
            <a:r>
              <a:rPr lang="es-us" sz="1000" b="1">
                <a:latin typeface="Arial" pitchFamily="34" charset="0"/>
                <a:cs typeface="Arial" pitchFamily="34" charset="0"/>
              </a:rPr>
              <a:t>Materiales</a:t>
            </a:r>
            <a:r>
              <a:rPr lang="es-us" sz="1000">
                <a:latin typeface="Arial" pitchFamily="34" charset="0"/>
                <a:cs typeface="Arial" pitchFamily="34" charset="0"/>
              </a:rPr>
              <a:t>:</a:t>
            </a:r>
          </a:p>
          <a:p>
            <a:pPr marL="171450" indent="-171450" rtl="0">
              <a:buFont typeface="Arial" pitchFamily="34" charset="0"/>
              <a:buChar char="•"/>
              <a:defRPr/>
            </a:pPr>
            <a:r>
              <a:rPr lang="es-us" sz="1000">
                <a:latin typeface="Arial" pitchFamily="34" charset="0"/>
                <a:cs typeface="Arial" pitchFamily="34" charset="0"/>
              </a:rPr>
              <a:t>Video Consideraciones para la Respuesta ante Emergencias – (muestre el segmento de video de 12:14 a 15:41)</a:t>
            </a:r>
          </a:p>
          <a:p>
            <a:pPr rtl="0">
              <a:buFont typeface="Arial" pitchFamily="34" charset="0"/>
              <a:buNone/>
              <a:defRPr/>
            </a:pPr>
            <a:endParaRPr lang="en-US" sz="1000" dirty="0">
              <a:latin typeface="Arial" pitchFamily="34" charset="0"/>
              <a:cs typeface="Arial" pitchFamily="34" charset="0"/>
            </a:endParaRPr>
          </a:p>
        </p:txBody>
      </p:sp>
      <p:sp>
        <p:nvSpPr>
          <p:cNvPr id="11268" name="Slide Number Placeholder 3">
            <a:extLst>
              <a:ext uri="{FF2B5EF4-FFF2-40B4-BE49-F238E27FC236}">
                <a16:creationId xmlns:a16="http://schemas.microsoft.com/office/drawing/2014/main" id="{08D6E50B-B6D9-424A-83FE-0E5F9BBB58B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rtl="0">
              <a:spcBef>
                <a:spcPct val="0"/>
              </a:spcBef>
            </a:pPr>
            <a:fld id="{EA7E47E8-826D-45F2-9015-207EB1162878}" type="slidenum">
              <a:rPr lang="en-US" altLang="en-US" smtClean="0">
                <a:cs typeface="Arial" panose="020B0604020202020204" pitchFamily="34" charset="0"/>
              </a:rPr>
              <a:pPr>
                <a:spcBef>
                  <a:spcPct val="0"/>
                </a:spcBef>
              </a:pPr>
              <a:t>1</a:t>
            </a:fld>
            <a:endParaRPr lang="en-US" altLang="en-US">
              <a:cs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73A9D89C-578B-40CD-8BC5-8EE2FBDC09C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rtl="0">
              <a:spcBef>
                <a:spcPct val="0"/>
              </a:spcBef>
            </a:pPr>
            <a:fld id="{444A55A7-2FD7-4E1A-AE0C-612740454532}" type="slidenum">
              <a:rPr lang="en-US" altLang="en-US" smtClean="0">
                <a:latin typeface="Arial" panose="020B0604020202020204" pitchFamily="34" charset="0"/>
                <a:cs typeface="Arial" panose="020B0604020202020204" pitchFamily="34" charset="0"/>
              </a:rPr>
              <a:pPr>
                <a:spcBef>
                  <a:spcPct val="0"/>
                </a:spcBef>
              </a:pPr>
              <a:t>10</a:t>
            </a:fld>
            <a:endParaRPr lang="en-US" altLang="en-US">
              <a:latin typeface="Arial" panose="020B0604020202020204" pitchFamily="34" charset="0"/>
              <a:cs typeface="Arial" panose="020B0604020202020204" pitchFamily="34" charset="0"/>
            </a:endParaRPr>
          </a:p>
        </p:txBody>
      </p:sp>
      <p:sp>
        <p:nvSpPr>
          <p:cNvPr id="29699" name="Rectangle 2">
            <a:extLst>
              <a:ext uri="{FF2B5EF4-FFF2-40B4-BE49-F238E27FC236}">
                <a16:creationId xmlns:a16="http://schemas.microsoft.com/office/drawing/2014/main" id="{212D3C54-701E-47D9-BAD6-17BE34802D61}"/>
              </a:ext>
            </a:extLst>
          </p:cNvPr>
          <p:cNvSpPr>
            <a:spLocks noGrp="1" noRot="1" noChangeAspect="1" noChangeArrowheads="1" noTextEdit="1"/>
          </p:cNvSpPr>
          <p:nvPr>
            <p:ph type="sldImg"/>
          </p:nvPr>
        </p:nvSpPr>
        <p:spPr bwMode="auto">
          <a:xfrm>
            <a:off x="407988"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0" name="Rectangle 3">
            <a:extLst>
              <a:ext uri="{FF2B5EF4-FFF2-40B4-BE49-F238E27FC236}">
                <a16:creationId xmlns:a16="http://schemas.microsoft.com/office/drawing/2014/main" id="{5DA2E62E-9854-4A38-A0C8-76EB27663E65}"/>
              </a:ext>
            </a:extLst>
          </p:cNvPr>
          <p:cNvSpPr>
            <a:spLocks noGrp="1" noChangeArrowheads="1"/>
          </p:cNvSpPr>
          <p:nvPr>
            <p:ph type="body" idx="1"/>
          </p:nvPr>
        </p:nvSpPr>
        <p:spPr bwMode="auto">
          <a:xfrm>
            <a:off x="935038" y="4416425"/>
            <a:ext cx="5140325"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rtlCol="0" anchor="t" anchorCtr="0" compatLnSpc="1">
            <a:prstTxWarp prst="textNoShape">
              <a:avLst/>
            </a:prstTxWarp>
          </a:bodyPr>
          <a:lstStyle/>
          <a:p>
            <a:pPr rtl="0" eaLnBrk="1" hangingPunct="1">
              <a:lnSpc>
                <a:spcPct val="90000"/>
              </a:lnSpc>
            </a:pPr>
            <a:r>
              <a:rPr lang="es-us" sz="1000">
                <a:solidFill>
                  <a:schemeClr val="bg1"/>
                </a:solidFill>
                <a:latin typeface="Arial" panose="020B0604020202020204" pitchFamily="34" charset="0"/>
                <a:ea typeface="ＭＳ Ｐゴシック" panose="020B0600070205080204" pitchFamily="34" charset="-128"/>
                <a:cs typeface="Arial" panose="020B0604020202020204" pitchFamily="34" charset="0"/>
              </a:rPr>
              <a:t>La espuma eliminará el calor a una velocidad más rápida que la liberada, separará el combustible del agente oxidante, diluirá la concentración en fase de vapor del combustible o agente oxidante por debajo de la necesaria para la combustión y terminará la secuencia química de reacción en cadena.</a:t>
            </a:r>
            <a:endParaRPr lang="en-US" altLang="en-US" dirty="0">
              <a:ea typeface="ＭＳ Ｐゴシック" panose="020B0600070205080204"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EC98536D-91FE-40F4-B37D-1F508343D03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rtl="0">
              <a:spcBef>
                <a:spcPct val="0"/>
              </a:spcBef>
            </a:pPr>
            <a:fld id="{A7FE8B43-9E65-46B3-8062-95843742763C}" type="slidenum">
              <a:rPr lang="en-US" altLang="en-US" smtClean="0">
                <a:latin typeface="Arial" panose="020B0604020202020204" pitchFamily="34" charset="0"/>
                <a:cs typeface="Arial" panose="020B0604020202020204" pitchFamily="34" charset="0"/>
              </a:rPr>
              <a:pPr>
                <a:spcBef>
                  <a:spcPct val="0"/>
                </a:spcBef>
              </a:pPr>
              <a:t>11</a:t>
            </a:fld>
            <a:endParaRPr lang="en-US" altLang="en-US">
              <a:latin typeface="Arial" panose="020B0604020202020204" pitchFamily="34" charset="0"/>
              <a:cs typeface="Arial" panose="020B0604020202020204" pitchFamily="34" charset="0"/>
            </a:endParaRPr>
          </a:p>
        </p:txBody>
      </p:sp>
      <p:sp>
        <p:nvSpPr>
          <p:cNvPr id="31747" name="Rectangle 2">
            <a:extLst>
              <a:ext uri="{FF2B5EF4-FFF2-40B4-BE49-F238E27FC236}">
                <a16:creationId xmlns:a16="http://schemas.microsoft.com/office/drawing/2014/main" id="{051FF9D9-0542-42FC-B316-C22FF44B1F64}"/>
              </a:ext>
            </a:extLst>
          </p:cNvPr>
          <p:cNvSpPr>
            <a:spLocks noGrp="1" noRot="1" noChangeAspect="1" noChangeArrowheads="1" noTextEdit="1"/>
          </p:cNvSpPr>
          <p:nvPr>
            <p:ph type="sldImg"/>
          </p:nvPr>
        </p:nvSpPr>
        <p:spPr bwMode="auto">
          <a:xfrm>
            <a:off x="407988"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8" name="Rectangle 3">
            <a:extLst>
              <a:ext uri="{FF2B5EF4-FFF2-40B4-BE49-F238E27FC236}">
                <a16:creationId xmlns:a16="http://schemas.microsoft.com/office/drawing/2014/main" id="{C354F4AC-6ECA-4463-A0CB-8BCDEB236D1A}"/>
              </a:ext>
            </a:extLst>
          </p:cNvPr>
          <p:cNvSpPr>
            <a:spLocks noGrp="1" noChangeArrowheads="1"/>
          </p:cNvSpPr>
          <p:nvPr>
            <p:ph type="body" idx="1"/>
          </p:nvPr>
        </p:nvSpPr>
        <p:spPr bwMode="auto">
          <a:xfrm>
            <a:off x="935038" y="4416425"/>
            <a:ext cx="5140325"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rtlCol="0" anchor="t" anchorCtr="0" compatLnSpc="1">
            <a:prstTxWarp prst="textNoShape">
              <a:avLst/>
            </a:prstTxWarp>
          </a:bodyPr>
          <a:lstStyle/>
          <a:p>
            <a:pPr rtl="0" eaLnBrk="1" hangingPunct="1"/>
            <a:r>
              <a:rPr lang="es-us" sz="1000">
                <a:latin typeface="Arial" panose="020B0604020202020204" pitchFamily="34" charset="0"/>
                <a:ea typeface="ＭＳ Ｐゴシック" panose="020B0600070205080204" pitchFamily="34" charset="-128"/>
                <a:cs typeface="Arial" panose="020B0604020202020204" pitchFamily="34" charset="0"/>
              </a:rPr>
              <a:t>La espuma tipo AFFF reduce la tensión superficial, se extiende rápidamente por la superficie, tiene una alta resistencia a una nueva combustión y tiene un abatimiento rápido.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052CE036-4044-4508-A7B0-58B1ABF2298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rtl="0">
              <a:spcBef>
                <a:spcPct val="0"/>
              </a:spcBef>
            </a:pPr>
            <a:fld id="{7571823C-023A-4311-87B1-C2813B222B2C}" type="slidenum">
              <a:rPr lang="en-US" altLang="en-US" smtClean="0">
                <a:latin typeface="Arial" panose="020B0604020202020204" pitchFamily="34" charset="0"/>
                <a:cs typeface="Arial" panose="020B0604020202020204" pitchFamily="34" charset="0"/>
              </a:rPr>
              <a:pPr>
                <a:spcBef>
                  <a:spcPct val="0"/>
                </a:spcBef>
              </a:pPr>
              <a:t>12</a:t>
            </a:fld>
            <a:endParaRPr lang="en-US" altLang="en-US">
              <a:latin typeface="Arial" panose="020B0604020202020204" pitchFamily="34" charset="0"/>
              <a:cs typeface="Arial" panose="020B0604020202020204" pitchFamily="34" charset="0"/>
            </a:endParaRPr>
          </a:p>
        </p:txBody>
      </p:sp>
      <p:sp>
        <p:nvSpPr>
          <p:cNvPr id="33795" name="Rectangle 2">
            <a:extLst>
              <a:ext uri="{FF2B5EF4-FFF2-40B4-BE49-F238E27FC236}">
                <a16:creationId xmlns:a16="http://schemas.microsoft.com/office/drawing/2014/main" id="{A0BCD6DE-A6DE-4E09-93A4-ED22E4466BCC}"/>
              </a:ext>
            </a:extLst>
          </p:cNvPr>
          <p:cNvSpPr>
            <a:spLocks noGrp="1" noRot="1" noChangeAspect="1" noChangeArrowheads="1" noTextEdit="1"/>
          </p:cNvSpPr>
          <p:nvPr>
            <p:ph type="sldImg"/>
          </p:nvPr>
        </p:nvSpPr>
        <p:spPr bwMode="auto">
          <a:xfrm>
            <a:off x="407988"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6" name="Rectangle 3">
            <a:extLst>
              <a:ext uri="{FF2B5EF4-FFF2-40B4-BE49-F238E27FC236}">
                <a16:creationId xmlns:a16="http://schemas.microsoft.com/office/drawing/2014/main" id="{48D6EA96-CC09-4E5E-8ECB-F5844F654DA4}"/>
              </a:ext>
            </a:extLst>
          </p:cNvPr>
          <p:cNvSpPr>
            <a:spLocks noGrp="1" noChangeArrowheads="1"/>
          </p:cNvSpPr>
          <p:nvPr>
            <p:ph type="body" idx="1"/>
          </p:nvPr>
        </p:nvSpPr>
        <p:spPr bwMode="auto">
          <a:xfrm>
            <a:off x="935038" y="4416425"/>
            <a:ext cx="5140325"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rtlCol="0" anchor="t" anchorCtr="0" compatLnSpc="1">
            <a:prstTxWarp prst="textNoShape">
              <a:avLst/>
            </a:prstTxWarp>
            <a:normAutofit lnSpcReduction="10000"/>
          </a:bodyPr>
          <a:lstStyle/>
          <a:p>
            <a:pPr marL="0" marR="0" rtl="0">
              <a:lnSpc>
                <a:spcPct val="107000"/>
              </a:lnSpc>
              <a:spcBef>
                <a:spcPts val="0"/>
              </a:spcBef>
              <a:spcAft>
                <a:spcPts val="0"/>
              </a:spcAft>
            </a:pPr>
            <a:r>
              <a:rPr lang="es-us" sz="1000">
                <a:effectLst/>
                <a:latin typeface="Arial" panose="020B0604020202020204" pitchFamily="34" charset="0"/>
                <a:ea typeface="Calibri" panose="020F0502020204030204" pitchFamily="34" charset="0"/>
                <a:cs typeface="Arial" panose="020B0604020202020204" pitchFamily="34" charset="0"/>
              </a:rPr>
              <a:t>Cuando la espuma terminada AFFF se aplica o se expone a un combustible miscible en agua, tal como etanol y combustibles mezclados con etanol, la ataca inmediatamente. El etanol, que tiene una mayor afinidad con el agua que el hidrocarburo con el que se puede mezclar, se mezclará agresivamente con el agua presente en la espuma terminada AFFF, colapsará y destruirá eficazmente la capacidad de la espuma para suprimir los vapores o extinguir un incendio. </a:t>
            </a:r>
            <a:r>
              <a:rPr lang="es-us" sz="1000">
                <a:effectLst/>
                <a:highlight>
                  <a:srgbClr val="FFFF00"/>
                </a:highlight>
                <a:latin typeface="Arial" panose="020B0604020202020204" pitchFamily="34" charset="0"/>
                <a:ea typeface="Calibri" panose="020F0502020204030204" pitchFamily="34" charset="0"/>
                <a:cs typeface="Arial" panose="020B0604020202020204" pitchFamily="34" charset="0"/>
              </a:rPr>
              <a:t>El lado izquierdo del gráfico</a:t>
            </a:r>
            <a:r>
              <a:rPr lang="es-us" sz="1000">
                <a:effectLst/>
                <a:latin typeface="Arial" panose="020B0604020202020204" pitchFamily="34" charset="0"/>
                <a:ea typeface="Calibri" panose="020F0502020204030204" pitchFamily="34" charset="0"/>
                <a:cs typeface="Arial" panose="020B0604020202020204" pitchFamily="34" charset="0"/>
              </a:rPr>
              <a:t> de esta diapositiva representa visualmente esta situación.</a:t>
            </a:r>
          </a:p>
          <a:p>
            <a:pPr marL="0" marR="0" rtl="0">
              <a:lnSpc>
                <a:spcPct val="107000"/>
              </a:lnSpc>
              <a:spcBef>
                <a:spcPts val="0"/>
              </a:spcBef>
              <a:spcAft>
                <a:spcPts val="0"/>
              </a:spcAft>
            </a:pPr>
            <a:r>
              <a:rPr lang="es-us" sz="1000">
                <a:effectLst/>
                <a:latin typeface="Arial" panose="020B0604020202020204" pitchFamily="34" charset="0"/>
                <a:ea typeface="Calibri" panose="020F0502020204030204" pitchFamily="34" charset="0"/>
                <a:cs typeface="Arial" panose="020B0604020202020204" pitchFamily="34" charset="0"/>
              </a:rPr>
              <a:t> </a:t>
            </a:r>
          </a:p>
          <a:p>
            <a:pPr marL="0" marR="0" rtl="0">
              <a:lnSpc>
                <a:spcPct val="107000"/>
              </a:lnSpc>
              <a:spcBef>
                <a:spcPts val="0"/>
              </a:spcBef>
              <a:spcAft>
                <a:spcPts val="0"/>
              </a:spcAft>
            </a:pPr>
            <a:r>
              <a:rPr lang="es-us" sz="1000">
                <a:effectLst/>
                <a:latin typeface="Arial" panose="020B0604020202020204" pitchFamily="34" charset="0"/>
                <a:ea typeface="Calibri" panose="020F0502020204030204" pitchFamily="34" charset="0"/>
                <a:cs typeface="Arial" panose="020B0604020202020204" pitchFamily="34" charset="0"/>
              </a:rPr>
              <a:t>La espuma terminada AR-AFFF forma una membrana polimérica que se libera cuando se aplica en incidentes con etanol y combustible mezclado con etanol. Como se ha mencionado anteriormente, el etanol ataca y sacrifica la aplicación inicial de la espuma terminada AR-AFFF, pero a medida que se aplica continuamente la espuma terminada AR-AFFF adicional, la membrana polimérica desarrolla una capa en la superficie del etanol o del combustible mezclado con etanol y se vuelve impenetrable a los ataques de etanol posteriores. </a:t>
            </a:r>
          </a:p>
          <a:p>
            <a:pPr marL="0" marR="0" rtl="0">
              <a:lnSpc>
                <a:spcPct val="107000"/>
              </a:lnSpc>
              <a:spcBef>
                <a:spcPts val="0"/>
              </a:spcBef>
              <a:spcAft>
                <a:spcPts val="0"/>
              </a:spcAft>
            </a:pPr>
            <a:r>
              <a:rPr lang="es-us" sz="1000">
                <a:effectLst/>
                <a:latin typeface="Arial" panose="020B0604020202020204" pitchFamily="34" charset="0"/>
                <a:ea typeface="Calibri" panose="020F0502020204030204" pitchFamily="34" charset="0"/>
                <a:cs typeface="Arial" panose="020B0604020202020204" pitchFamily="34" charset="0"/>
              </a:rPr>
              <a:t> </a:t>
            </a:r>
          </a:p>
          <a:p>
            <a:pPr marL="0" marR="0" rtl="0">
              <a:lnSpc>
                <a:spcPct val="107000"/>
              </a:lnSpc>
              <a:spcBef>
                <a:spcPts val="0"/>
              </a:spcBef>
              <a:spcAft>
                <a:spcPts val="0"/>
              </a:spcAft>
            </a:pPr>
            <a:r>
              <a:rPr lang="es-us" sz="1000">
                <a:effectLst/>
                <a:latin typeface="Arial" panose="020B0604020202020204" pitchFamily="34" charset="0"/>
                <a:ea typeface="Calibri" panose="020F0502020204030204" pitchFamily="34" charset="0"/>
                <a:cs typeface="Arial" panose="020B0604020202020204" pitchFamily="34" charset="0"/>
              </a:rPr>
              <a:t>La aplicación continua de la espuma terminada AR-AFFF por último establecerá una profundidad satisfactoria y una cobertura completa del etanol derramado o que está ardiendo para suprimir los vapores, enfriar el combustible, romper la reacción en cadena incontrolada del fuego y estabilizar el incidente. </a:t>
            </a:r>
          </a:p>
          <a:p>
            <a:pPr marL="0" marR="0" rtl="0">
              <a:lnSpc>
                <a:spcPct val="107000"/>
              </a:lnSpc>
              <a:spcBef>
                <a:spcPts val="0"/>
              </a:spcBef>
              <a:spcAft>
                <a:spcPts val="0"/>
              </a:spcAft>
            </a:pPr>
            <a:r>
              <a:rPr lang="es-us" sz="1000">
                <a:effectLst/>
                <a:latin typeface="Arial" panose="020B0604020202020204" pitchFamily="34" charset="0"/>
                <a:ea typeface="Calibri" panose="020F0502020204030204" pitchFamily="34" charset="0"/>
                <a:cs typeface="Arial" panose="020B0604020202020204" pitchFamily="34" charset="0"/>
              </a:rPr>
              <a:t> </a:t>
            </a:r>
          </a:p>
          <a:p>
            <a:pPr marL="0" marR="0" rtl="0">
              <a:lnSpc>
                <a:spcPct val="107000"/>
              </a:lnSpc>
              <a:spcBef>
                <a:spcPts val="0"/>
              </a:spcBef>
              <a:spcAft>
                <a:spcPts val="0"/>
              </a:spcAft>
            </a:pPr>
            <a:r>
              <a:rPr lang="es-us" sz="1000">
                <a:effectLst/>
                <a:latin typeface="Arial" panose="020B0604020202020204" pitchFamily="34" charset="0"/>
                <a:ea typeface="Calibri" panose="020F0502020204030204" pitchFamily="34" charset="0"/>
                <a:cs typeface="Arial" panose="020B0604020202020204" pitchFamily="34" charset="0"/>
              </a:rPr>
              <a:t>Todo esto es posible porque la membrana polimérica evitó la destrucción posterior de la espuma terminada AR-AFFF como se representa en el </a:t>
            </a:r>
            <a:r>
              <a:rPr lang="es-us" sz="1000">
                <a:effectLst/>
                <a:highlight>
                  <a:srgbClr val="FFFF00"/>
                </a:highlight>
                <a:latin typeface="Arial" panose="020B0604020202020204" pitchFamily="34" charset="0"/>
                <a:ea typeface="Calibri" panose="020F0502020204030204" pitchFamily="34" charset="0"/>
                <a:cs typeface="Arial" panose="020B0604020202020204" pitchFamily="34" charset="0"/>
              </a:rPr>
              <a:t>gráfico en el lado derecho de la diapositiva</a:t>
            </a:r>
            <a:r>
              <a:rPr lang="es-us" sz="1000">
                <a:effectLst/>
                <a:latin typeface="Arial" panose="020B0604020202020204" pitchFamily="34" charset="0"/>
                <a:ea typeface="Calibri" panose="020F0502020204030204" pitchFamily="34" charset="0"/>
                <a:cs typeface="Arial" panose="020B0604020202020204" pitchFamily="34" charset="0"/>
              </a:rPr>
              <a:t>.</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tLang="en-US" sz="1000" dirty="0">
              <a:latin typeface="Arial" panose="020B0604020202020204" pitchFamily="34" charset="0"/>
              <a:ea typeface="ＭＳ Ｐゴシック" panose="020B0600070205080204" pitchFamily="34" charset="-128"/>
              <a:cs typeface="Arial" panose="020B0604020202020204" pitchFamily="34" charset="0"/>
              <a:hlinkClick r:id="rId3"/>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s-us" sz="1000">
                <a:latin typeface="Arial" panose="020B0604020202020204" pitchFamily="34" charset="0"/>
                <a:ea typeface="ＭＳ Ｐゴシック" panose="020B0600070205080204" pitchFamily="34" charset="-128"/>
                <a:cs typeface="Arial" panose="020B0604020202020204" pitchFamily="34" charset="0"/>
                <a:hlinkClick r:id="rId3"/>
              </a:rPr>
              <a:t>https://www.youtube.com/watch?v=F_HMe-aOp7A</a:t>
            </a:r>
            <a:r>
              <a:rPr lang="es-us" sz="1000">
                <a:latin typeface="Arial" panose="020B0604020202020204" pitchFamily="34" charset="0"/>
                <a:ea typeface="ＭＳ Ｐゴシック" panose="020B0600070205080204" pitchFamily="34" charset="-128"/>
                <a:cs typeface="Arial" panose="020B0604020202020204" pitchFamily="34" charset="0"/>
              </a:rPr>
              <a:t> es un video que enfatiza los atributos positivos de AR-AFFF asociados con el gráfico de esta diapositiva.</a:t>
            </a:r>
          </a:p>
          <a:p>
            <a:pPr rtl="0" eaLnBrk="1" hangingPunct="1"/>
            <a:endParaRPr lang="en-US" altLang="en-US" dirty="0">
              <a:ea typeface="ＭＳ Ｐゴシック" panose="020B0600070205080204"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12282868-7606-4EB0-8A0C-C3F7C31AE29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D93CF72D-CB98-4AF0-B26E-1D276EBED24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rtlCol="0" anchor="t" anchorCtr="0" compatLnSpc="1">
            <a:prstTxWarp prst="textNoShape">
              <a:avLst/>
            </a:prstTxWarp>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s-us" sz="1000">
                <a:solidFill>
                  <a:schemeClr val="bg1"/>
                </a:solidFill>
                <a:latin typeface="Arial" panose="020B0604020202020204" pitchFamily="34" charset="0"/>
                <a:ea typeface="ＭＳ Ｐゴシック" pitchFamily="34" charset="-128"/>
                <a:cs typeface="Arial" panose="020B0604020202020204" pitchFamily="34" charset="0"/>
              </a:rPr>
              <a:t>La espuma resistente al alcohol (AR) es el único agente que puede extinguir un incendio de etanol o combustible mezclado con etanol, al suprimir los vapores y proporcionar una prueba visible de seguridad.  La manta de espuma en un derrame sin encender puede evitar que el derrame se incendie. La espuma AR suprime los vapores y evita que encuentren una fuente de ignición.  La membrana polimérica de espumas evitará que el etanol se mezcle con el elemento de agua de la espuma terminada.  La espuma AR también proporciona protección contra líquidos inflamables para los bomberos y el personal de rescate durante las operaciones de emergencia.</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sz="1000" dirty="0">
              <a:latin typeface="Arial" panose="020B0604020202020204" pitchFamily="34" charset="0"/>
              <a:ea typeface="ＭＳ Ｐゴシック" panose="020B0600070205080204" pitchFamily="34" charset="-128"/>
              <a:cs typeface="Arial" panose="020B0604020202020204" pitchFamily="34" charset="0"/>
              <a:hlinkClick r:id="" action="ppaction://noaction"/>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s-us" sz="1000">
                <a:latin typeface="Arial" panose="020B0604020202020204" pitchFamily="34" charset="0"/>
                <a:ea typeface="ＭＳ Ｐゴシック" panose="020B0600070205080204" pitchFamily="34" charset="-128"/>
                <a:cs typeface="Arial" panose="020B0604020202020204" pitchFamily="34" charset="0"/>
                <a:hlinkClick r:id="" action="ppaction://noaction"/>
              </a:rPr>
              <a:t>https://www.youtube.com/watch?v=iYEzHfEaH98&amp;t=4s</a:t>
            </a:r>
            <a:r>
              <a:rPr lang="es-us" sz="1000">
                <a:latin typeface="Arial" panose="020B0604020202020204" pitchFamily="34" charset="0"/>
                <a:ea typeface="ＭＳ Ｐゴシック" panose="020B0600070205080204" pitchFamily="34" charset="-128"/>
                <a:cs typeface="Arial" panose="020B0604020202020204" pitchFamily="34" charset="0"/>
              </a:rPr>
              <a:t> es un video que destaca el aspecto de una membrana polimérica.</a:t>
            </a:r>
          </a:p>
          <a:p>
            <a:pPr rtl="0"/>
            <a:endParaRPr lang="en-US" altLang="en-US" dirty="0">
              <a:ea typeface="ＭＳ Ｐゴシック" panose="020B0600070205080204" pitchFamily="34" charset="-128"/>
            </a:endParaRPr>
          </a:p>
        </p:txBody>
      </p:sp>
      <p:sp>
        <p:nvSpPr>
          <p:cNvPr id="35844" name="Slide Number Placeholder 3">
            <a:extLst>
              <a:ext uri="{FF2B5EF4-FFF2-40B4-BE49-F238E27FC236}">
                <a16:creationId xmlns:a16="http://schemas.microsoft.com/office/drawing/2014/main" id="{DC2CFFEF-39AB-4B28-9647-153CC196FED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rtl="0">
              <a:spcBef>
                <a:spcPct val="0"/>
              </a:spcBef>
            </a:pPr>
            <a:fld id="{872248E7-5668-47F3-AE6D-F8F3662C8653}" type="slidenum">
              <a:rPr lang="en-US" altLang="en-US" smtClean="0">
                <a:cs typeface="Arial" panose="020B0604020202020204" pitchFamily="34" charset="0"/>
              </a:rPr>
              <a:pPr>
                <a:spcBef>
                  <a:spcPct val="0"/>
                </a:spcBef>
              </a:pPr>
              <a:t>13</a:t>
            </a:fld>
            <a:endParaRPr lang="en-US" altLang="en-US">
              <a:cs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A2029B62-8B40-48CA-B381-7C5B41F4420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a:extLst>
              <a:ext uri="{FF2B5EF4-FFF2-40B4-BE49-F238E27FC236}">
                <a16:creationId xmlns:a16="http://schemas.microsoft.com/office/drawing/2014/main" id="{888767AC-3FAA-42DC-946E-77FA358FE553}"/>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rtlCol="0" anchor="t" anchorCtr="0" compatLnSpc="1">
            <a:prstTxWarp prst="textNoShape">
              <a:avLst/>
            </a:prstTxWarp>
            <a:normAutofit fontScale="77500" lnSpcReduction="20000"/>
          </a:bodyPr>
          <a:lstStyle/>
          <a:p>
            <a:pPr rtl="0">
              <a:defRPr/>
            </a:pPr>
            <a:r>
              <a:rPr lang="es-us" sz="1000" b="1" i="1">
                <a:latin typeface="Arial" pitchFamily="34" charset="0"/>
                <a:ea typeface="ＭＳ Ｐゴシック" pitchFamily="34" charset="-128"/>
                <a:cs typeface="Arial" pitchFamily="34" charset="0"/>
              </a:rPr>
              <a:t>Características de la espuma</a:t>
            </a:r>
            <a:endParaRPr lang="en-US" sz="1000" dirty="0">
              <a:latin typeface="Arial" pitchFamily="34" charset="0"/>
              <a:ea typeface="ＭＳ Ｐゴシック" pitchFamily="34" charset="-128"/>
              <a:cs typeface="Arial" pitchFamily="34" charset="0"/>
            </a:endParaRPr>
          </a:p>
          <a:p>
            <a:pPr rtl="0">
              <a:defRPr/>
            </a:pPr>
            <a:r>
              <a:rPr lang="es-us" sz="1000">
                <a:latin typeface="Arial" pitchFamily="34" charset="0"/>
                <a:ea typeface="ＭＳ Ｐゴシック" pitchFamily="34" charset="-128"/>
                <a:cs typeface="Arial" pitchFamily="34" charset="0"/>
              </a:rPr>
              <a:t>Ningún producto de espuma funciona igual para todas las clases de incendios. Cada tipo de espuma sobresale en diferentes funciones; sin embargo, el rendimiento en otras áreas a menudo se ve disminuido. El abatimiento, la resistencia al calor, la tolerancia al combustible, la supresión de vapor y la tolerancia al alcohol son características de varios tipos de espuma. Cada una de las propiedades se explican en el texto siguiente. </a:t>
            </a:r>
          </a:p>
          <a:p>
            <a:pPr rtl="0">
              <a:defRPr/>
            </a:pPr>
            <a:r>
              <a:rPr lang="es-us" sz="1000" b="1">
                <a:latin typeface="Arial" pitchFamily="34" charset="0"/>
                <a:ea typeface="ＭＳ Ｐゴシック" pitchFamily="34" charset="-128"/>
                <a:cs typeface="Arial" pitchFamily="34" charset="0"/>
              </a:rPr>
              <a:t> </a:t>
            </a:r>
            <a:endParaRPr lang="en-US" sz="1000" dirty="0">
              <a:latin typeface="Arial" pitchFamily="34" charset="0"/>
              <a:ea typeface="ＭＳ Ｐゴシック" pitchFamily="34" charset="-128"/>
              <a:cs typeface="Arial" pitchFamily="34" charset="0"/>
            </a:endParaRPr>
          </a:p>
          <a:p>
            <a:pPr rtl="0">
              <a:defRPr/>
            </a:pPr>
            <a:r>
              <a:rPr lang="es-us" sz="1000" b="1">
                <a:latin typeface="Arial" pitchFamily="34" charset="0"/>
                <a:ea typeface="ＭＳ Ｐゴシック" pitchFamily="34" charset="-128"/>
                <a:cs typeface="Arial" pitchFamily="34" charset="0"/>
              </a:rPr>
              <a:t>Abatimiento</a:t>
            </a:r>
            <a:endParaRPr lang="en-US" sz="1000" dirty="0">
              <a:latin typeface="Arial" pitchFamily="34" charset="0"/>
              <a:ea typeface="ＭＳ Ｐゴシック" pitchFamily="34" charset="-128"/>
              <a:cs typeface="Arial" pitchFamily="34" charset="0"/>
            </a:endParaRPr>
          </a:p>
          <a:p>
            <a:pPr rtl="0">
              <a:defRPr/>
            </a:pPr>
            <a:r>
              <a:rPr lang="es-us" sz="1000">
                <a:latin typeface="Arial" pitchFamily="34" charset="0"/>
                <a:ea typeface="ＭＳ Ｐゴシック" pitchFamily="34" charset="-128"/>
                <a:cs typeface="Arial" pitchFamily="34" charset="0"/>
              </a:rPr>
              <a:t>El abatimiento es la velocidad a la que la espuma se extiende por la superficie de un combustible. El abatimiento rápido se logra al permitir que la solución contenida en las burbujas se extienda rápidamente por la superficie del combustible. El abatimiento extremadamente rápido sacrifica la buena seguridad después del incendio, que es necesaria para una manta de espuma estable y duradera.</a:t>
            </a:r>
          </a:p>
          <a:p>
            <a:pPr rtl="0">
              <a:defRPr/>
            </a:pPr>
            <a:r>
              <a:rPr lang="es-us" sz="1000">
                <a:latin typeface="Arial" pitchFamily="34" charset="0"/>
                <a:ea typeface="ＭＳ Ｐゴシック" pitchFamily="34" charset="-128"/>
                <a:cs typeface="Arial" pitchFamily="34" charset="0"/>
              </a:rPr>
              <a:t> </a:t>
            </a:r>
          </a:p>
          <a:p>
            <a:pPr rtl="0">
              <a:defRPr/>
            </a:pPr>
            <a:r>
              <a:rPr lang="es-us" sz="1000" b="1">
                <a:latin typeface="Arial" pitchFamily="34" charset="0"/>
                <a:ea typeface="ＭＳ Ｐゴシック" pitchFamily="34" charset="-128"/>
                <a:cs typeface="Arial" pitchFamily="34" charset="0"/>
              </a:rPr>
              <a:t>Resistencia al calor</a:t>
            </a:r>
            <a:endParaRPr lang="en-US" sz="1000" dirty="0">
              <a:latin typeface="Arial" pitchFamily="34" charset="0"/>
              <a:ea typeface="ＭＳ Ｐゴシック" pitchFamily="34" charset="-128"/>
              <a:cs typeface="Arial" pitchFamily="34" charset="0"/>
            </a:endParaRPr>
          </a:p>
          <a:p>
            <a:pPr rtl="0">
              <a:defRPr/>
            </a:pPr>
            <a:r>
              <a:rPr lang="es-us" sz="1000">
                <a:latin typeface="Arial" pitchFamily="34" charset="0"/>
                <a:ea typeface="ＭＳ Ｐゴシック" pitchFamily="34" charset="-128"/>
                <a:cs typeface="Arial" pitchFamily="34" charset="0"/>
              </a:rPr>
              <a:t>La resistencia al calor es la capacidad de las burbujas de la espuma para resistir el impacto directo de la llama o el contacto con superficies de temperatura elevada, con poca o ninguna destrucción de las burbujas de la espuma. La resistencia al calor de una manta de espuma a menudo se denomina “resistencia a la reignición”.</a:t>
            </a:r>
          </a:p>
          <a:p>
            <a:pPr rtl="0">
              <a:defRPr/>
            </a:pPr>
            <a:r>
              <a:rPr lang="es-us" sz="1000">
                <a:latin typeface="Arial" pitchFamily="34" charset="0"/>
                <a:ea typeface="ＭＳ Ｐゴシック" pitchFamily="34" charset="-128"/>
                <a:cs typeface="Arial" pitchFamily="34" charset="0"/>
              </a:rPr>
              <a:t> </a:t>
            </a:r>
          </a:p>
          <a:p>
            <a:pPr rtl="0">
              <a:defRPr/>
            </a:pPr>
            <a:r>
              <a:rPr lang="es-us" sz="1000" b="1">
                <a:latin typeface="Arial" pitchFamily="34" charset="0"/>
                <a:ea typeface="ＭＳ Ｐゴシック" pitchFamily="34" charset="-128"/>
                <a:cs typeface="Arial" pitchFamily="34" charset="0"/>
              </a:rPr>
              <a:t>Tolerancia al combustible</a:t>
            </a:r>
            <a:endParaRPr lang="en-US" sz="1000" dirty="0">
              <a:latin typeface="Arial" pitchFamily="34" charset="0"/>
              <a:ea typeface="ＭＳ Ｐゴシック" pitchFamily="34" charset="-128"/>
              <a:cs typeface="Arial" pitchFamily="34" charset="0"/>
            </a:endParaRPr>
          </a:p>
          <a:p>
            <a:pPr rtl="0">
              <a:defRPr/>
            </a:pPr>
            <a:r>
              <a:rPr lang="es-us" sz="1000">
                <a:latin typeface="Arial" pitchFamily="34" charset="0"/>
                <a:ea typeface="ＭＳ Ｐゴシック" pitchFamily="34" charset="-128"/>
                <a:cs typeface="Arial" pitchFamily="34" charset="0"/>
              </a:rPr>
              <a:t>La tolerancia al combustible es la capacidad de la espuma para entrar en el combustible y reaparecer con poca o ninguna absorción de combustible dentro de la estructura de las burbujas. Una espuma que absorbiera combustible mientras está sumergida simplemente llevaría el combustible a la superficie y alimentaría el fuego.</a:t>
            </a:r>
          </a:p>
          <a:p>
            <a:pPr rtl="0">
              <a:defRPr/>
            </a:pPr>
            <a:endParaRPr lang="en-US" sz="1000" b="1" dirty="0">
              <a:latin typeface="Arial" pitchFamily="34" charset="0"/>
              <a:ea typeface="ＭＳ Ｐゴシック" pitchFamily="34" charset="-128"/>
              <a:cs typeface="Arial" pitchFamily="34" charset="0"/>
            </a:endParaRPr>
          </a:p>
          <a:p>
            <a:pPr rtl="0">
              <a:defRPr/>
            </a:pPr>
            <a:r>
              <a:rPr lang="es-us" sz="1000" b="1">
                <a:latin typeface="Arial" pitchFamily="34" charset="0"/>
                <a:ea typeface="ＭＳ Ｐゴシック" pitchFamily="34" charset="-128"/>
                <a:cs typeface="Arial" pitchFamily="34" charset="0"/>
              </a:rPr>
              <a:t>Supresión de vapores</a:t>
            </a:r>
            <a:endParaRPr lang="en-US" sz="1000" dirty="0">
              <a:latin typeface="Arial" pitchFamily="34" charset="0"/>
              <a:ea typeface="ＭＳ Ｐゴシック" pitchFamily="34" charset="-128"/>
              <a:cs typeface="Arial" pitchFamily="34" charset="0"/>
            </a:endParaRPr>
          </a:p>
          <a:p>
            <a:pPr rtl="0">
              <a:defRPr/>
            </a:pPr>
            <a:r>
              <a:rPr lang="es-us" sz="1000">
                <a:latin typeface="Arial" pitchFamily="34" charset="0"/>
                <a:ea typeface="ＭＳ Ｐゴシック" pitchFamily="34" charset="-128"/>
                <a:cs typeface="Arial" pitchFamily="34" charset="0"/>
              </a:rPr>
              <a:t>La supresión de vapor es la capacidad de la manta de espuma para suprimir los vapores inflamables y evitar su liberación. La supresión de vapor es necesaria para extinguir incendios que involucran líquidos inflamables y para evitar la ignición de derrames de líquidos inflamables no encendidos.</a:t>
            </a:r>
          </a:p>
          <a:p>
            <a:pPr rtl="0">
              <a:defRPr/>
            </a:pPr>
            <a:r>
              <a:rPr lang="es-us" sz="1000">
                <a:latin typeface="Arial" pitchFamily="34" charset="0"/>
                <a:ea typeface="ＭＳ Ｐゴシック" pitchFamily="34" charset="-128"/>
                <a:cs typeface="Arial" pitchFamily="34" charset="0"/>
              </a:rPr>
              <a:t> </a:t>
            </a:r>
          </a:p>
          <a:p>
            <a:pPr rtl="0">
              <a:defRPr/>
            </a:pPr>
            <a:r>
              <a:rPr lang="es-us" sz="1000" b="1">
                <a:latin typeface="Arial" pitchFamily="34" charset="0"/>
                <a:ea typeface="ＭＳ Ｐゴシック" pitchFamily="34" charset="-128"/>
                <a:cs typeface="Arial" pitchFamily="34" charset="0"/>
              </a:rPr>
              <a:t>Tolerancia al alcohol</a:t>
            </a:r>
            <a:endParaRPr lang="en-US" sz="1000" dirty="0">
              <a:latin typeface="Arial" pitchFamily="34" charset="0"/>
              <a:ea typeface="ＭＳ Ｐゴシック" pitchFamily="34" charset="-128"/>
              <a:cs typeface="Arial" pitchFamily="34" charset="0"/>
            </a:endParaRPr>
          </a:p>
          <a:p>
            <a:pPr rtl="0">
              <a:defRPr/>
            </a:pPr>
            <a:r>
              <a:rPr lang="es-us" sz="1000">
                <a:latin typeface="Arial" pitchFamily="34" charset="0"/>
                <a:ea typeface="ＭＳ Ｐゴシック" pitchFamily="34" charset="-128"/>
                <a:cs typeface="Arial" pitchFamily="34" charset="0"/>
              </a:rPr>
              <a:t>La tolerancia al alcohol es la capacidad de la manta de espuma para crear una barrera polimérica entre el combustible y la espuma, lo que evita que las burbujas de la espuma absorban el agua. Esta absorción daría ocasionaría la destrucción de la manta de espuma.</a:t>
            </a:r>
          </a:p>
          <a:p>
            <a:pPr rtl="0">
              <a:defRPr/>
            </a:pPr>
            <a:endParaRPr lang="en-US" sz="1000" dirty="0">
              <a:latin typeface="Arial" pitchFamily="34" charset="0"/>
              <a:ea typeface="ＭＳ Ｐゴシック" pitchFamily="34" charset="-128"/>
              <a:cs typeface="Arial" pitchFamily="34" charset="0"/>
            </a:endParaRPr>
          </a:p>
        </p:txBody>
      </p:sp>
      <p:sp>
        <p:nvSpPr>
          <p:cNvPr id="37892" name="Slide Number Placeholder 3">
            <a:extLst>
              <a:ext uri="{FF2B5EF4-FFF2-40B4-BE49-F238E27FC236}">
                <a16:creationId xmlns:a16="http://schemas.microsoft.com/office/drawing/2014/main" id="{57022EAE-CF19-4E13-A4DE-EB861961635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rtl="0">
              <a:spcBef>
                <a:spcPct val="0"/>
              </a:spcBef>
            </a:pPr>
            <a:fld id="{1EF45EDB-BF42-4844-9919-2D843EC3E2EF}" type="slidenum">
              <a:rPr lang="en-US" altLang="en-US" smtClean="0">
                <a:cs typeface="Arial" panose="020B0604020202020204" pitchFamily="34" charset="0"/>
              </a:rPr>
              <a:pPr>
                <a:spcBef>
                  <a:spcPct val="0"/>
                </a:spcBef>
              </a:pPr>
              <a:t>14</a:t>
            </a:fld>
            <a:endParaRPr lang="en-US" altLang="en-US">
              <a:cs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257F0E8B-75C3-42F2-BC64-E3B5BACF56D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2F93BB23-EFB4-4A75-B294-EB6AF6D96464}"/>
              </a:ext>
            </a:extLst>
          </p:cNvPr>
          <p:cNvSpPr>
            <a:spLocks noGrp="1"/>
          </p:cNvSpPr>
          <p:nvPr>
            <p:ph type="body" idx="1"/>
          </p:nvPr>
        </p:nvSpPr>
        <p:spPr/>
        <p:txBody>
          <a:bodyPr rtlCol="0">
            <a:normAutofit fontScale="70000" lnSpcReduction="20000"/>
          </a:bodyPr>
          <a:lstStyle/>
          <a:p>
            <a:pPr rtl="0">
              <a:defRPr/>
            </a:pPr>
            <a:r>
              <a:rPr lang="es-us" sz="1000" b="1" i="1" dirty="0">
                <a:latin typeface="Arial" pitchFamily="34" charset="0"/>
                <a:cs typeface="Arial" pitchFamily="34" charset="0"/>
              </a:rPr>
              <a:t>Sistemas de dosificación y suministro de espuma</a:t>
            </a:r>
            <a:endParaRPr lang="en-US" sz="1000" dirty="0">
              <a:latin typeface="Arial" pitchFamily="34" charset="0"/>
              <a:cs typeface="Arial" pitchFamily="34" charset="0"/>
            </a:endParaRPr>
          </a:p>
          <a:p>
            <a:pPr rtl="0">
              <a:defRPr/>
            </a:pPr>
            <a:r>
              <a:rPr lang="es-us" sz="1000" dirty="0">
                <a:latin typeface="Arial" pitchFamily="34" charset="0"/>
                <a:cs typeface="Arial" pitchFamily="34" charset="0"/>
              </a:rPr>
              <a:t>La eficacia de la espuma depende de la dosificación adecuada y de la capacidad de aplicar la espuma terminada al derrame o incendio. </a:t>
            </a:r>
          </a:p>
          <a:p>
            <a:pPr rtl="0">
              <a:defRPr/>
            </a:pPr>
            <a:r>
              <a:rPr lang="es-us" sz="1000" dirty="0">
                <a:latin typeface="Arial" pitchFamily="34" charset="0"/>
                <a:cs typeface="Arial" pitchFamily="34" charset="0"/>
              </a:rPr>
              <a:t> </a:t>
            </a:r>
          </a:p>
          <a:p>
            <a:pPr rtl="0">
              <a:defRPr/>
            </a:pPr>
            <a:r>
              <a:rPr lang="es-us" sz="1000" b="1" dirty="0">
                <a:latin typeface="Arial" pitchFamily="34" charset="0"/>
                <a:cs typeface="Arial" pitchFamily="34" charset="0"/>
              </a:rPr>
              <a:t>Niveles de concentración</a:t>
            </a:r>
            <a:endParaRPr lang="en-US" sz="1000" dirty="0">
              <a:latin typeface="Arial" pitchFamily="34" charset="0"/>
              <a:cs typeface="Arial" pitchFamily="34" charset="0"/>
            </a:endParaRPr>
          </a:p>
          <a:p>
            <a:pPr rtl="0">
              <a:defRPr/>
            </a:pPr>
            <a:r>
              <a:rPr lang="es-us" sz="1000" dirty="0">
                <a:latin typeface="Arial" pitchFamily="34" charset="0"/>
                <a:cs typeface="Arial" pitchFamily="34" charset="0"/>
              </a:rPr>
              <a:t>Las espumas se aplican a varios niveles de concentración dependiendo del combustible implicado y del concentrado que se utilice. Normalmente para los </a:t>
            </a:r>
            <a:r>
              <a:rPr lang="es-us" sz="1000" i="1" dirty="0">
                <a:latin typeface="Arial" pitchFamily="34" charset="0"/>
                <a:cs typeface="Arial" pitchFamily="34" charset="0"/>
              </a:rPr>
              <a:t>hidrocarburos</a:t>
            </a:r>
            <a:r>
              <a:rPr lang="es-us" sz="1000" dirty="0">
                <a:latin typeface="Arial" pitchFamily="34" charset="0"/>
                <a:cs typeface="Arial" pitchFamily="34" charset="0"/>
              </a:rPr>
              <a:t>, la espuma se dosifica al 3 %: es decir, tres partes de concentrado de espuma por noventa y siete partes de agua. Para los </a:t>
            </a:r>
            <a:r>
              <a:rPr lang="es-us" sz="1000" i="1" dirty="0">
                <a:latin typeface="Arial" pitchFamily="34" charset="0"/>
                <a:cs typeface="Arial" pitchFamily="34" charset="0"/>
              </a:rPr>
              <a:t>disolventes polares</a:t>
            </a:r>
            <a:r>
              <a:rPr lang="es-us" sz="1000" dirty="0">
                <a:latin typeface="Arial" pitchFamily="34" charset="0"/>
                <a:cs typeface="Arial" pitchFamily="34" charset="0"/>
              </a:rPr>
              <a:t>, la espuma suele dosificarse al 6 %: es decir, seis partes de concentrado de espuma por noventa y cuatro partes de agua. Algunos concentrados permiten una dosificación del 1 % de los hidrocarburos.</a:t>
            </a:r>
          </a:p>
          <a:p>
            <a:pPr rtl="0">
              <a:defRPr/>
            </a:pPr>
            <a:r>
              <a:rPr lang="es-us" sz="1000" dirty="0">
                <a:latin typeface="Arial" pitchFamily="34" charset="0"/>
                <a:cs typeface="Arial" pitchFamily="34" charset="0"/>
              </a:rPr>
              <a:t> </a:t>
            </a:r>
          </a:p>
          <a:p>
            <a:pPr rtl="0">
              <a:defRPr/>
            </a:pPr>
            <a:r>
              <a:rPr lang="es-us" sz="1000" b="1" dirty="0">
                <a:latin typeface="Arial" pitchFamily="34" charset="0"/>
                <a:cs typeface="Arial" pitchFamily="34" charset="0"/>
              </a:rPr>
              <a:t>Sistemas de dosificación de espuma</a:t>
            </a:r>
            <a:endParaRPr lang="en-US" sz="1000" dirty="0">
              <a:latin typeface="Arial" pitchFamily="34" charset="0"/>
              <a:cs typeface="Arial" pitchFamily="34" charset="0"/>
            </a:endParaRPr>
          </a:p>
          <a:p>
            <a:pPr rtl="0">
              <a:defRPr/>
            </a:pPr>
            <a:r>
              <a:rPr lang="es-us" sz="1000" dirty="0">
                <a:latin typeface="Arial" pitchFamily="34" charset="0"/>
                <a:cs typeface="Arial" pitchFamily="34" charset="0"/>
              </a:rPr>
              <a:t>Existen varias formas de dosificar la espuma. Algunas son:</a:t>
            </a:r>
          </a:p>
          <a:p>
            <a:pPr marL="171450" indent="-171450" rtl="0">
              <a:buFont typeface="Arial" pitchFamily="34" charset="0"/>
              <a:buChar char="•"/>
              <a:defRPr/>
            </a:pPr>
            <a:r>
              <a:rPr lang="es-us" sz="1000" dirty="0" err="1">
                <a:latin typeface="Arial" pitchFamily="34" charset="0"/>
                <a:cs typeface="Arial" pitchFamily="34" charset="0"/>
              </a:rPr>
              <a:t>Eductores</a:t>
            </a:r>
            <a:r>
              <a:rPr lang="es-us" sz="1000" dirty="0">
                <a:latin typeface="Arial" pitchFamily="34" charset="0"/>
                <a:cs typeface="Arial" pitchFamily="34" charset="0"/>
              </a:rPr>
              <a:t> en línea</a:t>
            </a:r>
            <a:endParaRPr lang="en-US" sz="1000" dirty="0">
              <a:latin typeface="Arial" pitchFamily="34" charset="0"/>
              <a:cs typeface="Arial" pitchFamily="34" charset="0"/>
            </a:endParaRPr>
          </a:p>
          <a:p>
            <a:pPr marL="171450" indent="-171450" rtl="0">
              <a:buFont typeface="Arial" pitchFamily="34" charset="0"/>
              <a:buChar char="•"/>
              <a:defRPr/>
            </a:pPr>
            <a:r>
              <a:rPr lang="es-us" sz="1000" dirty="0">
                <a:latin typeface="Arial" pitchFamily="34" charset="0"/>
                <a:cs typeface="Arial" pitchFamily="34" charset="0"/>
              </a:rPr>
              <a:t>Boquillas </a:t>
            </a:r>
            <a:r>
              <a:rPr lang="es-us" sz="1000" dirty="0" err="1">
                <a:latin typeface="Arial" pitchFamily="34" charset="0"/>
                <a:cs typeface="Arial" pitchFamily="34" charset="0"/>
              </a:rPr>
              <a:t>autoeductoras</a:t>
            </a:r>
            <a:endParaRPr lang="es-us" sz="1000" dirty="0">
              <a:latin typeface="Arial" pitchFamily="34" charset="0"/>
              <a:cs typeface="Arial" pitchFamily="34" charset="0"/>
            </a:endParaRPr>
          </a:p>
          <a:p>
            <a:pPr marL="171450" indent="-171450" rtl="0">
              <a:buFont typeface="Arial" pitchFamily="34" charset="0"/>
              <a:buChar char="•"/>
              <a:defRPr/>
            </a:pPr>
            <a:r>
              <a:rPr lang="es-us" sz="1000" dirty="0">
                <a:latin typeface="Arial" pitchFamily="34" charset="0"/>
                <a:cs typeface="Arial" pitchFamily="34" charset="0"/>
              </a:rPr>
              <a:t>Sistemas de presión</a:t>
            </a:r>
          </a:p>
          <a:p>
            <a:pPr marL="171450" indent="-171450" rtl="0">
              <a:buFont typeface="Arial" pitchFamily="34" charset="0"/>
              <a:buChar char="•"/>
              <a:defRPr/>
            </a:pPr>
            <a:r>
              <a:rPr lang="es-us" sz="1000" dirty="0">
                <a:latin typeface="Arial" pitchFamily="34" charset="0"/>
                <a:cs typeface="Arial" pitchFamily="34" charset="0"/>
              </a:rPr>
              <a:t>Sistemas de dosificación por bomba</a:t>
            </a:r>
          </a:p>
          <a:p>
            <a:pPr rtl="0">
              <a:defRPr/>
            </a:pPr>
            <a:r>
              <a:rPr lang="es-us" sz="1000" dirty="0">
                <a:latin typeface="Arial" pitchFamily="34" charset="0"/>
                <a:cs typeface="Arial" pitchFamily="34" charset="0"/>
              </a:rPr>
              <a:t> </a:t>
            </a:r>
          </a:p>
          <a:p>
            <a:pPr rtl="0">
              <a:defRPr/>
            </a:pPr>
            <a:r>
              <a:rPr lang="es-us" sz="1000" dirty="0">
                <a:latin typeface="Arial" pitchFamily="34" charset="0"/>
                <a:cs typeface="Arial" pitchFamily="34" charset="0"/>
              </a:rPr>
              <a:t>En esta sección se analizarán los sistemas de dosificación más comunes: </a:t>
            </a:r>
            <a:r>
              <a:rPr lang="es-us" sz="1000" dirty="0" err="1">
                <a:latin typeface="Arial" pitchFamily="34" charset="0"/>
                <a:cs typeface="Arial" pitchFamily="34" charset="0"/>
              </a:rPr>
              <a:t>eductores</a:t>
            </a:r>
            <a:r>
              <a:rPr lang="es-us" sz="1000" dirty="0">
                <a:latin typeface="Arial" pitchFamily="34" charset="0"/>
                <a:cs typeface="Arial" pitchFamily="34" charset="0"/>
              </a:rPr>
              <a:t> de línea y dosificadores de boquillas de espuma (boquillas de espuma con tubos de recogida).</a:t>
            </a:r>
          </a:p>
          <a:p>
            <a:pPr rtl="0">
              <a:defRPr/>
            </a:pPr>
            <a:r>
              <a:rPr lang="es-us" sz="1000" dirty="0">
                <a:latin typeface="Arial" pitchFamily="34" charset="0"/>
                <a:cs typeface="Arial" pitchFamily="34" charset="0"/>
              </a:rPr>
              <a:t> </a:t>
            </a:r>
          </a:p>
          <a:p>
            <a:pPr rtl="0">
              <a:defRPr/>
            </a:pPr>
            <a:r>
              <a:rPr lang="es-us" sz="1000" b="1" i="1" dirty="0" err="1">
                <a:latin typeface="Arial" pitchFamily="34" charset="0"/>
                <a:cs typeface="Arial" pitchFamily="34" charset="0"/>
              </a:rPr>
              <a:t>Eductores</a:t>
            </a:r>
            <a:endParaRPr lang="en-US" sz="1000" dirty="0">
              <a:latin typeface="Arial" pitchFamily="34" charset="0"/>
              <a:cs typeface="Arial" pitchFamily="34" charset="0"/>
            </a:endParaRPr>
          </a:p>
          <a:p>
            <a:pPr rtl="0">
              <a:defRPr/>
            </a:pPr>
            <a:r>
              <a:rPr lang="es-us" sz="1000" dirty="0">
                <a:latin typeface="Arial" pitchFamily="34" charset="0"/>
                <a:cs typeface="Arial" pitchFamily="34" charset="0"/>
              </a:rPr>
              <a:t>Los </a:t>
            </a:r>
            <a:r>
              <a:rPr lang="es-us" sz="1000" dirty="0" err="1">
                <a:latin typeface="Arial" pitchFamily="34" charset="0"/>
                <a:cs typeface="Arial" pitchFamily="34" charset="0"/>
              </a:rPr>
              <a:t>eductores</a:t>
            </a:r>
            <a:r>
              <a:rPr lang="es-us" sz="1000" dirty="0">
                <a:latin typeface="Arial" pitchFamily="34" charset="0"/>
                <a:cs typeface="Arial" pitchFamily="34" charset="0"/>
              </a:rPr>
              <a:t> utilizan el principio Venturi para introducir la espuma en la corriente de agua. El flujo de agua a presión y velocidad más allá de un orificio o abertura crea un vacío o presión negativa que conduce el concentrado a través de la válvula dosificadora. La válvula dosificadora controla la cantidad de concentrado que va a fluir en la corriente de agua. La válvula de retención de bola evita que el agua fluya de vuelta al tubo de recogida y al recipiente de concentrado. Los elementos principales de la configuración del </a:t>
            </a:r>
            <a:r>
              <a:rPr lang="es-us" sz="1000" dirty="0" err="1">
                <a:latin typeface="Arial" pitchFamily="34" charset="0"/>
                <a:cs typeface="Arial" pitchFamily="34" charset="0"/>
              </a:rPr>
              <a:t>eductor</a:t>
            </a:r>
            <a:r>
              <a:rPr lang="es-us" sz="1000" dirty="0">
                <a:latin typeface="Arial" pitchFamily="34" charset="0"/>
                <a:cs typeface="Arial" pitchFamily="34" charset="0"/>
              </a:rPr>
              <a:t> incluyen suministro de concentrado de espuma, suministro de agua, disposición del </a:t>
            </a:r>
            <a:r>
              <a:rPr lang="es-us" sz="1000" dirty="0" err="1">
                <a:latin typeface="Arial" pitchFamily="34" charset="0"/>
                <a:cs typeface="Arial" pitchFamily="34" charset="0"/>
              </a:rPr>
              <a:t>eductor</a:t>
            </a:r>
            <a:r>
              <a:rPr lang="es-us" sz="1000" dirty="0">
                <a:latin typeface="Arial" pitchFamily="34" charset="0"/>
                <a:cs typeface="Arial" pitchFamily="34" charset="0"/>
              </a:rPr>
              <a:t>, válvula dosificadora, tubo de recogida y descarga de la solución de espuma. Dos tipos comunes de </a:t>
            </a:r>
            <a:r>
              <a:rPr lang="es-us" sz="1000" dirty="0" err="1">
                <a:latin typeface="Arial" pitchFamily="34" charset="0"/>
                <a:cs typeface="Arial" pitchFamily="34" charset="0"/>
              </a:rPr>
              <a:t>eductores</a:t>
            </a:r>
            <a:r>
              <a:rPr lang="es-us" sz="1000" dirty="0">
                <a:latin typeface="Arial" pitchFamily="34" charset="0"/>
                <a:cs typeface="Arial" pitchFamily="34" charset="0"/>
              </a:rPr>
              <a:t> son los </a:t>
            </a:r>
            <a:r>
              <a:rPr lang="es-us" sz="1000" dirty="0" err="1">
                <a:latin typeface="Arial" pitchFamily="34" charset="0"/>
                <a:cs typeface="Arial" pitchFamily="34" charset="0"/>
              </a:rPr>
              <a:t>eductores</a:t>
            </a:r>
            <a:r>
              <a:rPr lang="es-us" sz="1000" dirty="0">
                <a:latin typeface="Arial" pitchFamily="34" charset="0"/>
                <a:cs typeface="Arial" pitchFamily="34" charset="0"/>
              </a:rPr>
              <a:t> en línea y los </a:t>
            </a:r>
            <a:r>
              <a:rPr lang="es-us" sz="1000" dirty="0" err="1">
                <a:latin typeface="Arial" pitchFamily="34" charset="0"/>
                <a:cs typeface="Arial" pitchFamily="34" charset="0"/>
              </a:rPr>
              <a:t>eductores</a:t>
            </a:r>
            <a:r>
              <a:rPr lang="es-us" sz="1000" dirty="0">
                <a:latin typeface="Arial" pitchFamily="34" charset="0"/>
                <a:cs typeface="Arial" pitchFamily="34" charset="0"/>
              </a:rPr>
              <a:t> de derivación.</a:t>
            </a:r>
          </a:p>
          <a:p>
            <a:pPr rtl="0">
              <a:defRPr/>
            </a:pPr>
            <a:endParaRPr lang="en-US" sz="1000" dirty="0">
              <a:latin typeface="Arial" pitchFamily="34" charset="0"/>
              <a:cs typeface="Arial" pitchFamily="34" charset="0"/>
            </a:endParaRPr>
          </a:p>
          <a:p>
            <a:pPr rtl="0">
              <a:defRPr/>
            </a:pPr>
            <a:r>
              <a:rPr lang="es-us" sz="1000" b="1" dirty="0" err="1">
                <a:latin typeface="Arial" pitchFamily="34" charset="0"/>
                <a:cs typeface="Arial" pitchFamily="34" charset="0"/>
              </a:rPr>
              <a:t>Eductores</a:t>
            </a:r>
            <a:r>
              <a:rPr lang="es-us" sz="1000" b="1" dirty="0">
                <a:latin typeface="Arial" pitchFamily="34" charset="0"/>
                <a:cs typeface="Arial" pitchFamily="34" charset="0"/>
              </a:rPr>
              <a:t> en línea</a:t>
            </a:r>
            <a:endParaRPr lang="en-US" sz="1000" dirty="0">
              <a:latin typeface="Arial" pitchFamily="34" charset="0"/>
              <a:cs typeface="Arial" pitchFamily="34" charset="0"/>
            </a:endParaRPr>
          </a:p>
          <a:p>
            <a:pPr rtl="0">
              <a:defRPr/>
            </a:pPr>
            <a:r>
              <a:rPr lang="es-us" sz="1000" dirty="0">
                <a:latin typeface="Arial" pitchFamily="34" charset="0"/>
                <a:cs typeface="Arial" pitchFamily="34" charset="0"/>
              </a:rPr>
              <a:t>Los </a:t>
            </a:r>
            <a:r>
              <a:rPr lang="es-us" sz="1000" dirty="0" err="1">
                <a:latin typeface="Arial" pitchFamily="34" charset="0"/>
                <a:cs typeface="Arial" pitchFamily="34" charset="0"/>
              </a:rPr>
              <a:t>eductores</a:t>
            </a:r>
            <a:r>
              <a:rPr lang="es-us" sz="1000" dirty="0">
                <a:latin typeface="Arial" pitchFamily="34" charset="0"/>
                <a:cs typeface="Arial" pitchFamily="34" charset="0"/>
              </a:rPr>
              <a:t> en línea son algunas de las piezas de equipo de dosificación más sencillas y menos costosas disponibles (consulte las Figuras 6.1 y 6.2 en la Guía del Participante). Por esta razón, son quizás el tipo más común de dosificador de espuma que se utiliza en el servicio de bomberos. Algunas de sus ventajas son las siguientes: </a:t>
            </a:r>
          </a:p>
          <a:p>
            <a:pPr marL="171450" indent="-171450" rtl="0">
              <a:buFont typeface="Arial" pitchFamily="34" charset="0"/>
              <a:buChar char="•"/>
              <a:defRPr/>
            </a:pPr>
            <a:r>
              <a:rPr lang="es-us" sz="1000" dirty="0">
                <a:latin typeface="Arial" pitchFamily="34" charset="0"/>
                <a:cs typeface="Arial" pitchFamily="34" charset="0"/>
              </a:rPr>
              <a:t>Bajo costo</a:t>
            </a:r>
          </a:p>
          <a:p>
            <a:pPr marL="171450" indent="-171450" rtl="0">
              <a:buFont typeface="Arial" pitchFamily="34" charset="0"/>
              <a:buChar char="•"/>
              <a:defRPr/>
            </a:pPr>
            <a:r>
              <a:rPr lang="es-us" sz="1000" dirty="0">
                <a:latin typeface="Arial" pitchFamily="34" charset="0"/>
                <a:cs typeface="Arial" pitchFamily="34" charset="0"/>
              </a:rPr>
              <a:t>Mantenimiento mínimo</a:t>
            </a:r>
          </a:p>
          <a:p>
            <a:pPr marL="171450" indent="-171450" rtl="0">
              <a:buFont typeface="Arial" pitchFamily="34" charset="0"/>
              <a:buChar char="•"/>
              <a:defRPr/>
            </a:pPr>
            <a:r>
              <a:rPr lang="es-us" sz="1000" dirty="0">
                <a:latin typeface="Arial" pitchFamily="34" charset="0"/>
                <a:cs typeface="Arial" pitchFamily="34" charset="0"/>
              </a:rPr>
              <a:t>Funcionamiento sencillo</a:t>
            </a:r>
          </a:p>
          <a:p>
            <a:pPr rtl="0">
              <a:defRPr/>
            </a:pPr>
            <a:endParaRPr lang="en-US" sz="1000" dirty="0">
              <a:latin typeface="Arial" pitchFamily="34" charset="0"/>
              <a:cs typeface="Arial" pitchFamily="34" charset="0"/>
            </a:endParaRPr>
          </a:p>
        </p:txBody>
      </p:sp>
      <p:sp>
        <p:nvSpPr>
          <p:cNvPr id="39940" name="Slide Number Placeholder 3">
            <a:extLst>
              <a:ext uri="{FF2B5EF4-FFF2-40B4-BE49-F238E27FC236}">
                <a16:creationId xmlns:a16="http://schemas.microsoft.com/office/drawing/2014/main" id="{C0A7CE3C-A5AA-4427-8894-12AB763139D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rtl="0">
              <a:spcBef>
                <a:spcPct val="0"/>
              </a:spcBef>
            </a:pPr>
            <a:fld id="{46BA42DE-D7C3-410A-B861-EAE12EB1B9E4}" type="slidenum">
              <a:rPr lang="en-US" altLang="en-US" smtClean="0">
                <a:cs typeface="Arial" panose="020B0604020202020204" pitchFamily="34" charset="0"/>
              </a:rPr>
              <a:pPr>
                <a:spcBef>
                  <a:spcPct val="0"/>
                </a:spcBef>
              </a:pPr>
              <a:t>15</a:t>
            </a:fld>
            <a:endParaRPr lang="en-US" altLang="en-US">
              <a:cs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BB9C70C4-1A94-4917-B8B3-4CB81B0EFA5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0E36455A-9287-4814-8330-42043C4A8E57}"/>
              </a:ext>
            </a:extLst>
          </p:cNvPr>
          <p:cNvSpPr>
            <a:spLocks noGrp="1"/>
          </p:cNvSpPr>
          <p:nvPr>
            <p:ph type="body" idx="1"/>
          </p:nvPr>
        </p:nvSpPr>
        <p:spPr/>
        <p:txBody>
          <a:bodyPr rtlCol="0"/>
          <a:lstStyle/>
          <a:p>
            <a:pPr rtl="0">
              <a:defRPr/>
            </a:pPr>
            <a:r>
              <a:rPr lang="es-us" sz="1000" b="1">
                <a:latin typeface="Arial" pitchFamily="34" charset="0"/>
                <a:cs typeface="Arial" pitchFamily="34" charset="0"/>
              </a:rPr>
              <a:t>Eductores de derivación</a:t>
            </a:r>
            <a:endParaRPr lang="en-US" sz="1000" dirty="0">
              <a:latin typeface="Arial" pitchFamily="34" charset="0"/>
              <a:cs typeface="Arial" pitchFamily="34" charset="0"/>
            </a:endParaRPr>
          </a:p>
          <a:p>
            <a:pPr rtl="0">
              <a:defRPr/>
            </a:pPr>
            <a:r>
              <a:rPr lang="es-us" sz="1000">
                <a:latin typeface="Arial" pitchFamily="34" charset="0"/>
                <a:cs typeface="Arial" pitchFamily="34" charset="0"/>
              </a:rPr>
              <a:t>Los eductores de derivación (consulte las Figuras 6.3 y 6.4 en la Guía del Participante) se diferencian en que tienen una válvula de bola para desviar el flujo de la espuma solo a agua, lo que permite el enfriamiento sin desperdiciar espuma y con menos restricción de flujo.</a:t>
            </a:r>
          </a:p>
          <a:p>
            <a:pPr rtl="0">
              <a:defRPr/>
            </a:pPr>
            <a:endParaRPr lang="en-US" sz="1000" dirty="0">
              <a:latin typeface="Arial" pitchFamily="34" charset="0"/>
              <a:cs typeface="Arial" pitchFamily="34" charset="0"/>
            </a:endParaRPr>
          </a:p>
          <a:p>
            <a:pPr rtl="0">
              <a:defRPr/>
            </a:pPr>
            <a:r>
              <a:rPr lang="es-us" sz="1000" b="1">
                <a:latin typeface="Arial" pitchFamily="34" charset="0"/>
                <a:cs typeface="Arial" pitchFamily="34" charset="0"/>
              </a:rPr>
              <a:t>Fallas comunes de los eductores</a:t>
            </a:r>
            <a:endParaRPr lang="en-US" sz="1000" dirty="0">
              <a:latin typeface="Arial" pitchFamily="34" charset="0"/>
              <a:cs typeface="Arial" pitchFamily="34" charset="0"/>
            </a:endParaRPr>
          </a:p>
          <a:p>
            <a:pPr rtl="0">
              <a:defRPr/>
            </a:pPr>
            <a:r>
              <a:rPr lang="es-us" sz="1000" b="0">
                <a:latin typeface="Arial" pitchFamily="34" charset="0"/>
                <a:cs typeface="Arial" pitchFamily="34" charset="0"/>
              </a:rPr>
              <a:t>Algunas de las causas más comunes de las fallas de los eductores son:</a:t>
            </a:r>
          </a:p>
          <a:p>
            <a:pPr marL="171450" indent="-171450" rtl="0">
              <a:buFont typeface="Arial" pitchFamily="34" charset="0"/>
              <a:buChar char="•"/>
              <a:defRPr/>
            </a:pPr>
            <a:r>
              <a:rPr lang="es-us" sz="1000" b="0">
                <a:latin typeface="Arial" pitchFamily="34" charset="0"/>
                <a:cs typeface="Arial" pitchFamily="34" charset="0"/>
              </a:rPr>
              <a:t>El eductor y la boquilla no coinciden</a:t>
            </a:r>
          </a:p>
          <a:p>
            <a:pPr marL="171450" indent="-171450" rtl="0">
              <a:buFont typeface="Arial" pitchFamily="34" charset="0"/>
              <a:buChar char="•"/>
              <a:defRPr/>
            </a:pPr>
            <a:r>
              <a:rPr lang="es-us" sz="1000" b="0">
                <a:latin typeface="Arial" pitchFamily="34" charset="0"/>
                <a:cs typeface="Arial" pitchFamily="34" charset="0"/>
              </a:rPr>
              <a:t>Fugas de aire en el tubo de recogida</a:t>
            </a:r>
          </a:p>
          <a:p>
            <a:pPr marL="171450" indent="-171450" rtl="0">
              <a:buFont typeface="Arial" pitchFamily="34" charset="0"/>
              <a:buChar char="•"/>
              <a:defRPr/>
            </a:pPr>
            <a:r>
              <a:rPr lang="es-us" sz="1000" b="0">
                <a:latin typeface="Arial" pitchFamily="34" charset="0"/>
                <a:cs typeface="Arial" pitchFamily="34" charset="0"/>
              </a:rPr>
              <a:t>Lavado inadecuado después del uso</a:t>
            </a:r>
          </a:p>
          <a:p>
            <a:pPr marL="171450" indent="-171450" rtl="0">
              <a:buFont typeface="Arial" pitchFamily="34" charset="0"/>
              <a:buChar char="•"/>
              <a:defRPr/>
            </a:pPr>
            <a:r>
              <a:rPr lang="es-us" sz="1000" b="0">
                <a:latin typeface="Arial" pitchFamily="34" charset="0"/>
                <a:cs typeface="Arial" pitchFamily="34" charset="0"/>
              </a:rPr>
              <a:t>La manguera de descarga se tuerce</a:t>
            </a:r>
            <a:endParaRPr lang="en-US" sz="1000" b="0" dirty="0">
              <a:latin typeface="Arial" pitchFamily="34" charset="0"/>
              <a:cs typeface="Arial" pitchFamily="34" charset="0"/>
            </a:endParaRPr>
          </a:p>
          <a:p>
            <a:pPr marL="171450" indent="-171450" rtl="0">
              <a:buFont typeface="Arial" pitchFamily="34" charset="0"/>
              <a:buChar char="•"/>
              <a:defRPr/>
            </a:pPr>
            <a:r>
              <a:rPr lang="es-us" sz="1000" b="0">
                <a:latin typeface="Arial" pitchFamily="34" charset="0"/>
                <a:cs typeface="Arial" pitchFamily="34" charset="0"/>
              </a:rPr>
              <a:t>Elevación incorrecta de la boquilla</a:t>
            </a:r>
          </a:p>
          <a:p>
            <a:pPr marL="171450" indent="-171450" rtl="0">
              <a:buFont typeface="Arial" pitchFamily="34" charset="0"/>
              <a:buChar char="•"/>
              <a:defRPr/>
            </a:pPr>
            <a:r>
              <a:rPr lang="es-us" sz="1000" b="0">
                <a:latin typeface="Arial" pitchFamily="34" charset="0"/>
                <a:cs typeface="Arial" pitchFamily="34" charset="0"/>
              </a:rPr>
              <a:t>Demasiado larga la manguera entre el eductor y la boquilla</a:t>
            </a:r>
          </a:p>
          <a:p>
            <a:pPr marL="171450" indent="-171450" rtl="0">
              <a:buFont typeface="Arial" pitchFamily="34" charset="0"/>
              <a:buChar char="•"/>
              <a:defRPr/>
            </a:pPr>
            <a:r>
              <a:rPr lang="es-us" sz="1000" b="0">
                <a:latin typeface="Arial" pitchFamily="34" charset="0"/>
                <a:cs typeface="Arial" pitchFamily="34" charset="0"/>
              </a:rPr>
              <a:t>Ajuste incorrecto del flujo de la boquilla</a:t>
            </a:r>
          </a:p>
          <a:p>
            <a:pPr rtl="0">
              <a:defRPr/>
            </a:pPr>
            <a:r>
              <a:rPr lang="es-us" sz="1000">
                <a:latin typeface="Arial" pitchFamily="34" charset="0"/>
                <a:cs typeface="Arial" pitchFamily="34" charset="0"/>
              </a:rPr>
              <a:t> </a:t>
            </a:r>
          </a:p>
          <a:p>
            <a:pPr rtl="0">
              <a:defRPr/>
            </a:pPr>
            <a:r>
              <a:rPr lang="es-us" sz="1000">
                <a:latin typeface="Arial" pitchFamily="34" charset="0"/>
                <a:cs typeface="Arial" pitchFamily="34" charset="0"/>
              </a:rPr>
              <a:t>Estos pueden eliminarse mediante una preparación, inspección y uso cuidadoso del eductor, la boquilla y la manguera. Otras fallas del eductor pueden deberse a:</a:t>
            </a:r>
          </a:p>
          <a:p>
            <a:pPr marL="171450" indent="-171450" rtl="0">
              <a:buFont typeface="Arial" pitchFamily="34" charset="0"/>
              <a:buChar char="•"/>
              <a:defRPr/>
            </a:pPr>
            <a:r>
              <a:rPr lang="es-us" sz="1000">
                <a:latin typeface="Arial" pitchFamily="34" charset="0"/>
                <a:cs typeface="Arial" pitchFamily="34" charset="0"/>
              </a:rPr>
              <a:t>Presión de entrada incorrecta al eductor</a:t>
            </a:r>
          </a:p>
          <a:p>
            <a:pPr marL="171450" indent="-171450" rtl="0">
              <a:buFont typeface="Arial" pitchFamily="34" charset="0"/>
              <a:buChar char="•"/>
              <a:defRPr/>
            </a:pPr>
            <a:r>
              <a:rPr lang="es-us" sz="1000">
                <a:latin typeface="Arial" pitchFamily="34" charset="0"/>
                <a:cs typeface="Arial" pitchFamily="34" charset="0"/>
              </a:rPr>
              <a:t>La boquilla está parcialmente cerrada</a:t>
            </a:r>
          </a:p>
          <a:p>
            <a:pPr marL="171450" indent="-171450" rtl="0">
              <a:buFont typeface="Arial" pitchFamily="34" charset="0"/>
              <a:buChar char="•"/>
              <a:defRPr/>
            </a:pPr>
            <a:r>
              <a:rPr lang="es-us" sz="1000">
                <a:latin typeface="Arial" pitchFamily="34" charset="0"/>
                <a:cs typeface="Arial" pitchFamily="34" charset="0"/>
              </a:rPr>
              <a:t>El tubo de recogida está colapsado u obstruido</a:t>
            </a:r>
          </a:p>
          <a:p>
            <a:pPr marL="171450" indent="-171450" rtl="0">
              <a:buFont typeface="Arial" pitchFamily="34" charset="0"/>
              <a:buChar char="•"/>
              <a:defRPr/>
            </a:pPr>
            <a:r>
              <a:rPr lang="es-us" sz="1000">
                <a:latin typeface="Arial" pitchFamily="34" charset="0"/>
                <a:cs typeface="Arial" pitchFamily="34" charset="0"/>
              </a:rPr>
              <a:t>Un tubo de recogida es demasiado largo</a:t>
            </a:r>
          </a:p>
          <a:p>
            <a:pPr rtl="0">
              <a:defRPr/>
            </a:pPr>
            <a:endParaRPr lang="en-US" sz="1000" dirty="0">
              <a:latin typeface="Arial" pitchFamily="34" charset="0"/>
              <a:cs typeface="Arial" pitchFamily="34" charset="0"/>
            </a:endParaRPr>
          </a:p>
        </p:txBody>
      </p:sp>
      <p:sp>
        <p:nvSpPr>
          <p:cNvPr id="41988" name="Slide Number Placeholder 3">
            <a:extLst>
              <a:ext uri="{FF2B5EF4-FFF2-40B4-BE49-F238E27FC236}">
                <a16:creationId xmlns:a16="http://schemas.microsoft.com/office/drawing/2014/main" id="{3D136129-52D3-43DE-A165-AC775DA1898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rtl="0">
              <a:spcBef>
                <a:spcPct val="0"/>
              </a:spcBef>
            </a:pPr>
            <a:fld id="{1D9FF991-2303-48D2-85E3-43FED051221C}" type="slidenum">
              <a:rPr lang="en-US" altLang="en-US" smtClean="0">
                <a:cs typeface="Arial" panose="020B0604020202020204" pitchFamily="34" charset="0"/>
              </a:rPr>
              <a:pPr>
                <a:spcBef>
                  <a:spcPct val="0"/>
                </a:spcBef>
              </a:pPr>
              <a:t>16</a:t>
            </a:fld>
            <a:endParaRPr lang="en-US" altLang="en-US">
              <a:cs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7EA80FCE-BDC5-43DF-9C80-20D5E6F37D2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81A16252-5A67-4259-A037-F72BB8F64F99}"/>
              </a:ext>
            </a:extLst>
          </p:cNvPr>
          <p:cNvSpPr>
            <a:spLocks noGrp="1"/>
          </p:cNvSpPr>
          <p:nvPr>
            <p:ph type="body" idx="1"/>
          </p:nvPr>
        </p:nvSpPr>
        <p:spPr/>
        <p:txBody>
          <a:bodyPr rtlCol="0"/>
          <a:lstStyle/>
          <a:p>
            <a:pPr rtl="0">
              <a:defRPr/>
            </a:pPr>
            <a:r>
              <a:rPr lang="es-us" sz="1000" b="1">
                <a:latin typeface="Arial" pitchFamily="34" charset="0"/>
                <a:cs typeface="Arial" pitchFamily="34" charset="0"/>
              </a:rPr>
              <a:t>Boquillas de espuma</a:t>
            </a:r>
            <a:endParaRPr lang="en-US" sz="1000" dirty="0">
              <a:latin typeface="Arial" pitchFamily="34" charset="0"/>
              <a:cs typeface="Arial" pitchFamily="34" charset="0"/>
            </a:endParaRPr>
          </a:p>
          <a:p>
            <a:pPr rtl="0">
              <a:defRPr/>
            </a:pPr>
            <a:r>
              <a:rPr lang="es-us" sz="1000">
                <a:latin typeface="Arial" pitchFamily="34" charset="0"/>
                <a:cs typeface="Arial" pitchFamily="34" charset="0"/>
              </a:rPr>
              <a:t>Las boquillas de espuma son dosificadoras de espuma, aspiradoras de aire o sin aspiración de aire.</a:t>
            </a:r>
          </a:p>
          <a:p>
            <a:pPr rtl="0">
              <a:defRPr/>
            </a:pPr>
            <a:r>
              <a:rPr lang="es-us" sz="1000" b="1">
                <a:latin typeface="Arial" pitchFamily="34" charset="0"/>
                <a:cs typeface="Arial" pitchFamily="34" charset="0"/>
              </a:rPr>
              <a:t> </a:t>
            </a:r>
            <a:endParaRPr lang="en-US" sz="1000" dirty="0">
              <a:latin typeface="Arial" pitchFamily="34" charset="0"/>
              <a:cs typeface="Arial" pitchFamily="34" charset="0"/>
            </a:endParaRPr>
          </a:p>
          <a:p>
            <a:pPr rtl="0">
              <a:defRPr/>
            </a:pPr>
            <a:r>
              <a:rPr lang="es-us" sz="1000" b="1">
                <a:latin typeface="Arial" pitchFamily="34" charset="0"/>
                <a:cs typeface="Arial" pitchFamily="34" charset="0"/>
              </a:rPr>
              <a:t>Boquillas dosificadoras de espuma</a:t>
            </a:r>
            <a:endParaRPr lang="en-US" sz="1000" dirty="0">
              <a:latin typeface="Arial" pitchFamily="34" charset="0"/>
              <a:cs typeface="Arial" pitchFamily="34" charset="0"/>
            </a:endParaRPr>
          </a:p>
          <a:p>
            <a:pPr rtl="0">
              <a:defRPr/>
            </a:pPr>
            <a:r>
              <a:rPr lang="es-us" sz="1000">
                <a:latin typeface="Arial" pitchFamily="34" charset="0"/>
                <a:cs typeface="Arial" pitchFamily="34" charset="0"/>
              </a:rPr>
              <a:t>Las boquillas dosificadoras de espuma (consulte la Figura 6.5 en la Guía del Participante) tienen placas de orificio integradas y utilizan el principio de funcionamiento de Venturi, lo que produce una espuma muy efectiva. Estas boquillas de monitoreo tienen la capacidad de suministrar volúmenes significativos de espuma terminada. Debido a la insignificante caída de presión en el eductor, pueden proyectar espuma a largas distancias.</a:t>
            </a:r>
          </a:p>
          <a:p>
            <a:pPr rtl="0">
              <a:defRPr/>
            </a:pPr>
            <a:endParaRPr lang="en-US" sz="1000" dirty="0">
              <a:latin typeface="Arial" pitchFamily="34" charset="0"/>
              <a:cs typeface="Arial" pitchFamily="34" charset="0"/>
            </a:endParaRPr>
          </a:p>
          <a:p>
            <a:pPr rtl="0">
              <a:defRPr/>
            </a:pPr>
            <a:r>
              <a:rPr lang="es-us" sz="1000" b="1">
                <a:latin typeface="Arial" pitchFamily="34" charset="0"/>
                <a:cs typeface="Arial" pitchFamily="34" charset="0"/>
              </a:rPr>
              <a:t>Algunas ventajas de las boquillas dosificadoras de espuma son las siguientes:</a:t>
            </a:r>
          </a:p>
          <a:p>
            <a:pPr marL="171450" indent="-171450" rtl="0">
              <a:buFont typeface="Arial" pitchFamily="34" charset="0"/>
              <a:buChar char="•"/>
              <a:defRPr/>
            </a:pPr>
            <a:r>
              <a:rPr lang="es-us" sz="1000" b="0">
                <a:latin typeface="Arial" pitchFamily="34" charset="0"/>
                <a:cs typeface="Arial" pitchFamily="34" charset="0"/>
              </a:rPr>
              <a:t>Son fáciles de manejar</a:t>
            </a:r>
          </a:p>
          <a:p>
            <a:pPr marL="171450" indent="-171450" rtl="0">
              <a:buFont typeface="Arial" pitchFamily="34" charset="0"/>
              <a:buChar char="•"/>
              <a:defRPr/>
            </a:pPr>
            <a:r>
              <a:rPr lang="es-us" sz="1000" b="0">
                <a:latin typeface="Arial" pitchFamily="34" charset="0"/>
                <a:cs typeface="Arial" pitchFamily="34" charset="0"/>
              </a:rPr>
              <a:t>Son fáciles de limpiar</a:t>
            </a:r>
          </a:p>
          <a:p>
            <a:pPr marL="171450" indent="-171450" rtl="0">
              <a:buFont typeface="Arial" pitchFamily="34" charset="0"/>
              <a:buChar char="•"/>
              <a:defRPr/>
            </a:pPr>
            <a:r>
              <a:rPr lang="es-us" sz="1000" b="0">
                <a:latin typeface="Arial" pitchFamily="34" charset="0"/>
                <a:cs typeface="Arial" pitchFamily="34" charset="0"/>
              </a:rPr>
              <a:t>No tienen piezas móviles</a:t>
            </a:r>
          </a:p>
          <a:p>
            <a:pPr marL="171450" indent="-171450" rtl="0">
              <a:buFont typeface="Arial" pitchFamily="34" charset="0"/>
              <a:buChar char="•"/>
              <a:defRPr/>
            </a:pPr>
            <a:r>
              <a:rPr lang="es-us" sz="1000" b="0">
                <a:latin typeface="Arial" pitchFamily="34" charset="0"/>
                <a:cs typeface="Arial" pitchFamily="34" charset="0"/>
              </a:rPr>
              <a:t>No se necesita equipo de espuma adicional</a:t>
            </a:r>
          </a:p>
          <a:p>
            <a:pPr rtl="0">
              <a:defRPr/>
            </a:pPr>
            <a:endParaRPr lang="en-US" sz="1000" dirty="0">
              <a:latin typeface="Arial" pitchFamily="34" charset="0"/>
              <a:cs typeface="Arial" pitchFamily="34" charset="0"/>
            </a:endParaRPr>
          </a:p>
        </p:txBody>
      </p:sp>
      <p:sp>
        <p:nvSpPr>
          <p:cNvPr id="44036" name="Slide Number Placeholder 3">
            <a:extLst>
              <a:ext uri="{FF2B5EF4-FFF2-40B4-BE49-F238E27FC236}">
                <a16:creationId xmlns:a16="http://schemas.microsoft.com/office/drawing/2014/main" id="{39424B5A-FBFF-4D6D-9D67-868278F4F01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rtl="0">
              <a:spcBef>
                <a:spcPct val="0"/>
              </a:spcBef>
            </a:pPr>
            <a:fld id="{F1BDF38A-2D7E-4B94-9D3E-463C21FC7293}" type="slidenum">
              <a:rPr lang="en-US" altLang="en-US" smtClean="0">
                <a:cs typeface="Arial" panose="020B0604020202020204" pitchFamily="34" charset="0"/>
              </a:rPr>
              <a:pPr>
                <a:spcBef>
                  <a:spcPct val="0"/>
                </a:spcBef>
              </a:pPr>
              <a:t>17</a:t>
            </a:fld>
            <a:endParaRPr lang="en-US" altLang="en-US">
              <a:cs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6F3CA11C-40FF-4A56-960C-16EC3769516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a:extLst>
              <a:ext uri="{FF2B5EF4-FFF2-40B4-BE49-F238E27FC236}">
                <a16:creationId xmlns:a16="http://schemas.microsoft.com/office/drawing/2014/main" id="{614A2765-E6FE-4E0C-8EB4-EF3B2F6CB73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rtlCol="0" anchor="t" anchorCtr="0" compatLnSpc="1">
            <a:prstTxWarp prst="textNoShape">
              <a:avLst/>
            </a:prstTxWarp>
            <a:normAutofit fontScale="92500" lnSpcReduction="10000"/>
          </a:bodyPr>
          <a:lstStyle/>
          <a:p>
            <a:pPr rtl="0"/>
            <a:r>
              <a:rPr lang="es-us" sz="1000">
                <a:latin typeface="Arial" panose="020B0604020202020204" pitchFamily="34" charset="0"/>
                <a:ea typeface="ＭＳ Ｐゴシック" panose="020B0600070205080204" pitchFamily="34" charset="-128"/>
                <a:cs typeface="Arial" panose="020B0604020202020204" pitchFamily="34" charset="0"/>
              </a:rPr>
              <a:t>Algunas instalaciones de almacenamiento masivo y producción de etanol han diseñado e instalado sistemas de protección contra incendios diseñados profesionalmente. Como se muestra en el gráfico de esta diapositiva, con solo girar el interruptor en la “carcasa de la bomba de espuma” o cuando se activa mediante un dispositivo de detección, esta boquilla recibe automáticamente la cantidad adecuada de agua a la presión requerida. </a:t>
            </a:r>
          </a:p>
          <a:p>
            <a:pPr rtl="0"/>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pPr rtl="0"/>
            <a:r>
              <a:rPr lang="es-us" sz="1000">
                <a:latin typeface="Arial" panose="020B0604020202020204" pitchFamily="34" charset="0"/>
                <a:ea typeface="ＭＳ Ｐゴシック" panose="020B0600070205080204" pitchFamily="34" charset="-128"/>
                <a:cs typeface="Arial" panose="020B0604020202020204" pitchFamily="34" charset="0"/>
              </a:rPr>
              <a:t>Es responsabilidad del personal de los socorristas, los propietarios de las instalaciones y los operadores comprender el diseño, la capacidad y las limitaciones de estos sistemas específicos. </a:t>
            </a:r>
          </a:p>
          <a:p>
            <a:pPr rtl="0"/>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pPr rtl="0"/>
            <a:r>
              <a:rPr lang="es-us" sz="1000">
                <a:latin typeface="Arial" panose="020B0604020202020204" pitchFamily="34" charset="0"/>
                <a:ea typeface="ＭＳ Ｐゴシック" panose="020B0600070205080204" pitchFamily="34" charset="-128"/>
                <a:cs typeface="Arial" panose="020B0604020202020204" pitchFamily="34" charset="0"/>
              </a:rPr>
              <a:t>En este caso, esta puede ser una boquilla de espuma de chorro maestro autodosificable que tiene un tubo de recogida de concentrado de espuma conectado directamente. Tenga en cuenta que el acoplamiento en el tubo de recogida está diseñado específicamente para conectarse a un tambor de concentrado de espuma o contenedor similar que tenga una conexión de acoplamiento rápida. </a:t>
            </a:r>
          </a:p>
          <a:p>
            <a:pPr rtl="0"/>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pPr rtl="0"/>
            <a:r>
              <a:rPr lang="es-us" sz="1000">
                <a:latin typeface="Arial" panose="020B0604020202020204" pitchFamily="34" charset="0"/>
                <a:ea typeface="ＭＳ Ｐゴシック" panose="020B0600070205080204" pitchFamily="34" charset="-128"/>
                <a:cs typeface="Arial" panose="020B0604020202020204" pitchFamily="34" charset="0"/>
              </a:rPr>
              <a:t>Como parte del proceso de planificación previa, los socorristas, los propietarios de las instalaciones y los operadores deben comprender las necesidades de recursos para respaldar una operación de espuma a largo plazo de esta boquilla de espuma y todas las demás presentes en la planta de producción o almacenamiento masivo. </a:t>
            </a:r>
          </a:p>
          <a:p>
            <a:pPr rtl="0"/>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pPr rtl="0"/>
            <a:r>
              <a:rPr lang="es-us" sz="1000">
                <a:latin typeface="Arial" panose="020B0604020202020204" pitchFamily="34" charset="0"/>
                <a:ea typeface="ＭＳ Ｐゴシック" panose="020B0600070205080204" pitchFamily="34" charset="-128"/>
                <a:cs typeface="Arial" panose="020B0604020202020204" pitchFamily="34" charset="0"/>
              </a:rPr>
              <a:t>Por ejemplo, si asumimos que esta boquilla tiene una capacidad de flujo de 1000 galones por minuto (gpm) y el concentrado de espuma AR-AFFF que usamos requiere una dosificación del 3 % para combustibles mezclados con etanol, entonces esta boquilla consume 30 galones de concentrado de espuma cada minuto. </a:t>
            </a:r>
          </a:p>
          <a:p>
            <a:pPr rtl="0"/>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pPr rtl="0"/>
            <a:r>
              <a:rPr lang="es-us" sz="1000">
                <a:latin typeface="Arial" panose="020B0604020202020204" pitchFamily="34" charset="0"/>
                <a:ea typeface="ＭＳ Ｐゴシック" panose="020B0600070205080204" pitchFamily="34" charset="-128"/>
                <a:cs typeface="Arial" panose="020B0604020202020204" pitchFamily="34" charset="0"/>
              </a:rPr>
              <a:t>Una operación de espuma a largo plazo podría durar fácilmente más de 2 horas. El concentrado de espuma AR-AFFF necesario para respaldar el uso de esta boquilla solo durante 2 horas es de 3600 galones.</a:t>
            </a:r>
          </a:p>
        </p:txBody>
      </p:sp>
      <p:sp>
        <p:nvSpPr>
          <p:cNvPr id="46084" name="Slide Number Placeholder 3">
            <a:extLst>
              <a:ext uri="{FF2B5EF4-FFF2-40B4-BE49-F238E27FC236}">
                <a16:creationId xmlns:a16="http://schemas.microsoft.com/office/drawing/2014/main" id="{22B779C4-B281-4320-8995-B856F6F5A67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rtl="0">
              <a:spcBef>
                <a:spcPct val="0"/>
              </a:spcBef>
            </a:pPr>
            <a:fld id="{84926C66-1675-4EB4-BEB9-DC68A0532327}" type="slidenum">
              <a:rPr lang="en-US" altLang="en-US" smtClean="0">
                <a:cs typeface="Arial" panose="020B0604020202020204" pitchFamily="34" charset="0"/>
              </a:rPr>
              <a:pPr>
                <a:spcBef>
                  <a:spcPct val="0"/>
                </a:spcBef>
              </a:pPr>
              <a:t>18</a:t>
            </a:fld>
            <a:endParaRPr lang="en-US" altLang="en-US">
              <a:cs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C07C12BF-71AA-4B73-842E-0052DF465CF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a:extLst>
              <a:ext uri="{FF2B5EF4-FFF2-40B4-BE49-F238E27FC236}">
                <a16:creationId xmlns:a16="http://schemas.microsoft.com/office/drawing/2014/main" id="{C1CCEFA9-8678-4AB0-A24D-FFC4DD5E04D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rtlCol="0" anchor="t" anchorCtr="0" compatLnSpc="1">
            <a:prstTxWarp prst="textNoShape">
              <a:avLst/>
            </a:prstTxWarp>
          </a:bodyPr>
          <a:lstStyle/>
          <a:p>
            <a:pPr rtl="0"/>
            <a:r>
              <a:rPr lang="es-us" sz="1000" b="1">
                <a:latin typeface="Arial" panose="020B0604020202020204" pitchFamily="34" charset="0"/>
                <a:ea typeface="ＭＳ Ｐゴシック" panose="020B0600070205080204" pitchFamily="34" charset="-128"/>
                <a:cs typeface="Arial" panose="020B0604020202020204" pitchFamily="34" charset="0"/>
              </a:rPr>
              <a:t>Boquillas con aspiración de aire</a:t>
            </a:r>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pPr rtl="0"/>
            <a:r>
              <a:rPr lang="es-us" sz="1000">
                <a:latin typeface="Arial" panose="020B0604020202020204" pitchFamily="34" charset="0"/>
                <a:ea typeface="ＭＳ Ｐゴシック" panose="020B0600070205080204" pitchFamily="34" charset="-128"/>
                <a:cs typeface="Arial" panose="020B0604020202020204" pitchFamily="34" charset="0"/>
              </a:rPr>
              <a:t>Las boquillas con aspiración de aire son boquillas generadoras de espuma que mezclan el aire y la presión atmosférica con la solución de espuma (consulte la Figura 6.6 en la Guía del Participante). Estas boquillas producen una relación de expansión de entre 8:1 y 10:1 y producen una espuma de buena calidad y baja expansión.</a:t>
            </a:r>
          </a:p>
          <a:p>
            <a:pPr rtl="0"/>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pPr rtl="0"/>
            <a:r>
              <a:rPr lang="es-us" sz="1000" b="1" i="1">
                <a:latin typeface="Arial" panose="020B0604020202020204" pitchFamily="34" charset="0"/>
                <a:ea typeface="ＭＳ Ｐゴシック" panose="020B0600070205080204" pitchFamily="34" charset="-128"/>
                <a:cs typeface="Arial" panose="020B0604020202020204" pitchFamily="34" charset="0"/>
              </a:rPr>
              <a:t>boquillas sin aspiración de aire</a:t>
            </a:r>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pPr rtl="0"/>
            <a:r>
              <a:rPr lang="es-us" sz="1000">
                <a:latin typeface="Arial" panose="020B0604020202020204" pitchFamily="34" charset="0"/>
                <a:ea typeface="ＭＳ Ｐゴシック" panose="020B0600070205080204" pitchFamily="34" charset="-128"/>
                <a:cs typeface="Arial" panose="020B0604020202020204" pitchFamily="34" charset="0"/>
              </a:rPr>
              <a:t>Las boquillas de niebla son un ejemplo de boquillas sin aspiración de aire (consulte la Figura 6.7 en la Guía del Participante). Las boquillas sin aspiración de aire producen una relación de expansión de entre 3:1 y 5:1. Esta relación de expansión no es tan buena como la de las boquillas con aspiración de aire, pero estas boquillas a menudo añaden cierta versatilidad que puede ser beneficiosa en diversas situaciones de extinción de incendios. La versatilidad incluye la capacidad de cambiar de una solución de espuma a una de agua para proteger al personal y proporcionar refrigeración del área. Las boquillas con aspiración de aire no ofrecen esta ventaja. </a:t>
            </a:r>
          </a:p>
          <a:p>
            <a:pPr rtl="0"/>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pPr rtl="0"/>
            <a:r>
              <a:rPr lang="es-us" sz="1000">
                <a:latin typeface="Arial" panose="020B0604020202020204" pitchFamily="34" charset="0"/>
                <a:ea typeface="ＭＳ Ｐゴシック" panose="020B0600070205080204" pitchFamily="34" charset="-128"/>
                <a:cs typeface="Arial" panose="020B0604020202020204" pitchFamily="34" charset="0"/>
              </a:rPr>
              <a:t>Una desventaja de las boquillas con aspiración y sin aspiración de aire es que se debe tener equipo adicional para generar espuma. Además, el ajuste de galones en la boquilla debe coincidir con el flujo establecido para el eductor. Es importante entender los beneficios de ambos tipos de boquillas para seleccionar el más adecuado para el incidente específico que ocurra. </a:t>
            </a:r>
          </a:p>
          <a:p>
            <a:pPr rtl="0"/>
            <a:endParaRPr lang="en-US" altLang="en-US" dirty="0">
              <a:ea typeface="ＭＳ Ｐゴシック" panose="020B0600070205080204" pitchFamily="34" charset="-128"/>
            </a:endParaRPr>
          </a:p>
        </p:txBody>
      </p:sp>
      <p:sp>
        <p:nvSpPr>
          <p:cNvPr id="48132" name="Slide Number Placeholder 3">
            <a:extLst>
              <a:ext uri="{FF2B5EF4-FFF2-40B4-BE49-F238E27FC236}">
                <a16:creationId xmlns:a16="http://schemas.microsoft.com/office/drawing/2014/main" id="{AE6376D9-67B9-430E-8B58-24452034E6D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rtl="0">
              <a:spcBef>
                <a:spcPct val="0"/>
              </a:spcBef>
            </a:pPr>
            <a:r>
              <a:rPr lang="es-us" sz="2600">
                <a:solidFill>
                  <a:srgbClr val="FFFFFF"/>
                </a:solidFill>
                <a:latin typeface="Arial" panose="020B0604020202020204" pitchFamily="34" charset="0"/>
                <a:cs typeface="Arial" panose="020B0604020202020204" pitchFamily="34" charset="0"/>
              </a:rPr>
              <a:t>(100 % etanol) </a:t>
            </a:r>
            <a:fld id="{484B9676-96E8-42B6-91F7-81A8081BEF41}" type="slidenum">
              <a:rPr lang="en-US" altLang="en-US" smtClean="0">
                <a:cs typeface="Arial" panose="020B0604020202020204" pitchFamily="34" charset="0"/>
              </a:rPr>
              <a:pPr>
                <a:spcBef>
                  <a:spcPct val="0"/>
                </a:spcBef>
              </a:pPr>
              <a:t>19</a:t>
            </a:fld>
            <a:endParaRPr lang="en-US" altLang="en-US">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60966B4A-42E3-47D4-BA8F-AAFC6D27FAE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a:extLst>
              <a:ext uri="{FF2B5EF4-FFF2-40B4-BE49-F238E27FC236}">
                <a16:creationId xmlns:a16="http://schemas.microsoft.com/office/drawing/2014/main" id="{9A21CB65-947D-481B-AEB1-5E70D8ABF92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rtlCol="0" anchor="t" anchorCtr="0" compatLnSpc="1">
            <a:prstTxWarp prst="textNoShape">
              <a:avLst/>
            </a:prstTxWarp>
          </a:bodyPr>
          <a:lstStyle/>
          <a:p>
            <a:pPr rtl="0"/>
            <a:r>
              <a:rPr lang="es-us" sz="1000" b="1">
                <a:latin typeface="Arial" panose="020B0604020202020204" pitchFamily="34" charset="0"/>
                <a:ea typeface="ＭＳ Ｐゴシック" panose="020B0600070205080204" pitchFamily="34" charset="-128"/>
                <a:cs typeface="Arial" panose="020B0604020202020204" pitchFamily="34" charset="0"/>
              </a:rPr>
              <a:t>Objetivos intermedios</a:t>
            </a:r>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pPr rtl="0"/>
            <a:r>
              <a:rPr lang="es-us" sz="1000">
                <a:latin typeface="Arial" panose="020B0604020202020204" pitchFamily="34" charset="0"/>
                <a:ea typeface="ＭＳ Ｐゴシック" panose="020B0600070205080204" pitchFamily="34" charset="-128"/>
                <a:cs typeface="Arial" panose="020B0604020202020204" pitchFamily="34" charset="0"/>
              </a:rPr>
              <a:t>1. Describir la manera en que se pueden usar las aplicaciones de espuma para combatir los incendios de combustibles.</a:t>
            </a:r>
          </a:p>
          <a:p>
            <a:pPr rtl="0"/>
            <a:r>
              <a:rPr lang="es-us" sz="1000">
                <a:latin typeface="Arial" panose="020B0604020202020204" pitchFamily="34" charset="0"/>
                <a:ea typeface="ＭＳ Ｐゴシック" panose="020B0600070205080204" pitchFamily="34" charset="-128"/>
                <a:cs typeface="Arial" panose="020B0604020202020204" pitchFamily="34" charset="0"/>
              </a:rPr>
              <a:t>2. Enumerar las formas en las que las aplicaciones de espuma suprimen el fuego.</a:t>
            </a:r>
          </a:p>
          <a:p>
            <a:pPr rtl="0"/>
            <a:r>
              <a:rPr lang="es-us" sz="1000">
                <a:latin typeface="Arial" panose="020B0604020202020204" pitchFamily="34" charset="0"/>
                <a:ea typeface="ＭＳ Ｐゴシック" panose="020B0600070205080204" pitchFamily="34" charset="-128"/>
                <a:cs typeface="Arial" panose="020B0604020202020204" pitchFamily="34" charset="0"/>
              </a:rPr>
              <a:t>3. Predecir cuándo combatir los incendios de combustible y cuándo proteger simplemente las áreas circundantes.</a:t>
            </a:r>
          </a:p>
          <a:p>
            <a:pPr rtl="0"/>
            <a:r>
              <a:rPr lang="es-us" sz="1000">
                <a:latin typeface="Arial" panose="020B0604020202020204" pitchFamily="34" charset="0"/>
                <a:ea typeface="ＭＳ Ｐゴシック" panose="020B0600070205080204" pitchFamily="34" charset="-128"/>
                <a:cs typeface="Arial" panose="020B0604020202020204" pitchFamily="34" charset="0"/>
              </a:rPr>
              <a:t>4. Indicar la “regla general” generalmente aceptada para el uso de aplicaciones de espuma en incendios de combustibles mezclados con etanol.</a:t>
            </a:r>
          </a:p>
        </p:txBody>
      </p:sp>
      <p:sp>
        <p:nvSpPr>
          <p:cNvPr id="13316" name="Slide Number Placeholder 3">
            <a:extLst>
              <a:ext uri="{FF2B5EF4-FFF2-40B4-BE49-F238E27FC236}">
                <a16:creationId xmlns:a16="http://schemas.microsoft.com/office/drawing/2014/main" id="{EC5D825A-018A-4A29-A15F-84E68C23260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rtl="0">
              <a:spcBef>
                <a:spcPct val="0"/>
              </a:spcBef>
            </a:pPr>
            <a:fld id="{D8A790A9-B196-46D7-BFD0-1A4E9560978A}" type="slidenum">
              <a:rPr lang="en-US" altLang="en-US" smtClean="0">
                <a:cs typeface="Arial" panose="020B0604020202020204" pitchFamily="34" charset="0"/>
              </a:rPr>
              <a:pPr>
                <a:spcBef>
                  <a:spcPct val="0"/>
                </a:spcBef>
              </a:pPr>
              <a:t>2</a:t>
            </a:fld>
            <a:endParaRPr lang="en-US" altLang="en-US">
              <a:cs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BA5199A3-9EFD-4893-84A3-93360C1CBF1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Rectangle 3">
            <a:extLst>
              <a:ext uri="{FF2B5EF4-FFF2-40B4-BE49-F238E27FC236}">
                <a16:creationId xmlns:a16="http://schemas.microsoft.com/office/drawing/2014/main" id="{1742A639-E9AF-4336-81E3-A55E58CFF85C}"/>
              </a:ext>
            </a:extLst>
          </p:cNvPr>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rtlCol="0" anchor="t" anchorCtr="0" compatLnSpc="1">
            <a:prstTxWarp prst="textNoShape">
              <a:avLst/>
            </a:prstTxWarp>
          </a:bodyPr>
          <a:lstStyle/>
          <a:p>
            <a:pPr marL="0" indent="0" rtl="0" eaLnBrk="1" hangingPunct="1">
              <a:buFontTx/>
              <a:buNone/>
              <a:defRPr/>
            </a:pPr>
            <a:r>
              <a:rPr lang="es-us" sz="1000">
                <a:latin typeface="Arial" charset="0"/>
                <a:ea typeface="ＭＳ Ｐゴシック" pitchFamily="34" charset="-128"/>
                <a:cs typeface="Arial" charset="0"/>
              </a:rPr>
              <a:t>Este remolque portátil de espuma está equipado con:</a:t>
            </a:r>
          </a:p>
          <a:p>
            <a:pPr marL="171450" indent="-171450" rtl="0" eaLnBrk="1" hangingPunct="1">
              <a:buFontTx/>
              <a:buChar char="•"/>
              <a:defRPr/>
            </a:pPr>
            <a:r>
              <a:rPr lang="es-us" sz="1000">
                <a:latin typeface="Arial" charset="0"/>
                <a:ea typeface="ＭＳ Ｐゴシック" pitchFamily="34" charset="-128"/>
                <a:cs typeface="Arial" charset="0"/>
              </a:rPr>
              <a:t>Boquilla de espuma autoeductora de 1000 gpm</a:t>
            </a:r>
          </a:p>
          <a:p>
            <a:pPr marL="171450" indent="-171450" rtl="0" eaLnBrk="1" hangingPunct="1">
              <a:buFontTx/>
              <a:buChar char="•"/>
              <a:defRPr/>
            </a:pPr>
            <a:r>
              <a:rPr lang="es-us" sz="1000">
                <a:latin typeface="Arial" charset="0"/>
                <a:ea typeface="ＭＳ Ｐゴシック" pitchFamily="34" charset="-128"/>
                <a:cs typeface="Arial" charset="0"/>
              </a:rPr>
              <a:t>Con aspiración de aire y sin aspiración de aire </a:t>
            </a:r>
          </a:p>
          <a:p>
            <a:pPr marL="171450" indent="-171450" rtl="0" eaLnBrk="1" hangingPunct="1">
              <a:buFontTx/>
              <a:buChar char="•"/>
              <a:defRPr/>
            </a:pPr>
            <a:r>
              <a:rPr lang="es-us" sz="1000">
                <a:latin typeface="Arial" charset="0"/>
                <a:ea typeface="ＭＳ Ｐゴシック" pitchFamily="34" charset="-128"/>
                <a:cs typeface="Arial" charset="0"/>
              </a:rPr>
              <a:t>Dos tambores de AR-AFFF </a:t>
            </a:r>
          </a:p>
          <a:p>
            <a:pPr marL="171450" indent="-171450" rtl="0" eaLnBrk="1" hangingPunct="1">
              <a:buFontTx/>
              <a:buChar char="•"/>
              <a:defRPr/>
            </a:pPr>
            <a:endParaRPr lang="en-US" altLang="en-US" sz="1000" dirty="0">
              <a:latin typeface="Arial" charset="0"/>
              <a:ea typeface="ＭＳ Ｐゴシック" pitchFamily="34" charset="-128"/>
              <a:cs typeface="Arial" charset="0"/>
            </a:endParaRPr>
          </a:p>
          <a:p>
            <a:pPr rtl="0" eaLnBrk="1" hangingPunct="1">
              <a:defRPr/>
            </a:pPr>
            <a:r>
              <a:rPr lang="es-us" sz="1000">
                <a:latin typeface="Arial" charset="0"/>
                <a:ea typeface="ＭＳ Ｐゴシック" pitchFamily="34" charset="-128"/>
                <a:cs typeface="Arial" charset="0"/>
              </a:rPr>
              <a:t>Los remolques portátiles de espuma que se pueden encontrar en ciertos departamentos de bomberos, instalaciones locales, por ejemplo, aeropuertos y también estacionados en las principales instalaciones ferroviarias a lo largo de las rutas principales.</a:t>
            </a:r>
          </a:p>
        </p:txBody>
      </p:sp>
      <p:sp>
        <p:nvSpPr>
          <p:cNvPr id="50180" name="Slide Number Placeholder 3">
            <a:extLst>
              <a:ext uri="{FF2B5EF4-FFF2-40B4-BE49-F238E27FC236}">
                <a16:creationId xmlns:a16="http://schemas.microsoft.com/office/drawing/2014/main" id="{57892D8A-86E5-4525-843B-A5E1A5407E0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rtl="0">
              <a:spcBef>
                <a:spcPct val="0"/>
              </a:spcBef>
            </a:pPr>
            <a:r>
              <a:rPr lang="es-us" sz="2600">
                <a:solidFill>
                  <a:srgbClr val="FFFFFF"/>
                </a:solidFill>
                <a:latin typeface="Arial" panose="020B0604020202020204" pitchFamily="34" charset="0"/>
                <a:cs typeface="Arial" panose="020B0604020202020204" pitchFamily="34" charset="0"/>
              </a:rPr>
              <a:t>(100 % etanol) </a:t>
            </a:r>
            <a:fld id="{FE67062E-F19C-490B-8C50-56E929D2AFD4}" type="slidenum">
              <a:rPr lang="en-US" altLang="en-US" smtClean="0">
                <a:cs typeface="Arial" panose="020B0604020202020204" pitchFamily="34" charset="0"/>
              </a:rPr>
              <a:pPr>
                <a:spcBef>
                  <a:spcPct val="0"/>
                </a:spcBef>
              </a:pPr>
              <a:t>20</a:t>
            </a:fld>
            <a:endParaRPr lang="en-US" altLang="en-US">
              <a:cs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43373C2A-01FA-48C8-8882-57BA45BDDAA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a:extLst>
              <a:ext uri="{FF2B5EF4-FFF2-40B4-BE49-F238E27FC236}">
                <a16:creationId xmlns:a16="http://schemas.microsoft.com/office/drawing/2014/main" id="{FC7305FB-5DFF-4A0E-B8D6-691D7C4BCAD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rtlCol="0" anchor="t" anchorCtr="0" compatLnSpc="1">
            <a:prstTxWarp prst="textNoShape">
              <a:avLst/>
            </a:prstTxWarp>
          </a:bodyPr>
          <a:lstStyle/>
          <a:p>
            <a:pPr rtl="0"/>
            <a:r>
              <a:rPr lang="es-us" sz="1000">
                <a:latin typeface="Arial" panose="020B0604020202020204" pitchFamily="34" charset="0"/>
                <a:ea typeface="ＭＳ Ｐゴシック" panose="020B0600070205080204" pitchFamily="34" charset="-128"/>
                <a:cs typeface="Arial" panose="020B0604020202020204" pitchFamily="34" charset="0"/>
              </a:rPr>
              <a:t>Estas imágenes representan equipos de extinción de incendios de espuma especializados típicos que pueden utilizar los proveedores de servicios de emergencia, instalaciones de almacenamiento masivo o de producción de etanol con sus propias brigadas de bomberos. Además, los contratistas privados que se especializan en la lucha contra incendios de líquidos inflamables y combustibles pueden tener una mayor capacidad e inventario disponibles para ellos en función del alcance y la magnitud de cualquier incidente con combustibles mezclados con etanol. </a:t>
            </a:r>
          </a:p>
          <a:p>
            <a:pPr rtl="0"/>
            <a:endParaRPr lang="en-US" altLang="en-US" dirty="0">
              <a:ea typeface="ＭＳ Ｐゴシック" panose="020B0600070205080204" pitchFamily="34" charset="-128"/>
            </a:endParaRPr>
          </a:p>
        </p:txBody>
      </p:sp>
      <p:sp>
        <p:nvSpPr>
          <p:cNvPr id="52228" name="Slide Number Placeholder 3">
            <a:extLst>
              <a:ext uri="{FF2B5EF4-FFF2-40B4-BE49-F238E27FC236}">
                <a16:creationId xmlns:a16="http://schemas.microsoft.com/office/drawing/2014/main" id="{8C5B7A5F-779B-4133-B0C8-B449BDD738A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rtl="0">
              <a:spcBef>
                <a:spcPct val="0"/>
              </a:spcBef>
            </a:pPr>
            <a:fld id="{25E5C99B-629D-4E14-9689-234BE44CD1AE}" type="slidenum">
              <a:rPr lang="en-US" altLang="en-US" smtClean="0">
                <a:cs typeface="Arial" panose="020B0604020202020204" pitchFamily="34" charset="0"/>
              </a:rPr>
              <a:pPr>
                <a:spcBef>
                  <a:spcPct val="0"/>
                </a:spcBef>
              </a:pPr>
              <a:t>21</a:t>
            </a:fld>
            <a:endParaRPr lang="en-US" altLang="en-US">
              <a:cs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7CD967F2-DC9F-4727-9862-EDC98EE5B9E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E34F9639-4323-4DDA-977A-84A9223D7F35}"/>
              </a:ext>
            </a:extLst>
          </p:cNvPr>
          <p:cNvSpPr>
            <a:spLocks noGrp="1"/>
          </p:cNvSpPr>
          <p:nvPr>
            <p:ph type="body" idx="1"/>
          </p:nvPr>
        </p:nvSpPr>
        <p:spPr/>
        <p:txBody>
          <a:bodyPr rtlCol="0">
            <a:normAutofit lnSpcReduction="10000"/>
          </a:bodyPr>
          <a:lstStyle/>
          <a:p>
            <a:pPr rtl="0">
              <a:defRPr/>
            </a:pPr>
            <a:r>
              <a:rPr lang="es-us" sz="1000" b="1" i="1">
                <a:latin typeface="Arial" pitchFamily="34" charset="0"/>
                <a:cs typeface="Arial" pitchFamily="34" charset="0"/>
              </a:rPr>
              <a:t>Técnicas de aplicación</a:t>
            </a:r>
            <a:endParaRPr lang="en-US" sz="1000" dirty="0">
              <a:latin typeface="Arial" pitchFamily="34" charset="0"/>
              <a:cs typeface="Arial" pitchFamily="34" charset="0"/>
            </a:endParaRPr>
          </a:p>
          <a:p>
            <a:pPr rtl="0">
              <a:defRPr/>
            </a:pPr>
            <a:r>
              <a:rPr lang="es-us" sz="1000">
                <a:latin typeface="Arial" pitchFamily="34" charset="0"/>
                <a:cs typeface="Arial" pitchFamily="34" charset="0"/>
              </a:rPr>
              <a:t>La aplicación adecuada es fundamental para la espuma. La clave para la aplicación de espuma es aplicar la espuma lo más suavemente posible para minimizar la agitación del combustible y la creación de vapores adicionales. Lo más importante que debe recordar es </a:t>
            </a:r>
            <a:r>
              <a:rPr lang="es-us" sz="1000" b="1" i="1">
                <a:latin typeface="Arial" pitchFamily="34" charset="0"/>
                <a:cs typeface="Arial" pitchFamily="34" charset="0"/>
              </a:rPr>
              <a:t>no sumergir nunca la espuma directamente en el combustible</a:t>
            </a:r>
            <a:r>
              <a:rPr lang="es-us" sz="1000">
                <a:latin typeface="Arial" pitchFamily="34" charset="0"/>
                <a:cs typeface="Arial" pitchFamily="34" charset="0"/>
              </a:rPr>
              <a:t>. </a:t>
            </a:r>
          </a:p>
          <a:p>
            <a:pPr rtl="0">
              <a:defRPr/>
            </a:pPr>
            <a:r>
              <a:rPr lang="es-us" sz="1000">
                <a:latin typeface="Arial" pitchFamily="34" charset="0"/>
                <a:cs typeface="Arial" pitchFamily="34" charset="0"/>
              </a:rPr>
              <a:t> </a:t>
            </a:r>
          </a:p>
          <a:p>
            <a:pPr rtl="0">
              <a:defRPr/>
            </a:pPr>
            <a:r>
              <a:rPr lang="es-us" sz="1000" b="1">
                <a:latin typeface="Arial" pitchFamily="34" charset="0"/>
                <a:cs typeface="Arial" pitchFamily="34" charset="0"/>
              </a:rPr>
              <a:t>Caída</a:t>
            </a:r>
            <a:endParaRPr lang="en-US" sz="1000" dirty="0">
              <a:latin typeface="Arial" pitchFamily="34" charset="0"/>
              <a:cs typeface="Arial" pitchFamily="34" charset="0"/>
            </a:endParaRPr>
          </a:p>
          <a:p>
            <a:pPr rtl="0">
              <a:defRPr/>
            </a:pPr>
            <a:r>
              <a:rPr lang="es-us" sz="1000">
                <a:latin typeface="Arial" pitchFamily="34" charset="0"/>
                <a:cs typeface="Arial" pitchFamily="34" charset="0"/>
              </a:rPr>
              <a:t>El método de caída es efectivo si hay un objeto dentro o detrás del área de derrame. La corriente de espuma se puede dirigir al objeto, lo que romperá la fuerza de la corriente, permitiendo que la espuma fluya suavemente sobre la superficie del combustible.</a:t>
            </a:r>
          </a:p>
          <a:p>
            <a:pPr rtl="0">
              <a:defRPr/>
            </a:pPr>
            <a:r>
              <a:rPr lang="es-us" sz="1000">
                <a:latin typeface="Arial" pitchFamily="34" charset="0"/>
                <a:cs typeface="Arial" pitchFamily="34" charset="0"/>
              </a:rPr>
              <a:t> </a:t>
            </a:r>
          </a:p>
          <a:p>
            <a:pPr rtl="0">
              <a:defRPr/>
            </a:pPr>
            <a:r>
              <a:rPr lang="es-us" sz="1000" b="1">
                <a:latin typeface="Arial" pitchFamily="34" charset="0"/>
                <a:cs typeface="Arial" pitchFamily="34" charset="0"/>
              </a:rPr>
              <a:t>Rodaje</a:t>
            </a:r>
            <a:endParaRPr lang="en-US" sz="1000" dirty="0">
              <a:latin typeface="Arial" pitchFamily="34" charset="0"/>
              <a:cs typeface="Arial" pitchFamily="34" charset="0"/>
            </a:endParaRPr>
          </a:p>
          <a:p>
            <a:pPr rtl="0">
              <a:defRPr/>
            </a:pPr>
            <a:r>
              <a:rPr lang="es-us" sz="1000">
                <a:latin typeface="Arial" pitchFamily="34" charset="0"/>
                <a:cs typeface="Arial" pitchFamily="34" charset="0"/>
              </a:rPr>
              <a:t>Cuando no existan obstáculos para hacer que la espuma caiga, los bomberos deben intentar hacer rodar la espuma sobre el fuego. Al golpear el suelo frente al fuego, la espuma se acumulará aumentando en profundidad y, a medida que el ángulo de la boquilla en relación con el suelo disminuye, la velocidad y la dirección de la corriente de espuma empujará o rodará la manta de espuma hacia el área del derrame a medida que los bomberos avanzan.</a:t>
            </a:r>
          </a:p>
          <a:p>
            <a:pPr rtl="0">
              <a:defRPr/>
            </a:pPr>
            <a:r>
              <a:rPr lang="es-us" sz="1000">
                <a:latin typeface="Arial" pitchFamily="34" charset="0"/>
                <a:cs typeface="Arial" pitchFamily="34" charset="0"/>
              </a:rPr>
              <a:t> </a:t>
            </a:r>
          </a:p>
          <a:p>
            <a:pPr rtl="0">
              <a:defRPr/>
            </a:pPr>
            <a:r>
              <a:rPr lang="es-us" sz="1000" b="1">
                <a:latin typeface="Arial" pitchFamily="34" charset="0"/>
                <a:cs typeface="Arial" pitchFamily="34" charset="0"/>
              </a:rPr>
              <a:t>Lluvia</a:t>
            </a:r>
            <a:endParaRPr lang="en-US" sz="1000" dirty="0">
              <a:latin typeface="Arial" pitchFamily="34" charset="0"/>
              <a:cs typeface="Arial" pitchFamily="34" charset="0"/>
            </a:endParaRPr>
          </a:p>
          <a:p>
            <a:pPr rtl="0">
              <a:defRPr/>
            </a:pPr>
            <a:r>
              <a:rPr lang="es-us" sz="1000">
                <a:latin typeface="Arial" pitchFamily="34" charset="0"/>
                <a:cs typeface="Arial" pitchFamily="34" charset="0"/>
              </a:rPr>
              <a:t>Una técnica de aplicación alternativa es el método de lluvia. La boquilla se eleva y se deja que la espuma caiga o llueva sobre el derrame lo más suavemente posible.</a:t>
            </a:r>
          </a:p>
          <a:p>
            <a:pPr rtl="0">
              <a:defRPr/>
            </a:pPr>
            <a:r>
              <a:rPr lang="es-us" sz="1000">
                <a:latin typeface="Arial" pitchFamily="34" charset="0"/>
                <a:cs typeface="Arial" pitchFamily="34" charset="0"/>
              </a:rPr>
              <a:t> </a:t>
            </a:r>
          </a:p>
          <a:p>
            <a:pPr rtl="0">
              <a:defRPr/>
            </a:pPr>
            <a:r>
              <a:rPr lang="es-us" sz="1000" b="1">
                <a:latin typeface="Arial" pitchFamily="34" charset="0"/>
                <a:cs typeface="Arial" pitchFamily="34" charset="0"/>
              </a:rPr>
              <a:t>¡Recuerde! </a:t>
            </a:r>
            <a:r>
              <a:rPr lang="en" sz="1000" b="1">
                <a:latin typeface="Arial" pitchFamily="34" charset="0"/>
                <a:cs typeface="Arial" pitchFamily="34" charset="0"/>
              </a:rPr>
              <a:t>¡</a:t>
            </a:r>
            <a:r>
              <a:rPr lang="es-us" sz="1000" b="1" i="1">
                <a:latin typeface="Arial" pitchFamily="34" charset="0"/>
                <a:cs typeface="Arial" pitchFamily="34" charset="0"/>
              </a:rPr>
              <a:t>Nunca</a:t>
            </a:r>
            <a:r>
              <a:rPr lang="es-us" sz="1000" b="1">
                <a:latin typeface="Arial" pitchFamily="34" charset="0"/>
                <a:cs typeface="Arial" pitchFamily="34" charset="0"/>
              </a:rPr>
              <a:t> sumerja el chorro de espuma </a:t>
            </a:r>
            <a:r>
              <a:rPr lang="es-us" sz="1000" b="1" i="1">
                <a:latin typeface="Arial" pitchFamily="34" charset="0"/>
                <a:cs typeface="Arial" pitchFamily="34" charset="0"/>
              </a:rPr>
              <a:t>directamente</a:t>
            </a:r>
            <a:r>
              <a:rPr lang="es-us" sz="1000" b="1">
                <a:latin typeface="Arial" pitchFamily="34" charset="0"/>
                <a:cs typeface="Arial" pitchFamily="34" charset="0"/>
              </a:rPr>
              <a:t> en el combustible!</a:t>
            </a:r>
            <a:endParaRPr lang="en-US" sz="1000" dirty="0">
              <a:latin typeface="Arial" pitchFamily="34" charset="0"/>
              <a:cs typeface="Arial" pitchFamily="34" charset="0"/>
            </a:endParaRPr>
          </a:p>
          <a:p>
            <a:pPr rtl="0">
              <a:defRPr/>
            </a:pPr>
            <a:r>
              <a:rPr lang="es-us" sz="1000" b="1">
                <a:latin typeface="Arial" pitchFamily="34" charset="0"/>
                <a:cs typeface="Arial" pitchFamily="34" charset="0"/>
              </a:rPr>
              <a:t> </a:t>
            </a:r>
            <a:endParaRPr lang="en-US" sz="1000" dirty="0">
              <a:latin typeface="Arial" pitchFamily="34" charset="0"/>
              <a:cs typeface="Arial" pitchFamily="34" charset="0"/>
            </a:endParaRPr>
          </a:p>
          <a:p>
            <a:pPr rtl="0">
              <a:defRPr/>
            </a:pPr>
            <a:r>
              <a:rPr lang="es-us" sz="1000" i="1">
                <a:latin typeface="Arial" pitchFamily="34" charset="0"/>
                <a:cs typeface="Arial" pitchFamily="34" charset="0"/>
              </a:rPr>
              <a:t>Este es el final de la sección que es propiedad de TEEX. </a:t>
            </a:r>
            <a:endParaRPr lang="en-US" sz="1000" dirty="0">
              <a:latin typeface="Arial" pitchFamily="34" charset="0"/>
              <a:cs typeface="Arial" pitchFamily="34" charset="0"/>
            </a:endParaRPr>
          </a:p>
          <a:p>
            <a:pPr rtl="0">
              <a:defRPr/>
            </a:pPr>
            <a:endParaRPr lang="en-US" sz="1000" dirty="0">
              <a:latin typeface="Arial" pitchFamily="34" charset="0"/>
              <a:cs typeface="Arial" pitchFamily="34" charset="0"/>
            </a:endParaRPr>
          </a:p>
        </p:txBody>
      </p:sp>
      <p:sp>
        <p:nvSpPr>
          <p:cNvPr id="54276" name="Slide Number Placeholder 3">
            <a:extLst>
              <a:ext uri="{FF2B5EF4-FFF2-40B4-BE49-F238E27FC236}">
                <a16:creationId xmlns:a16="http://schemas.microsoft.com/office/drawing/2014/main" id="{82044BD0-D395-406D-A227-D3A444D221D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rtl="0">
              <a:spcBef>
                <a:spcPct val="0"/>
              </a:spcBef>
            </a:pPr>
            <a:fld id="{2D5912AF-0DA2-4F3E-8FCE-915AC44DC463}" type="slidenum">
              <a:rPr lang="en-US" altLang="en-US" smtClean="0">
                <a:cs typeface="Arial" panose="020B0604020202020204" pitchFamily="34" charset="0"/>
              </a:rPr>
              <a:pPr>
                <a:spcBef>
                  <a:spcPct val="0"/>
                </a:spcBef>
              </a:pPr>
              <a:t>22</a:t>
            </a:fld>
            <a:endParaRPr lang="en-US" altLang="en-US">
              <a:cs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882C96BF-084A-46F5-90E4-A4768852828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a:extLst>
              <a:ext uri="{FF2B5EF4-FFF2-40B4-BE49-F238E27FC236}">
                <a16:creationId xmlns:a16="http://schemas.microsoft.com/office/drawing/2014/main" id="{CA1E064B-A22F-43C1-87EB-260F999A680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rtlCol="0" anchor="t" anchorCtr="0" compatLnSpc="1">
            <a:prstTxWarp prst="textNoShape">
              <a:avLst/>
            </a:prstTxWarp>
          </a:bodyPr>
          <a:lstStyle/>
          <a:p>
            <a:pPr rtl="0"/>
            <a:r>
              <a:rPr lang="es-us" sz="1000">
                <a:latin typeface="Arial" panose="020B0604020202020204" pitchFamily="34" charset="0"/>
                <a:ea typeface="ＭＳ Ｐゴシック" panose="020B0600070205080204" pitchFamily="34" charset="-128"/>
                <a:cs typeface="Arial" panose="020B0604020202020204" pitchFamily="34" charset="0"/>
              </a:rPr>
              <a:t>Imágenes de métodos y enfoques de aplicación reales como se explica en la diapositiva anterior. Las tres primeras imágenes muestran el método de rodaje o barrido. La imagen en la esquina inferior derecha muestra el método de aplicación de espuma por lluvia.  </a:t>
            </a:r>
          </a:p>
          <a:p>
            <a:pPr rtl="0"/>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pPr rtl="0"/>
            <a:r>
              <a:rPr lang="es-us" sz="1000">
                <a:latin typeface="Arial" panose="020B0604020202020204" pitchFamily="34" charset="0"/>
                <a:ea typeface="ＭＳ Ｐゴシック" panose="020B0600070205080204" pitchFamily="34" charset="-128"/>
                <a:cs typeface="Arial" panose="020B0604020202020204" pitchFamily="34" charset="0"/>
              </a:rPr>
              <a:t>El factor más importante a tener en cuenta al usar espuma terminada AR-AFFF en un incidente con combustibles mezclados con etanol es aplicar la espuma LO MÁS SUAVEMENTE POSIBLE a su derrame o incendio.  La elección y la técnica de aplicación adecuadas minimizarán la degradación de la espuma terminada AR-AFFF, reducirán el riesgo para el personal operativo y aumentarán el potencial de una gestión exitosa del incidente. </a:t>
            </a:r>
          </a:p>
          <a:p>
            <a:pPr rtl="0"/>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56324" name="Slide Number Placeholder 3">
            <a:extLst>
              <a:ext uri="{FF2B5EF4-FFF2-40B4-BE49-F238E27FC236}">
                <a16:creationId xmlns:a16="http://schemas.microsoft.com/office/drawing/2014/main" id="{88714C1C-CC68-4997-83A8-D7C5AD07E77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rtl="0">
              <a:spcBef>
                <a:spcPct val="0"/>
              </a:spcBef>
            </a:pPr>
            <a:fld id="{AC43FDFD-E70D-4F43-939F-E51AC6B9AC08}" type="slidenum">
              <a:rPr lang="en-US" altLang="en-US" smtClean="0">
                <a:cs typeface="Arial" panose="020B0604020202020204" pitchFamily="34" charset="0"/>
              </a:rPr>
              <a:pPr>
                <a:spcBef>
                  <a:spcPct val="0"/>
                </a:spcBef>
              </a:pPr>
              <a:t>23</a:t>
            </a:fld>
            <a:endParaRPr lang="en-US" altLang="en-US">
              <a:cs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0B2A9B06-B67E-48A3-B78C-54A091D6DDB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a:extLst>
              <a:ext uri="{FF2B5EF4-FFF2-40B4-BE49-F238E27FC236}">
                <a16:creationId xmlns:a16="http://schemas.microsoft.com/office/drawing/2014/main" id="{6F174BFC-A00A-4862-87F6-2FB0A1D1892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rtlCol="0" anchor="t" anchorCtr="0" compatLnSpc="1">
            <a:prstTxWarp prst="textNoShape">
              <a:avLst/>
            </a:prstTxWarp>
            <a:normAutofit lnSpcReduction="10000"/>
          </a:bodyPr>
          <a:lstStyle/>
          <a:p>
            <a:pPr rtl="0"/>
            <a:r>
              <a:rPr lang="es-us" sz="1000">
                <a:latin typeface="Arial" panose="020B0604020202020204" pitchFamily="34" charset="0"/>
                <a:ea typeface="ＭＳ Ｐゴシック" panose="020B0600070205080204" pitchFamily="34" charset="-128"/>
                <a:cs typeface="Arial" panose="020B0604020202020204" pitchFamily="34" charset="0"/>
              </a:rPr>
              <a:t>Algunas de las espumas mencionadas en las secciones anteriores han existido durante más de cincuenta años y han demostrado ser muy eficaces para extinguir incendios de combustibles de hidrocarburos. Sin embargo, estas espumas no se desarrollaron para su aplicación en combustibles mezclados con etanol y son simplemente ineficaces. </a:t>
            </a:r>
          </a:p>
          <a:p>
            <a:pPr rtl="0"/>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pPr rtl="0"/>
            <a:r>
              <a:rPr lang="es-us" sz="1000">
                <a:latin typeface="Arial" panose="020B0604020202020204" pitchFamily="34" charset="0"/>
                <a:ea typeface="ＭＳ Ｐゴシック" panose="020B0600070205080204" pitchFamily="34" charset="-128"/>
                <a:cs typeface="Arial" panose="020B0604020202020204" pitchFamily="34" charset="0"/>
              </a:rPr>
              <a:t>Esto se debe a que el contenido de alcohol o etanol del combustible mezclado ataca literalmente a la solución de espuma, absorbiendo el componente acuoso de la solución de espuma en el combustible mezclado con etanol. La espuma que está diseñada para ser resistente al alcohol forma una membrana no permeable entre la manta de espuma y el combustible de tipo alcohol. Es crucial que estas espumas AR se usen para combatir incendios de combustible con mezcla de etanol, incluso el E10. Se trata de un punto importante. </a:t>
            </a:r>
          </a:p>
          <a:p>
            <a:pPr rtl="0"/>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pPr rtl="0"/>
            <a:r>
              <a:rPr lang="es-us" sz="1000">
                <a:latin typeface="Arial" panose="020B0604020202020204" pitchFamily="34" charset="0"/>
                <a:ea typeface="ＭＳ Ｐゴシック" panose="020B0600070205080204" pitchFamily="34" charset="-128"/>
                <a:cs typeface="Arial" panose="020B0604020202020204" pitchFamily="34" charset="0"/>
              </a:rPr>
              <a:t>Además, para que sean eficaces, estas espumas deben aplicarse suavemente a la superficie de los combustibles mezclados con alcohol o etanol. De lo contrario, la espuma se absorbe en el combustible y no volverá a aparecer para formar la manta de encapsulación. </a:t>
            </a:r>
          </a:p>
          <a:p>
            <a:pPr rtl="0"/>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pPr rtl="0"/>
            <a:r>
              <a:rPr lang="es-us" sz="1000">
                <a:latin typeface="Arial" panose="020B0604020202020204" pitchFamily="34" charset="0"/>
                <a:ea typeface="ＭＳ Ｐゴシック" panose="020B0600070205080204" pitchFamily="34" charset="-128"/>
                <a:cs typeface="Arial" panose="020B0604020202020204" pitchFamily="34" charset="0"/>
              </a:rPr>
              <a:t>Las pruebas exhaustivas realizadas en el Centro de Tecnología contra Incendios de Ansul indicaron que incluso en mezclas de bajo nivel de etanol con gasolina, como E10, hay un efecto importante en el rendimiento de la espuma. Las pruebas también indicaron que con mezclas de alto nivel de etanol con gasolina, incluso las espumas AR requerían una metodología y técnicas de aplicación cuidadosas para controlar los incendios, suprimir los vapores y estabilizar el incidente.</a:t>
            </a:r>
          </a:p>
          <a:p>
            <a:pPr rtl="0"/>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pPr rtl="0"/>
            <a:r>
              <a:rPr lang="es-us" sz="1000">
                <a:latin typeface="Arial" panose="020B0604020202020204" pitchFamily="34" charset="0"/>
                <a:ea typeface="ＭＳ Ｐゴシック" panose="020B0600070205080204" pitchFamily="34" charset="-128"/>
                <a:cs typeface="Arial" panose="020B0604020202020204" pitchFamily="34" charset="0"/>
              </a:rPr>
              <a:t>El uso de la espuma y la técnica de aplicación adecuadas también reducirán el riesgo para los socorristas y posiblemente harán que aumente el tiempo antes de que se requiera una nueva aplicación de la espuma terminada para mantener la estabilización del incidente.</a:t>
            </a:r>
          </a:p>
          <a:p>
            <a:pPr rtl="0"/>
            <a:endParaRPr lang="en-US" altLang="en-US" dirty="0">
              <a:ea typeface="ＭＳ Ｐゴシック" panose="020B0600070205080204" pitchFamily="34" charset="-128"/>
            </a:endParaRPr>
          </a:p>
        </p:txBody>
      </p:sp>
      <p:sp>
        <p:nvSpPr>
          <p:cNvPr id="58372" name="Slide Number Placeholder 3">
            <a:extLst>
              <a:ext uri="{FF2B5EF4-FFF2-40B4-BE49-F238E27FC236}">
                <a16:creationId xmlns:a16="http://schemas.microsoft.com/office/drawing/2014/main" id="{D3C541B3-DCEC-4183-937B-A928FFD1272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rtl="0">
              <a:spcBef>
                <a:spcPct val="0"/>
              </a:spcBef>
            </a:pPr>
            <a:fld id="{9183FBA7-1A45-416D-B7E0-D471FFB16B76}" type="slidenum">
              <a:rPr lang="en-US" altLang="en-US" smtClean="0">
                <a:cs typeface="Arial" panose="020B0604020202020204" pitchFamily="34" charset="0"/>
              </a:rPr>
              <a:pPr>
                <a:spcBef>
                  <a:spcPct val="0"/>
                </a:spcBef>
              </a:pPr>
              <a:t>24</a:t>
            </a:fld>
            <a:endParaRPr lang="en-US" altLang="en-US">
              <a:cs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E2326D17-BA5F-455D-AE99-73F4B7A9F0E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a:extLst>
              <a:ext uri="{FF2B5EF4-FFF2-40B4-BE49-F238E27FC236}">
                <a16:creationId xmlns:a16="http://schemas.microsoft.com/office/drawing/2014/main" id="{9C5D4DF3-B9F3-42AC-9209-E6DE583E567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rtlCol="0" anchor="t" anchorCtr="0" compatLnSpc="1">
            <a:prstTxWarp prst="textNoShape">
              <a:avLst/>
            </a:prstTxWarp>
          </a:bodyPr>
          <a:lstStyle/>
          <a:p>
            <a:pPr rtl="0"/>
            <a:r>
              <a:rPr lang="es-us" sz="1000">
                <a:latin typeface="Arial" panose="020B0604020202020204" pitchFamily="34" charset="0"/>
                <a:ea typeface="ＭＳ Ｐゴシック" panose="020B0600070205080204" pitchFamily="34" charset="-128"/>
                <a:cs typeface="Arial" panose="020B0604020202020204" pitchFamily="34" charset="0"/>
              </a:rPr>
              <a:t>Las espumas de tipo AR deben aplicarse a los incendios de etanol utilizando técnicas de aplicación suave de tipo II. Para los servicios de respuesta ante emergencias, esto significará dirigir la corriente de espuma hacia una superficie vertical y permitir que se derrame sobre el combustible. La aplicación directa a la superficie del combustible probablemente será ineficaz a menos que la profundidad del combustible sea muy baja (es decir, 0.25 pulgadas o menos). </a:t>
            </a:r>
          </a:p>
          <a:p>
            <a:pPr rtl="0"/>
            <a:r>
              <a:rPr lang="es-us" sz="1000">
                <a:latin typeface="Arial" panose="020B0604020202020204" pitchFamily="34" charset="0"/>
                <a:ea typeface="ＭＳ Ｐゴシック" panose="020B0600070205080204" pitchFamily="34" charset="-128"/>
                <a:cs typeface="Arial" panose="020B0604020202020204" pitchFamily="34" charset="0"/>
              </a:rPr>
              <a:t> </a:t>
            </a:r>
          </a:p>
          <a:p>
            <a:pPr rtl="0"/>
            <a:r>
              <a:rPr lang="es-us" sz="1000">
                <a:latin typeface="Arial" panose="020B0604020202020204" pitchFamily="34" charset="0"/>
                <a:ea typeface="ＭＳ Ｐゴシック" panose="020B0600070205080204" pitchFamily="34" charset="-128"/>
                <a:cs typeface="Arial" panose="020B0604020202020204" pitchFamily="34" charset="0"/>
              </a:rPr>
              <a:t>La aplicación de tipo III (aplicación de boquilla fija y manual) es propensa a fallar en combustibles mezclados con etanol con cualquier profundidad sustancial. La única vez que es eficaz es cuando se desvía de las superficies, como las paredes del tanque, para crear una aplicación de estilo suave. </a:t>
            </a:r>
          </a:p>
          <a:p>
            <a:pPr rtl="0"/>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pPr rtl="0"/>
            <a:r>
              <a:rPr lang="es-us" sz="1000">
                <a:latin typeface="Arial" panose="020B0604020202020204" pitchFamily="34" charset="0"/>
                <a:ea typeface="ＭＳ Ｐゴシック" panose="020B0600070205080204" pitchFamily="34" charset="-128"/>
                <a:cs typeface="Arial" panose="020B0604020202020204" pitchFamily="34" charset="0"/>
              </a:rPr>
              <a:t>También se ha determinado que incluso con técnicas de aplicación indirecta de espuma, puede requerir aumentos sustanciales en las velocidades de flujo para lograr extinciones. </a:t>
            </a:r>
          </a:p>
          <a:p>
            <a:pPr rtl="0"/>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pPr rtl="0"/>
            <a:r>
              <a:rPr lang="es-us" sz="1000">
                <a:latin typeface="Arial" panose="020B0604020202020204" pitchFamily="34" charset="0"/>
                <a:ea typeface="ＭＳ Ｐゴシック" panose="020B0600070205080204" pitchFamily="34" charset="-128"/>
                <a:cs typeface="Arial" panose="020B0604020202020204" pitchFamily="34" charset="0"/>
              </a:rPr>
              <a:t>Por lo tanto, en situaciones en las que la espuma AR no se puede aplicar indirectamente desviando la espuma de las paredes del tanque u otras superficies o no hay un dispositivo de aplicación incorporado para proporcionar una aplicación suave, la mejor opción puede ser proteger las exposiciones circundantes.</a:t>
            </a:r>
          </a:p>
        </p:txBody>
      </p:sp>
      <p:sp>
        <p:nvSpPr>
          <p:cNvPr id="60420" name="Slide Number Placeholder 3">
            <a:extLst>
              <a:ext uri="{FF2B5EF4-FFF2-40B4-BE49-F238E27FC236}">
                <a16:creationId xmlns:a16="http://schemas.microsoft.com/office/drawing/2014/main" id="{A8EE45D8-2E1A-4C0C-99DE-FE1E12696B1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rtl="0">
              <a:spcBef>
                <a:spcPct val="0"/>
              </a:spcBef>
            </a:pPr>
            <a:fld id="{573D77BC-AEFF-4985-B913-2C5FCDECD8E4}" type="slidenum">
              <a:rPr lang="en-US" altLang="en-US" smtClean="0">
                <a:cs typeface="Arial" panose="020B0604020202020204" pitchFamily="34" charset="0"/>
              </a:rPr>
              <a:pPr>
                <a:spcBef>
                  <a:spcPct val="0"/>
                </a:spcBef>
              </a:pPr>
              <a:t>25</a:t>
            </a:fld>
            <a:endParaRPr lang="en-US" altLang="en-US">
              <a:cs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856B1286-6642-4F0A-BBB1-F1BA7391287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a:extLst>
              <a:ext uri="{FF2B5EF4-FFF2-40B4-BE49-F238E27FC236}">
                <a16:creationId xmlns:a16="http://schemas.microsoft.com/office/drawing/2014/main" id="{C145919E-220F-474F-9EBE-CBB4A3ACF2C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rtlCol="0" anchor="t" anchorCtr="0" compatLnSpc="1">
            <a:prstTxWarp prst="textNoShape">
              <a:avLst/>
            </a:prstTxWarp>
          </a:bodyPr>
          <a:lstStyle/>
          <a:p>
            <a:pPr rtl="0"/>
            <a:r>
              <a:rPr lang="es-us" sz="1000">
                <a:latin typeface="Arial" panose="020B0604020202020204" pitchFamily="34" charset="0"/>
                <a:ea typeface="ＭＳ Ｐゴシック" panose="020B0600070205080204" pitchFamily="34" charset="-128"/>
                <a:cs typeface="Arial" panose="020B0604020202020204" pitchFamily="34" charset="0"/>
              </a:rPr>
              <a:t>Los departamentos que están sujetos a incidentes que involucran los diversos combustibles mezclados con etanol que se encuentran en incidentes en carreteras o en instalaciones de almacenamiento deben considerar seriamente cambiar a concentrados de espuma AR-AFFF o desarrollar un medio para tener una reserva de espuma AR-AFFF disponible fácilmente. Al comprar espuma, asegúrese de que esté certificada por Underwriters Laboratory (UL) para cumplir con las normas de la NFPA. </a:t>
            </a:r>
          </a:p>
          <a:p>
            <a:pPr rtl="0"/>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pPr rtl="0"/>
            <a:r>
              <a:rPr lang="es-us" sz="1000">
                <a:latin typeface="Arial" panose="020B0604020202020204" pitchFamily="34" charset="0"/>
                <a:ea typeface="ＭＳ Ｐゴシック" panose="020B0600070205080204" pitchFamily="34" charset="-128"/>
                <a:cs typeface="Arial" panose="020B0604020202020204" pitchFamily="34" charset="0"/>
              </a:rPr>
              <a:t>Es posible que se requieran cantidades significativas de espuma AR para una gestión de incidentes exitosa. Si su plan de respuesta ante emergencias implica depender de la ayuda mutua y los activos de ayuda mutua, asegúrese de confirmar qué tipo de ayuda se proporcionará, qué recursos de lucha contra incendios están disponibles y qué tipo de concentrado de espuma se usa. </a:t>
            </a:r>
          </a:p>
          <a:p>
            <a:pPr rtl="0"/>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pPr rtl="0"/>
            <a:r>
              <a:rPr lang="es-us" sz="1000">
                <a:latin typeface="Arial" panose="020B0604020202020204" pitchFamily="34" charset="0"/>
                <a:ea typeface="ＭＳ Ｐゴシック" panose="020B0600070205080204" pitchFamily="34" charset="-128"/>
                <a:cs typeface="Arial" panose="020B0604020202020204" pitchFamily="34" charset="0"/>
              </a:rPr>
              <a:t>La mezcla de diferentes marcas de espuma puede dificultar potencialmente el resultado y la eficacia deseados que se prevén de lo que se realizará. Es imperativo que los departamentos verifiquen la compatibilidad de las espumas con sus socios de ayuda mutua. También asegúrese de capacitar a los socorristas para que usen estos activos.</a:t>
            </a:r>
          </a:p>
          <a:p>
            <a:pPr rtl="0"/>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64516" name="Slide Number Placeholder 3">
            <a:extLst>
              <a:ext uri="{FF2B5EF4-FFF2-40B4-BE49-F238E27FC236}">
                <a16:creationId xmlns:a16="http://schemas.microsoft.com/office/drawing/2014/main" id="{2ACB6140-638A-4B6A-8B00-A1846DDC8A0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rtl="0">
              <a:spcBef>
                <a:spcPct val="0"/>
              </a:spcBef>
            </a:pPr>
            <a:fld id="{7A8AB128-E489-4D1E-BE5C-67C606851C4E}" type="slidenum">
              <a:rPr lang="en-US" altLang="en-US" smtClean="0">
                <a:cs typeface="Arial" panose="020B0604020202020204" pitchFamily="34" charset="0"/>
              </a:rPr>
              <a:pPr>
                <a:spcBef>
                  <a:spcPct val="0"/>
                </a:spcBef>
              </a:pPr>
              <a:t>26</a:t>
            </a:fld>
            <a:endParaRPr lang="en-US" altLang="en-US">
              <a:cs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419B97AA-3930-4691-A019-AF770A14977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a:extLst>
              <a:ext uri="{FF2B5EF4-FFF2-40B4-BE49-F238E27FC236}">
                <a16:creationId xmlns:a16="http://schemas.microsoft.com/office/drawing/2014/main" id="{0E74C0BD-7EC6-4882-8252-A5623F8B036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rtlCol="0" anchor="t" anchorCtr="0" compatLnSpc="1">
            <a:prstTxWarp prst="textNoShape">
              <a:avLst/>
            </a:prstTxWarp>
          </a:bodyPr>
          <a:lstStyle/>
          <a:p>
            <a:pPr rtl="0"/>
            <a:r>
              <a:rPr lang="es-us" sz="1000">
                <a:latin typeface="Arial" panose="020B0604020202020204" pitchFamily="34" charset="0"/>
                <a:ea typeface="ＭＳ Ｐゴシック" panose="020B0600070205080204" pitchFamily="34" charset="-128"/>
                <a:cs typeface="Arial" panose="020B0604020202020204" pitchFamily="34" charset="0"/>
              </a:rPr>
              <a:t>Las espumas de tipo AFFF requieren un flujo de solución de espuma de aproximadamente 1 galón por minuto (gpm) por cada 10 pies cuadrados de superficie en combustión en un combustible de tipo hidrocarburo. Los combustibles mezclados con etanol requieren aproximadamente el doble de ese flujo (2 gpm por cada 10 pies cuadrados) de una solución de espuma de tipo AR. </a:t>
            </a:r>
          </a:p>
          <a:p>
            <a:pPr rtl="0"/>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pPr rtl="0"/>
            <a:r>
              <a:rPr lang="es-us" sz="1000">
                <a:latin typeface="Arial" panose="020B0604020202020204" pitchFamily="34" charset="0"/>
                <a:ea typeface="ＭＳ Ｐゴシック" panose="020B0600070205080204" pitchFamily="34" charset="-128"/>
                <a:cs typeface="Arial" panose="020B0604020202020204" pitchFamily="34" charset="0"/>
              </a:rPr>
              <a:t>Como ocurre con todos los tipos de espuma, el porcentaje de mezcla, la tasa de aplicación y el caudal dependen del tipo y el diseño del concentrado de espuma. Es importante consultar las recomendaciones de los fabricantes de espuma.</a:t>
            </a:r>
          </a:p>
          <a:p>
            <a:pPr rtl="0"/>
            <a:endParaRPr lang="en-US" altLang="en-US" dirty="0">
              <a:ea typeface="ＭＳ Ｐゴシック" panose="020B0600070205080204" pitchFamily="34" charset="-128"/>
            </a:endParaRPr>
          </a:p>
        </p:txBody>
      </p:sp>
      <p:sp>
        <p:nvSpPr>
          <p:cNvPr id="62468" name="Slide Number Placeholder 3">
            <a:extLst>
              <a:ext uri="{FF2B5EF4-FFF2-40B4-BE49-F238E27FC236}">
                <a16:creationId xmlns:a16="http://schemas.microsoft.com/office/drawing/2014/main" id="{517E55FF-EE70-4A9C-B385-7CD79F9B137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rtl="0">
              <a:spcBef>
                <a:spcPct val="0"/>
              </a:spcBef>
            </a:pPr>
            <a:fld id="{F7D0E160-EAA5-48E7-B1CC-6036FBBAB6F1}" type="slidenum">
              <a:rPr lang="en-US" altLang="en-US" smtClean="0">
                <a:cs typeface="Arial" panose="020B0604020202020204" pitchFamily="34" charset="0"/>
              </a:rPr>
              <a:pPr>
                <a:spcBef>
                  <a:spcPct val="0"/>
                </a:spcBef>
              </a:pPr>
              <a:t>27</a:t>
            </a:fld>
            <a:endParaRPr lang="en-US" altLang="en-US">
              <a:cs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E97FD1B3-FDEA-459E-A4B1-681EE12D367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a:extLst>
              <a:ext uri="{FF2B5EF4-FFF2-40B4-BE49-F238E27FC236}">
                <a16:creationId xmlns:a16="http://schemas.microsoft.com/office/drawing/2014/main" id="{1C08127C-7E3A-4EB7-AF5E-B2F50C53BFA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rtlCol="0" anchor="t" anchorCtr="0" compatLnSpc="1">
            <a:prstTxWarp prst="textNoShape">
              <a:avLst/>
            </a:prstTxWarp>
            <a:normAutofit fontScale="77500" lnSpcReduction="20000"/>
          </a:bodyPr>
          <a:lstStyle/>
          <a:p>
            <a:pPr rtl="0">
              <a:defRPr/>
            </a:pPr>
            <a:r>
              <a:rPr lang="es-us" sz="1000" i="0">
                <a:latin typeface="Arial" panose="020B0604020202020204" pitchFamily="34" charset="0"/>
                <a:ea typeface="ＭＳ Ｐゴシック" panose="020B0600070205080204" pitchFamily="34" charset="-128"/>
                <a:cs typeface="Arial" panose="020B0604020202020204" pitchFamily="34" charset="0"/>
              </a:rPr>
              <a:t>Hay bastantes concentrados de espuma nuevos en el mercado que desafían las normas de protección contra incendios para líquidos inflamables y combustibles para incluir combustibles mezclados con etanol. A medida que organizaciones como la NFPA (Asociación Nacional de Protección contra Incendios) y UL (Underwriters Laboratories) adoptan y aprueban nuevos métodos de prueba y certificación, es absolutamente fundamental que las organizaciones y las agencias compren concentrados de espuma de fabricantes de renombre. </a:t>
            </a:r>
          </a:p>
          <a:p>
            <a:pPr rtl="0">
              <a:defRPr/>
            </a:pPr>
            <a:endParaRPr lang="en-US" altLang="en-US" sz="1000" i="0" dirty="0">
              <a:latin typeface="Arial" panose="020B0604020202020204" pitchFamily="34" charset="0"/>
              <a:ea typeface="ＭＳ Ｐゴシック" panose="020B0600070205080204" pitchFamily="34" charset="-128"/>
              <a:cs typeface="Arial" panose="020B0604020202020204" pitchFamily="34" charset="0"/>
            </a:endParaRPr>
          </a:p>
          <a:p>
            <a:pPr rtl="0">
              <a:defRPr/>
            </a:pPr>
            <a:r>
              <a:rPr lang="es-us" sz="1000" i="0">
                <a:latin typeface="Arial" panose="020B0604020202020204" pitchFamily="34" charset="0"/>
                <a:ea typeface="ＭＳ Ｐゴシック" panose="020B0600070205080204" pitchFamily="34" charset="-128"/>
                <a:cs typeface="Arial" panose="020B0604020202020204" pitchFamily="34" charset="0"/>
              </a:rPr>
              <a:t>Estos fabricantes de concentrados de espuma reconocidos a nivel mundial han probado sus productos de espuma según estas normas de la industria y los concentrados de espuma PASARON estas pruebas. UL-162 es actualmente una norma de la industria relacionada con el rendimiento del concentrado de espuma en el etanol y los combustibles mezclados con etanol. Es muy probable que los fabricantes de concentrados de espuma incluyan su certificación UL-162 en la documentación del producto y sea visible en el recipiente de concentrado de espuma.</a:t>
            </a:r>
          </a:p>
          <a:p>
            <a:pPr rtl="0">
              <a:defRPr/>
            </a:pPr>
            <a:endParaRPr lang="en-US" altLang="en-US" sz="1000" i="0" dirty="0">
              <a:latin typeface="Arial" panose="020B0604020202020204" pitchFamily="34" charset="0"/>
              <a:ea typeface="ＭＳ Ｐゴシック" panose="020B0600070205080204" pitchFamily="34" charset="-128"/>
              <a:cs typeface="Arial" panose="020B0604020202020204" pitchFamily="34" charset="0"/>
            </a:endParaRPr>
          </a:p>
          <a:p>
            <a:pPr rtl="0">
              <a:defRPr/>
            </a:pPr>
            <a:r>
              <a:rPr lang="es-us" sz="1000" i="0">
                <a:latin typeface="Arial" panose="020B0604020202020204" pitchFamily="34" charset="0"/>
                <a:ea typeface="ＭＳ Ｐゴシック" panose="020B0600070205080204" pitchFamily="34" charset="-128"/>
                <a:cs typeface="Arial" panose="020B0604020202020204" pitchFamily="34" charset="0"/>
              </a:rPr>
              <a:t>Tenga en cuenta que las espumas resistentes al alcohol (AR) son efectivas tanto para extinguir incendios de alcohol como de hidrocarburos. Las espumas AR tienen un polímero especial que forma una membrana protectora entre el combustible y la espuma a medida que entra en contacto con el combustible polar, lo que hace posible la extinción de incendios. Las espumas AR también hacen que la espuma sea más estable y tolerante al calor, lo que causa una mejor resistencia a la reignición en comparación con las espumas convencionales. </a:t>
            </a:r>
          </a:p>
          <a:p>
            <a:pPr rtl="0">
              <a:defRPr/>
            </a:pPr>
            <a:endParaRPr lang="en-US" altLang="en-US" sz="1000" i="0" dirty="0">
              <a:latin typeface="Arial" panose="020B0604020202020204" pitchFamily="34" charset="0"/>
              <a:ea typeface="ＭＳ Ｐゴシック" panose="020B0600070205080204" pitchFamily="34" charset="-128"/>
              <a:cs typeface="Arial" panose="020B0604020202020204" pitchFamily="34" charset="0"/>
            </a:endParaRPr>
          </a:p>
          <a:p>
            <a:pPr rtl="0">
              <a:defRPr/>
            </a:pPr>
            <a:r>
              <a:rPr lang="es-us" sz="1000" i="0">
                <a:latin typeface="Arial" panose="020B0604020202020204" pitchFamily="34" charset="0"/>
                <a:ea typeface="ＭＳ Ｐゴシック" panose="020B0600070205080204" pitchFamily="34" charset="-128"/>
                <a:cs typeface="Arial" panose="020B0604020202020204" pitchFamily="34" charset="0"/>
              </a:rPr>
              <a:t>De hecho, algunas de las espumas AR tienen capacidades de abatimiento más rápidas y tiempos de retención de espuma más largos que algunas de las espumas de hidrocarburo tradicionales basadas en proteínas. </a:t>
            </a:r>
            <a:r>
              <a:rPr lang="es-us" sz="1000" b="1" i="0">
                <a:latin typeface="Arial" panose="020B0604020202020204" pitchFamily="34" charset="0"/>
                <a:ea typeface="ＭＳ Ｐゴシック" panose="020B0600070205080204" pitchFamily="34" charset="-128"/>
                <a:cs typeface="Arial" panose="020B0604020202020204" pitchFamily="34" charset="0"/>
              </a:rPr>
              <a:t>Se recomienda utilizar una cámara termográfica para determinar con mayor precisión si un incendio se ha extinguido por completo, especialmente durante las horas del día. </a:t>
            </a:r>
          </a:p>
          <a:p>
            <a:pPr rtl="0">
              <a:defRPr/>
            </a:pPr>
            <a:endParaRPr lang="en-US" altLang="en-US" sz="1000" b="1" i="0" dirty="0">
              <a:latin typeface="Arial" panose="020B0604020202020204" pitchFamily="34" charset="0"/>
              <a:ea typeface="ＭＳ Ｐゴシック" panose="020B0600070205080204" pitchFamily="34" charset="-128"/>
              <a:cs typeface="Arial" panose="020B0604020202020204" pitchFamily="34" charset="0"/>
            </a:endParaRPr>
          </a:p>
          <a:p>
            <a:pPr rtl="0">
              <a:defRPr/>
            </a:pPr>
            <a:r>
              <a:rPr lang="es-us" sz="1000" i="0">
                <a:latin typeface="Arial" panose="020B0604020202020204" pitchFamily="34" charset="0"/>
                <a:ea typeface="ＭＳ Ｐゴシック" panose="020B0600070205080204" pitchFamily="34" charset="-128"/>
                <a:cs typeface="Arial" panose="020B0604020202020204" pitchFamily="34" charset="0"/>
              </a:rPr>
              <a:t>Todos los concentrados de espuma tienen una vida útil y se deterioran con el tiempo. La vida útil puede superar los 20 años si los concentrados de espuma se gestionan y mantienen adecuadamente en un entorno de almacenamiento adecuado de acuerdo con los requisitos del fabricante. </a:t>
            </a:r>
          </a:p>
          <a:p>
            <a:pPr rtl="0">
              <a:defRPr/>
            </a:pPr>
            <a:endParaRPr lang="en-US" altLang="en-US" sz="1000" i="0" dirty="0">
              <a:latin typeface="Arial" panose="020B0604020202020204" pitchFamily="34" charset="0"/>
              <a:ea typeface="ＭＳ Ｐゴシック" panose="020B0600070205080204" pitchFamily="34" charset="-128"/>
              <a:cs typeface="Arial" panose="020B0604020202020204" pitchFamily="34" charset="0"/>
            </a:endParaRPr>
          </a:p>
          <a:p>
            <a:pPr rtl="0">
              <a:defRPr/>
            </a:pPr>
            <a:r>
              <a:rPr lang="es-us" sz="1000" i="0">
                <a:latin typeface="Arial" panose="020B0604020202020204" pitchFamily="34" charset="0"/>
                <a:ea typeface="ＭＳ Ｐゴシック" panose="020B0600070205080204" pitchFamily="34" charset="-128"/>
                <a:cs typeface="Arial" panose="020B0604020202020204" pitchFamily="34" charset="0"/>
              </a:rPr>
              <a:t>Además, para mantener las partículas o ingredientes críticos de la espuma en suspensión y mezclados, se debe desarrollar un programa de mantenimiento en el que el concentrado de espuma se agita y se hace girar periódicamente. Los fabricantes de concentrados de espuma normalmente requieren que se tome una muestra de concentrado y se analice anualmente para garantizar la integridad de su producto. </a:t>
            </a:r>
          </a:p>
          <a:p>
            <a:pPr rtl="0">
              <a:defRPr/>
            </a:pPr>
            <a:endParaRPr lang="en-US" altLang="en-US" sz="1000" i="0" dirty="0">
              <a:latin typeface="Arial" panose="020B0604020202020204" pitchFamily="34" charset="0"/>
              <a:ea typeface="ＭＳ Ｐゴシック" panose="020B0600070205080204" pitchFamily="34" charset="-128"/>
              <a:cs typeface="Arial" panose="020B0604020202020204" pitchFamily="34" charset="0"/>
            </a:endParaRPr>
          </a:p>
          <a:p>
            <a:pPr rtl="0">
              <a:defRPr/>
            </a:pPr>
            <a:r>
              <a:rPr lang="es-us" sz="1000" i="0">
                <a:latin typeface="Arial" panose="020B0604020202020204" pitchFamily="34" charset="0"/>
                <a:ea typeface="ＭＳ Ｐゴシック" panose="020B0600070205080204" pitchFamily="34" charset="-128"/>
                <a:cs typeface="Arial" panose="020B0604020202020204" pitchFamily="34" charset="0"/>
              </a:rPr>
              <a:t>Si un departamento tiene un peligro específico que solo involucra combustibles sin alcohol o sin mezcla de etanol, es posible que desee considerar la espuma no AR para ese peligro específico. Para la producción de etanol, el transporte y los incidentes relacionados con las gasolineras minoristas, las agencias de respuesta ante emergencias deben tener espuma AR disponible.</a:t>
            </a:r>
          </a:p>
        </p:txBody>
      </p:sp>
      <p:sp>
        <p:nvSpPr>
          <p:cNvPr id="66564" name="Slide Number Placeholder 3">
            <a:extLst>
              <a:ext uri="{FF2B5EF4-FFF2-40B4-BE49-F238E27FC236}">
                <a16:creationId xmlns:a16="http://schemas.microsoft.com/office/drawing/2014/main" id="{74B38C8C-230C-44CD-9A95-4A55EE691E1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rtl="0">
              <a:spcBef>
                <a:spcPct val="0"/>
              </a:spcBef>
            </a:pPr>
            <a:fld id="{47D97158-C301-44DC-BF65-B9BCDF9B8B30}" type="slidenum">
              <a:rPr lang="en-US" altLang="en-US" smtClean="0">
                <a:cs typeface="Arial" panose="020B0604020202020204" pitchFamily="34" charset="0"/>
              </a:rPr>
              <a:pPr>
                <a:spcBef>
                  <a:spcPct val="0"/>
                </a:spcBef>
              </a:pPr>
              <a:t>28</a:t>
            </a:fld>
            <a:endParaRPr lang="en-US" altLang="en-US">
              <a:cs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s-us" sz="1000">
                <a:latin typeface="Arial" panose="020B0604020202020204" pitchFamily="34" charset="0"/>
                <a:ea typeface="ＭＳ Ｐゴシック" panose="020B0600070205080204" pitchFamily="34" charset="-128"/>
                <a:cs typeface="Arial" panose="020B0604020202020204" pitchFamily="34" charset="0"/>
              </a:rPr>
              <a:t>La evaluación adecuada del lugar del incidente ayudará a tomar las decisiones correctas para la gestión y mitigación exitosas del incidente. Los puntos de referencia que deben tenerse en cuenta son: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s-us" sz="1000">
                <a:latin typeface="Arial" panose="020B0604020202020204" pitchFamily="34" charset="0"/>
                <a:ea typeface="ＭＳ Ｐゴシック" panose="020B0600070205080204" pitchFamily="34" charset="-128"/>
                <a:cs typeface="Arial" panose="020B0604020202020204" pitchFamily="34" charset="0"/>
              </a:rPr>
              <a:t>Evaluación</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s-us" sz="1000">
                <a:latin typeface="Arial" panose="020B0604020202020204" pitchFamily="34" charset="0"/>
                <a:ea typeface="ＭＳ Ｐゴシック" panose="020B0600070205080204" pitchFamily="34" charset="-128"/>
                <a:cs typeface="Arial" panose="020B0604020202020204" pitchFamily="34" charset="0"/>
              </a:rPr>
              <a:t>Informe de situación que incluya abordar problemas de seguridad humana</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s-us" sz="1000">
                <a:latin typeface="Arial" panose="020B0604020202020204" pitchFamily="34" charset="0"/>
                <a:ea typeface="ＭＳ Ｐゴシック" panose="020B0600070205080204" pitchFamily="34" charset="-128"/>
                <a:cs typeface="Arial" panose="020B0604020202020204" pitchFamily="34" charset="0"/>
              </a:rPr>
              <a:t>Evacuar las áreas afectadas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s-us" sz="1000">
                <a:latin typeface="Arial" panose="020B0604020202020204" pitchFamily="34" charset="0"/>
                <a:ea typeface="ＭＳ Ｐゴシック" panose="020B0600070205080204" pitchFamily="34" charset="-128"/>
                <a:cs typeface="Arial" panose="020B0604020202020204" pitchFamily="34" charset="0"/>
              </a:rPr>
              <a:t>Establecer un comando unificado</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s-us" sz="1000">
                <a:latin typeface="Arial" panose="020B0604020202020204" pitchFamily="34" charset="0"/>
                <a:ea typeface="ＭＳ Ｐゴシック" panose="020B0600070205080204" pitchFamily="34" charset="-128"/>
                <a:cs typeface="Arial" panose="020B0604020202020204" pitchFamily="34" charset="0"/>
              </a:rPr>
              <a:t>Establecer zonas calientes, tibias y frías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s-us" sz="1000">
                <a:latin typeface="Arial" panose="020B0604020202020204" pitchFamily="34" charset="0"/>
                <a:ea typeface="ＭＳ Ｐゴシック" panose="020B0600070205080204" pitchFamily="34" charset="-128"/>
                <a:cs typeface="Arial" panose="020B0604020202020204" pitchFamily="34" charset="0"/>
              </a:rPr>
              <a:t>Continúa en la siguiente diapositiva.</a:t>
            </a:r>
          </a:p>
        </p:txBody>
      </p:sp>
      <p:sp>
        <p:nvSpPr>
          <p:cNvPr id="4" name="Slide Number Placeholder 3"/>
          <p:cNvSpPr>
            <a:spLocks noGrp="1"/>
          </p:cNvSpPr>
          <p:nvPr>
            <p:ph type="sldNum" sz="quarter" idx="5"/>
          </p:nvPr>
        </p:nvSpPr>
        <p:spPr/>
        <p:txBody>
          <a:bodyPr rtlCol="0"/>
          <a:lstStyle/>
          <a:p>
            <a:pPr rtl="0">
              <a:defRPr/>
            </a:pPr>
            <a:fld id="{716C993C-0C7E-46C8-B837-B414561F4B7E}" type="slidenum">
              <a:rPr lang="en-US" altLang="en-US" smtClean="0"/>
              <a:pPr>
                <a:defRPr/>
              </a:pPr>
              <a:t>29</a:t>
            </a:fld>
            <a:endParaRPr lang="en-US" altLang="en-US"/>
          </a:p>
        </p:txBody>
      </p:sp>
    </p:spTree>
    <p:extLst>
      <p:ext uri="{BB962C8B-B14F-4D97-AF65-F5344CB8AC3E}">
        <p14:creationId xmlns:p14="http://schemas.microsoft.com/office/powerpoint/2010/main" val="14721888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57CD8C6B-4664-4BBC-8100-AC968D4E9C6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146BBBD2-4631-446E-81A5-2CDD0DF7BBF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rtlCol="0" anchor="t" anchorCtr="0" compatLnSpc="1">
            <a:prstTxWarp prst="textNoShape">
              <a:avLst/>
            </a:prstTxWarp>
          </a:bodyPr>
          <a:lstStyle/>
          <a:p>
            <a:pPr rtl="0"/>
            <a:r>
              <a:rPr lang="es-us" sz="1000" i="1">
                <a:latin typeface="Arial" panose="020B0604020202020204" pitchFamily="34" charset="0"/>
                <a:ea typeface="ＭＳ Ｐゴシック" panose="020B0600070205080204" pitchFamily="34" charset="-128"/>
                <a:cs typeface="Arial" panose="020B0604020202020204" pitchFamily="34" charset="0"/>
              </a:rPr>
              <a:t>Muestre el video </a:t>
            </a:r>
            <a:r>
              <a:rPr lang="es-us" sz="1000">
                <a:latin typeface="Arial" panose="020B0604020202020204" pitchFamily="34" charset="0"/>
                <a:ea typeface="ＭＳ Ｐゴシック" panose="020B0600070205080204" pitchFamily="34" charset="-128"/>
                <a:cs typeface="Arial" panose="020B0604020202020204" pitchFamily="34" charset="0"/>
              </a:rPr>
              <a:t>Consideraciones sobre la respuesta a emergencias</a:t>
            </a:r>
            <a:r>
              <a:rPr lang="es-us" sz="1000" i="1">
                <a:latin typeface="Arial" panose="020B0604020202020204" pitchFamily="34" charset="0"/>
                <a:ea typeface="ＭＳ Ｐゴシック" panose="020B0600070205080204" pitchFamily="34" charset="-128"/>
                <a:cs typeface="Arial" panose="020B0604020202020204" pitchFamily="34" charset="0"/>
              </a:rPr>
              <a:t> (12:14 a 15:41). </a:t>
            </a:r>
          </a:p>
          <a:p>
            <a:pPr rtl="0"/>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pPr rtl="0"/>
            <a:r>
              <a:rPr lang="es-us" sz="1000">
                <a:latin typeface="Arial" panose="020B0604020202020204" pitchFamily="34" charset="0"/>
                <a:ea typeface="ＭＳ Ｐゴシック" panose="020B0600070205080204" pitchFamily="34" charset="-128"/>
                <a:cs typeface="Arial" panose="020B0604020202020204" pitchFamily="34" charset="0"/>
              </a:rPr>
              <a:t>Como se habló anteriormente, hemos visto que la industria del etanol ha tenido un gran crecimiento y continuará extendiéndose. Como siempre, los socorristas deben estar preparados para las emergencias relacionadas con líquidos inflamables. Los combustibles mezclados con etanol son similares a otros líquidos inflamables y a sus peligros. El peligro predominante de las emergencias con etanol no proviene de incidentes que involucran automóviles y camiones que funcionan con combustible mezclado con etanol, sino de camiones cisterna y vagones cisterna que transportan grandes cantidades de etanol, plantas de producción e instalaciones de almacenamiento. Los socorristas deben prepararse para emergencias a gran escala y, según sea necesario, participar en actividades operativas con las técnicas y los medios de extinción más eficaces. Este módulo se centrará en los conceptos básicos de la espuma y cómo debe aplicarse específicamente a las emergencias relacionadas con el etanol.</a:t>
            </a:r>
          </a:p>
          <a:p>
            <a:pPr rtl="0"/>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pPr rtl="0"/>
            <a:r>
              <a:rPr lang="es-us" sz="1000">
                <a:latin typeface="Arial" panose="020B0604020202020204" pitchFamily="34" charset="0"/>
                <a:ea typeface="ＭＳ Ｐゴシック" panose="020B0600070205080204" pitchFamily="34" charset="-128"/>
                <a:cs typeface="Arial" panose="020B0604020202020204" pitchFamily="34" charset="0"/>
              </a:rPr>
              <a:t>En este programa se recomienda usar espuma AR-AFFF.  Tenga en cuenta que ha cambiado la composición de las espumas de protección contra incendios en los últimos años debido a los efectos de las espumas fluoradas antiguas en la salud y el medio ambiente. Ahora se fabrica una nueva formulación conocida como espumas sin flúor. Se recomienda que consulte la hoja de datos de seguridad (SDS) de su suministro de espuma actual y tenga cuidado si usa espumas antiguas. Para obtener más información sobre las sustancias perfluoroalquiladas y polifluoroalquiladas (PFAS) o ácido perfluorooctanoico (PFOA), visite https://www.epa.gov/pfas.  </a:t>
            </a:r>
          </a:p>
          <a:p>
            <a:pPr rtl="0"/>
            <a:endParaRPr lang="en-US" altLang="en-US" dirty="0">
              <a:ea typeface="ＭＳ Ｐゴシック" panose="020B0600070205080204" pitchFamily="34" charset="-128"/>
            </a:endParaRPr>
          </a:p>
        </p:txBody>
      </p:sp>
      <p:sp>
        <p:nvSpPr>
          <p:cNvPr id="15364" name="Slide Number Placeholder 3">
            <a:extLst>
              <a:ext uri="{FF2B5EF4-FFF2-40B4-BE49-F238E27FC236}">
                <a16:creationId xmlns:a16="http://schemas.microsoft.com/office/drawing/2014/main" id="{5F82D4C1-3D57-40D1-A23A-31AAAA674D9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rtl="0">
              <a:spcBef>
                <a:spcPct val="0"/>
              </a:spcBef>
            </a:pPr>
            <a:fld id="{6AA73CC3-EAE5-4A5E-A3AF-966C764AEA64}" type="slidenum">
              <a:rPr lang="en-US" altLang="en-US" smtClean="0">
                <a:cs typeface="Arial" panose="020B0604020202020204" pitchFamily="34" charset="0"/>
              </a:rPr>
              <a:pPr>
                <a:spcBef>
                  <a:spcPct val="0"/>
                </a:spcBef>
              </a:pPr>
              <a:t>3</a:t>
            </a:fld>
            <a:endParaRPr lang="en-US" altLang="en-US">
              <a:cs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normAutofit fontScale="77500" lnSpcReduction="20000"/>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s-us" sz="1000">
                <a:latin typeface="Arial" panose="020B0604020202020204" pitchFamily="34" charset="0"/>
                <a:ea typeface="ＭＳ Ｐゴシック" panose="020B0600070205080204" pitchFamily="34" charset="-128"/>
                <a:cs typeface="Arial" panose="020B0604020202020204" pitchFamily="34" charset="0"/>
              </a:rPr>
              <a:t>Continuación - </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s-us" sz="1000">
                <a:latin typeface="Arial" panose="020B0604020202020204" pitchFamily="34" charset="0"/>
                <a:ea typeface="ＭＳ Ｐゴシック" panose="020B0600070205080204" pitchFamily="34" charset="-128"/>
                <a:cs typeface="Arial" panose="020B0604020202020204" pitchFamily="34" charset="0"/>
              </a:rPr>
              <a:t>Proteger las exposiciones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s-us" sz="1000">
                <a:latin typeface="Arial" panose="020B0604020202020204" pitchFamily="34" charset="0"/>
                <a:ea typeface="ＭＳ Ｐゴシック" panose="020B0600070205080204" pitchFamily="34" charset="-128"/>
                <a:cs typeface="Arial" panose="020B0604020202020204" pitchFamily="34" charset="0"/>
              </a:rPr>
              <a:t>Denegar la entrada</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s-us" sz="1000">
                <a:latin typeface="Arial" panose="020B0604020202020204" pitchFamily="34" charset="0"/>
                <a:ea typeface="ＭＳ Ｐゴシック" panose="020B0600070205080204" pitchFamily="34" charset="-128"/>
                <a:cs typeface="Arial" panose="020B0604020202020204" pitchFamily="34" charset="0"/>
              </a:rPr>
              <a:t>Reunir recursos para participar en actividades de mitigación en el área de preparación</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s-us" sz="1000">
                <a:latin typeface="Arial" panose="020B0604020202020204" pitchFamily="34" charset="0"/>
                <a:ea typeface="ＭＳ Ｐゴシック" panose="020B0600070205080204" pitchFamily="34" charset="-128"/>
                <a:cs typeface="Arial" panose="020B0604020202020204" pitchFamily="34" charset="0"/>
              </a:rPr>
              <a:t>Asegurarse de usar la tasa de aplicación recomendada para el etanol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s-us" sz="1000">
                <a:latin typeface="Arial" panose="020B0604020202020204" pitchFamily="34" charset="0"/>
                <a:ea typeface="ＭＳ Ｐゴシック" panose="020B0600070205080204" pitchFamily="34" charset="-128"/>
                <a:cs typeface="Arial" panose="020B0604020202020204" pitchFamily="34" charset="0"/>
              </a:rPr>
              <a:t>AR-AFFF es la espuma de elección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s-us" sz="1000">
                <a:latin typeface="Arial" panose="020B0604020202020204" pitchFamily="34" charset="0"/>
                <a:ea typeface="ＭＳ Ｐゴシック" panose="020B0600070205080204" pitchFamily="34" charset="-128"/>
                <a:cs typeface="Arial" panose="020B0604020202020204" pitchFamily="34" charset="0"/>
              </a:rPr>
              <a:t>Tenga en cuenta que las espumas AR son efectivas tanto para extinguir incendios de alcohol como incendios de hidrocarburos. Independientemente del tipo de incidente, alcance o magnitud, los socorristas respetan los parámetros profesionales universales de Seguridad de la Vida, Estabilización de Incidentes y Conservación de la Propiedad (LIP) que, en última instancia, conducen a actividades de recuperación.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s-us" sz="1000">
                <a:latin typeface="Arial" panose="020B0604020202020204" pitchFamily="34" charset="0"/>
                <a:ea typeface="ＭＳ Ｐゴシック" panose="020B0600070205080204" pitchFamily="34" charset="-128"/>
                <a:cs typeface="Arial" panose="020B0604020202020204" pitchFamily="34" charset="0"/>
              </a:rPr>
              <a:t>En cada incidente, se debe iniciar algún tipo de proceso de gestión para “organizar el caos”. Este sistema de gestión de incidentes (ICS) se vuelve aún más importante cuando la naturaleza de estos incidentes aumenta en complejidad, extensión geográfica y, como se mencionó anteriormente, alcance, magnitud e involucrando a múltiples organizaciones de respuesta con responsabilidad legal o capacidades funcionales.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s-us" sz="1000">
                <a:latin typeface="Arial" panose="020B0604020202020204" pitchFamily="34" charset="0"/>
                <a:ea typeface="ＭＳ Ｐゴシック" panose="020B0600070205080204" pitchFamily="34" charset="-128"/>
                <a:cs typeface="Arial" panose="020B0604020202020204" pitchFamily="34" charset="0"/>
              </a:rPr>
              <a:t>Dentro del concepto del sistema de gestión de incidentes, deben abordarse los puntos de referencia estandarizados en cada incidente de combustibles mezclados con etanol. Esto garantizará la salud, la seguridad y el bienestar de los equipos de respuesta a emergencias y la comunidad afectada. Además, los puntos de referencia señalados anteriormente aseguran que se inicie el proceso de gestión de incidentes y que se desarrollen los objetivos.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s-us" sz="1000">
                <a:latin typeface="Arial" panose="020B0604020202020204" pitchFamily="34" charset="0"/>
                <a:ea typeface="ＭＳ Ｐゴシック" panose="020B0600070205080204" pitchFamily="34" charset="-128"/>
                <a:cs typeface="Arial" panose="020B0604020202020204" pitchFamily="34" charset="0"/>
              </a:rPr>
              <a:t>Se identifican estrategias o soluciones para lograr los objetivos, y se asignan recursos (humanos y equipos) con los conocimientos, las habilidades y las capacidades adecuados para realizar el trabajo necesario para lograr los objetivos específicos del incidente y los puntos de referencia universales analizados anteriormente.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s-us" sz="1000">
                <a:latin typeface="Arial" panose="020B0604020202020204" pitchFamily="34" charset="0"/>
                <a:ea typeface="ＭＳ Ｐゴシック" panose="020B0600070205080204" pitchFamily="34" charset="-128"/>
                <a:cs typeface="Arial" panose="020B0604020202020204" pitchFamily="34" charset="0"/>
              </a:rPr>
              <a:t>Finalmente, la intención de esta información es ayudar a los socorristas que siguen el proceso de gestión de ICS a llegar a una conclusión informada sobre si su incidente específico va a ser de naturaleza ofensiva o defensiva.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s-us" sz="1000">
                <a:latin typeface="Arial" panose="020B0604020202020204" pitchFamily="34" charset="0"/>
                <a:ea typeface="ＭＳ Ｐゴシック" panose="020B0600070205080204" pitchFamily="34" charset="-128"/>
                <a:cs typeface="Arial" panose="020B0604020202020204" pitchFamily="34" charset="0"/>
              </a:rPr>
              <a:t>*Tenga en cuenta que es posible que las operaciones ofensivas que involucran el uso de espuma AR-AFFF, equipos especializados de extinción de incendios de espuma y personal no sean siempre la mejor estrategia o las mejores soluciones para cada incidente con combustibles mezclados con etanol.</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Slide Number Placeholder 3"/>
          <p:cNvSpPr>
            <a:spLocks noGrp="1"/>
          </p:cNvSpPr>
          <p:nvPr>
            <p:ph type="sldNum" sz="quarter" idx="5"/>
          </p:nvPr>
        </p:nvSpPr>
        <p:spPr/>
        <p:txBody>
          <a:bodyPr rtlCol="0"/>
          <a:lstStyle/>
          <a:p>
            <a:pPr rtl="0">
              <a:defRPr/>
            </a:pPr>
            <a:fld id="{716C993C-0C7E-46C8-B837-B414561F4B7E}" type="slidenum">
              <a:rPr lang="en-US" altLang="en-US" smtClean="0"/>
              <a:pPr>
                <a:defRPr/>
              </a:pPr>
              <a:t>30</a:t>
            </a:fld>
            <a:endParaRPr lang="en-US" altLang="en-US"/>
          </a:p>
        </p:txBody>
      </p:sp>
    </p:spTree>
    <p:extLst>
      <p:ext uri="{BB962C8B-B14F-4D97-AF65-F5344CB8AC3E}">
        <p14:creationId xmlns:p14="http://schemas.microsoft.com/office/powerpoint/2010/main" val="33340438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a:extLst>
              <a:ext uri="{FF2B5EF4-FFF2-40B4-BE49-F238E27FC236}">
                <a16:creationId xmlns:a16="http://schemas.microsoft.com/office/drawing/2014/main" id="{CBDFD081-143A-4DE2-B0BD-52144D048CC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a:extLst>
              <a:ext uri="{FF2B5EF4-FFF2-40B4-BE49-F238E27FC236}">
                <a16:creationId xmlns:a16="http://schemas.microsoft.com/office/drawing/2014/main" id="{A2166562-23D3-40D9-B51B-293EC7E3583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rtlCol="0" anchor="t" anchorCtr="0" compatLnSpc="1">
            <a:prstTxWarp prst="textNoShape">
              <a:avLst/>
            </a:prstTxWarp>
          </a:bodyPr>
          <a:lstStyle/>
          <a:p>
            <a:pPr rtl="0"/>
            <a:r>
              <a:rPr lang="es-us" sz="1000">
                <a:latin typeface="Arial" panose="020B0604020202020204" pitchFamily="34" charset="0"/>
                <a:ea typeface="ＭＳ Ｐゴシック" panose="020B0600070205080204" pitchFamily="34" charset="-128"/>
                <a:cs typeface="Arial" panose="020B0604020202020204" pitchFamily="34" charset="0"/>
              </a:rPr>
              <a:t>Para determinar la cantidad de concentrado de espuma requerida, debe averiguar el tipo de combustible y el área involucrada. Los pies cuadrados multiplicados por la tasa de aplicación darán los gpm recomendados. La fórmula completa dará el concentrado total, esto incluye la duración del ataque y la tasa porcentual del concentrado que se utilizará. A manera de nota, duplique la cantidad de concentrado de espuma disponible antes de iniciar el ataque al fuego (cubre el ataque al incendio y mantiene la manta de espuma después del abatimiento). La duración depende de la naturaleza del incidente. Los tiempos típicos son 60 minutos para tanques y 20 minutos para derrames en el suelo para incidentes provocados únicamente por hidrocarburos.</a:t>
            </a:r>
          </a:p>
          <a:p>
            <a:pPr rtl="0"/>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pPr rtl="0"/>
            <a:r>
              <a:rPr lang="es-us" sz="1000">
                <a:latin typeface="Arial" panose="020B0604020202020204" pitchFamily="34" charset="0"/>
                <a:ea typeface="ＭＳ Ｐゴシック" panose="020B0600070205080204" pitchFamily="34" charset="-128"/>
                <a:cs typeface="Arial" panose="020B0604020202020204" pitchFamily="34" charset="0"/>
              </a:rPr>
              <a:t>*Los cálculos de espuma son cortesía de Williams Fire and Hazard Control.</a:t>
            </a:r>
          </a:p>
        </p:txBody>
      </p:sp>
      <p:sp>
        <p:nvSpPr>
          <p:cNvPr id="72708" name="Slide Number Placeholder 3">
            <a:extLst>
              <a:ext uri="{FF2B5EF4-FFF2-40B4-BE49-F238E27FC236}">
                <a16:creationId xmlns:a16="http://schemas.microsoft.com/office/drawing/2014/main" id="{5374CD69-54F6-441D-8932-3802897944B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rtl="0">
              <a:spcBef>
                <a:spcPct val="0"/>
              </a:spcBef>
            </a:pPr>
            <a:fld id="{B2F96E1C-482F-4629-B726-E966AD91E2E1}" type="slidenum">
              <a:rPr lang="en-US" altLang="en-US" smtClean="0">
                <a:cs typeface="Arial" panose="020B0604020202020204" pitchFamily="34" charset="0"/>
              </a:rPr>
              <a:pPr>
                <a:spcBef>
                  <a:spcPct val="0"/>
                </a:spcBef>
              </a:pPr>
              <a:t>31</a:t>
            </a:fld>
            <a:endParaRPr lang="en-US" altLang="en-US">
              <a:cs typeface="Arial" panose="020B060402020202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a:extLst>
              <a:ext uri="{FF2B5EF4-FFF2-40B4-BE49-F238E27FC236}">
                <a16:creationId xmlns:a16="http://schemas.microsoft.com/office/drawing/2014/main" id="{237EF4E0-9F25-46AA-8534-BD594A74485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a:extLst>
              <a:ext uri="{FF2B5EF4-FFF2-40B4-BE49-F238E27FC236}">
                <a16:creationId xmlns:a16="http://schemas.microsoft.com/office/drawing/2014/main" id="{378B6236-6798-4142-8E21-22926FC7C43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rtlCol="0" anchor="t" anchorCtr="0" compatLnSpc="1">
            <a:prstTxWarp prst="textNoShape">
              <a:avLst/>
            </a:prstTxWarp>
          </a:bodyPr>
          <a:lstStyle/>
          <a:p>
            <a:pPr rtl="0"/>
            <a:r>
              <a:rPr lang="es-us" sz="1000">
                <a:latin typeface="Arial" panose="020B0604020202020204" pitchFamily="34" charset="0"/>
                <a:ea typeface="ＭＳ Ｐゴシック" panose="020B0600070205080204" pitchFamily="34" charset="-128"/>
                <a:cs typeface="Arial" panose="020B0604020202020204" pitchFamily="34" charset="0"/>
              </a:rPr>
              <a:t>Las tasas de aplicación recomendadas para incendios por derrames de etanol de poca profundidad siguen la norma NFPA 11. El aumento de la tasa de aplicación de espuma por encima de la recomendación mínima generalmente reducirá el tiempo requerido para la extinción. </a:t>
            </a:r>
          </a:p>
          <a:p>
            <a:pPr rtl="0"/>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pPr rtl="0"/>
            <a:r>
              <a:rPr lang="es-us" sz="1000">
                <a:latin typeface="Arial" panose="020B0604020202020204" pitchFamily="34" charset="0"/>
                <a:ea typeface="ＭＳ Ｐゴシック" panose="020B0600070205080204" pitchFamily="34" charset="-128"/>
                <a:cs typeface="Arial" panose="020B0604020202020204" pitchFamily="34" charset="0"/>
              </a:rPr>
              <a:t>La tasa de aplicación de espumas formadoras de película que recomienda la NFPA para incidentes que involucran solamente hidrocarburos es igual a 0.1 gpm (solución de espuma) por pie cuadrado del área de superficie identificada con un tiempo mínimo de flujo de espuma terminada de 15 minutos. </a:t>
            </a:r>
          </a:p>
          <a:p>
            <a:pPr rtl="0"/>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pPr rtl="0"/>
            <a:r>
              <a:rPr lang="es-us" sz="1000">
                <a:latin typeface="Arial" panose="020B0604020202020204" pitchFamily="34" charset="0"/>
                <a:ea typeface="ＭＳ Ｐゴシック" panose="020B0600070205080204" pitchFamily="34" charset="-128"/>
                <a:cs typeface="Arial" panose="020B0604020202020204" pitchFamily="34" charset="0"/>
              </a:rPr>
              <a:t>Para incidentes con combustibles de cualquier tipo mezclados con etanol, los tiempos de flujo se determinan de acuerdo con las recomendaciones específicas del fabricante, así como la tasa de aplicación, que al menos se duplicará a 0.2 gpm por pie cuadrado del área de superficie identificada en el incidente.</a:t>
            </a:r>
          </a:p>
          <a:p>
            <a:pPr rtl="0"/>
            <a:endParaRPr lang="en-US" altLang="en-US" dirty="0">
              <a:ea typeface="ＭＳ Ｐゴシック" panose="020B0600070205080204" pitchFamily="34" charset="-128"/>
            </a:endParaRPr>
          </a:p>
        </p:txBody>
      </p:sp>
      <p:sp>
        <p:nvSpPr>
          <p:cNvPr id="70660" name="Slide Number Placeholder 3">
            <a:extLst>
              <a:ext uri="{FF2B5EF4-FFF2-40B4-BE49-F238E27FC236}">
                <a16:creationId xmlns:a16="http://schemas.microsoft.com/office/drawing/2014/main" id="{3FC5FEF1-B6DD-4597-BDF8-526A8987C12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rtl="0">
              <a:spcBef>
                <a:spcPct val="0"/>
              </a:spcBef>
            </a:pPr>
            <a:fld id="{A25B73B7-D858-4E43-ADF1-812E17C55A4E}" type="slidenum">
              <a:rPr lang="en-US" altLang="en-US" smtClean="0">
                <a:cs typeface="Arial" panose="020B0604020202020204" pitchFamily="34" charset="0"/>
              </a:rPr>
              <a:pPr>
                <a:spcBef>
                  <a:spcPct val="0"/>
                </a:spcBef>
              </a:pPr>
              <a:t>32</a:t>
            </a:fld>
            <a:endParaRPr lang="en-US" altLang="en-US">
              <a:cs typeface="Arial" panose="020B060402020202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a:extLst>
              <a:ext uri="{FF2B5EF4-FFF2-40B4-BE49-F238E27FC236}">
                <a16:creationId xmlns:a16="http://schemas.microsoft.com/office/drawing/2014/main" id="{49287A00-E3E5-498E-AFB7-DB929666885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a:extLst>
              <a:ext uri="{FF2B5EF4-FFF2-40B4-BE49-F238E27FC236}">
                <a16:creationId xmlns:a16="http://schemas.microsoft.com/office/drawing/2014/main" id="{59E7AE09-6662-4073-840A-196A649A23B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rtlCol="0" anchor="t" anchorCtr="0" compatLnSpc="1">
            <a:prstTxWarp prst="textNoShape">
              <a:avLst/>
            </a:prstTxWarp>
          </a:bodyPr>
          <a:lstStyle/>
          <a:p>
            <a:pPr rtl="0"/>
            <a:r>
              <a:rPr lang="es-us" sz="1000">
                <a:latin typeface="Arial" panose="020B0604020202020204" pitchFamily="34" charset="0"/>
                <a:ea typeface="ＭＳ Ｐゴシック" panose="020B0600070205080204" pitchFamily="34" charset="-128"/>
                <a:cs typeface="Arial" panose="020B0604020202020204" pitchFamily="34" charset="0"/>
              </a:rPr>
              <a:t>Para los incidentes con combustibles mezclados con etanol, el tiempo de aplicación se determina de acuerdo con las recomendaciones del fabricante de la espuma y el tipo de espuma que se utilizará. </a:t>
            </a:r>
          </a:p>
          <a:p>
            <a:pPr rtl="0"/>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pPr rtl="0"/>
            <a:r>
              <a:rPr lang="es-us" sz="1000">
                <a:latin typeface="Arial" panose="020B0604020202020204" pitchFamily="34" charset="0"/>
                <a:ea typeface="ＭＳ Ｐゴシック" panose="020B0600070205080204" pitchFamily="34" charset="-128"/>
                <a:cs typeface="Arial" panose="020B0604020202020204" pitchFamily="34" charset="0"/>
              </a:rPr>
              <a:t>Ejemplos de tasas de aplicación para combustibles mezclados con etanol:</a:t>
            </a:r>
          </a:p>
          <a:p>
            <a:pPr rtl="0"/>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pPr rtl="0"/>
            <a:r>
              <a:rPr lang="es-us" sz="1000">
                <a:latin typeface="Arial" panose="020B0604020202020204" pitchFamily="34" charset="0"/>
                <a:ea typeface="ＭＳ Ｐゴシック" panose="020B0600070205080204" pitchFamily="34" charset="-128"/>
                <a:cs typeface="Arial" panose="020B0604020202020204" pitchFamily="34" charset="0"/>
              </a:rPr>
              <a:t>Está ardiendo un área de 2000 pies cuadrados de combustible mezclado con etanol. Tiene una espuma Universal Plus 3 %/6 % disponible para asegurar la llama.</a:t>
            </a:r>
          </a:p>
          <a:p>
            <a:pPr rtl="0"/>
            <a:r>
              <a:rPr lang="es-us" sz="1000">
                <a:latin typeface="Arial" panose="020B0604020202020204" pitchFamily="34" charset="0"/>
                <a:ea typeface="ＭＳ Ｐゴシック" panose="020B0600070205080204" pitchFamily="34" charset="-128"/>
                <a:cs typeface="Arial" panose="020B0604020202020204" pitchFamily="34" charset="0"/>
              </a:rPr>
              <a:t>• 0.20 gpm/pie cuadrado X 2000 pies cuadrados = 400 gpm de solución de espuma requerida.</a:t>
            </a:r>
          </a:p>
          <a:p>
            <a:pPr rtl="0"/>
            <a:r>
              <a:rPr lang="es-us" sz="1000">
                <a:latin typeface="Arial" panose="020B0604020202020204" pitchFamily="34" charset="0"/>
                <a:ea typeface="ＭＳ Ｐゴシック" panose="020B0600070205080204" pitchFamily="34" charset="-128"/>
                <a:cs typeface="Arial" panose="020B0604020202020204" pitchFamily="34" charset="0"/>
              </a:rPr>
              <a:t>• 0.03 X 400 gpm = se requieren 12 galones de concentrado al 3 % por minuto. </a:t>
            </a:r>
          </a:p>
          <a:p>
            <a:pPr rtl="0"/>
            <a:r>
              <a:rPr lang="es-us" sz="1000">
                <a:latin typeface="Arial" panose="020B0604020202020204" pitchFamily="34" charset="0"/>
                <a:ea typeface="ＭＳ Ｐゴシック" panose="020B0600070205080204" pitchFamily="34" charset="-128"/>
                <a:cs typeface="Arial" panose="020B0604020202020204" pitchFamily="34" charset="0"/>
              </a:rPr>
              <a:t>• 12 galones X 30 minutos = 360 galones de concentrado AFFF al 3 % requeridos para controlar, extinguir e inicialmente asegurar un incendio de combustible mezclado con etanol de 2000 pies cuadrados. </a:t>
            </a:r>
          </a:p>
          <a:p>
            <a:pPr rtl="0"/>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pPr rtl="0"/>
            <a:r>
              <a:rPr lang="es-us" sz="1000">
                <a:latin typeface="Arial" panose="020B0604020202020204" pitchFamily="34" charset="0"/>
                <a:ea typeface="ＭＳ Ｐゴシック" panose="020B0600070205080204" pitchFamily="34" charset="-128"/>
                <a:cs typeface="Arial" panose="020B0604020202020204" pitchFamily="34" charset="0"/>
              </a:rPr>
              <a:t>Los cálculos de la tasa de aplicación le dicen algo más que simplemente “¿Cuánta espuma necesito?”; también le indican qué hardware, herramientas, dispositivos e incluso posiblemente qué técnica de aplicación pueden resultar más eficaces en función de las características específicas del incidente, como el clima y el terreno.   </a:t>
            </a:r>
          </a:p>
        </p:txBody>
      </p:sp>
      <p:sp>
        <p:nvSpPr>
          <p:cNvPr id="74756" name="Slide Number Placeholder 3">
            <a:extLst>
              <a:ext uri="{FF2B5EF4-FFF2-40B4-BE49-F238E27FC236}">
                <a16:creationId xmlns:a16="http://schemas.microsoft.com/office/drawing/2014/main" id="{8C379D61-5340-446D-A2B7-3EC3A988022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rtl="0">
              <a:spcBef>
                <a:spcPct val="0"/>
              </a:spcBef>
            </a:pPr>
            <a:fld id="{7F5E1673-5A8B-4775-99F0-211EB47DEB2A}" type="slidenum">
              <a:rPr lang="en-US" altLang="en-US" smtClean="0">
                <a:cs typeface="Arial" panose="020B0604020202020204" pitchFamily="34" charset="0"/>
              </a:rPr>
              <a:pPr>
                <a:spcBef>
                  <a:spcPct val="0"/>
                </a:spcBef>
              </a:pPr>
              <a:t>33</a:t>
            </a:fld>
            <a:endParaRPr lang="en-US" altLang="en-US">
              <a:cs typeface="Arial" panose="020B060402020202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a:extLst>
              <a:ext uri="{FF2B5EF4-FFF2-40B4-BE49-F238E27FC236}">
                <a16:creationId xmlns:a16="http://schemas.microsoft.com/office/drawing/2014/main" id="{9579FBFB-6931-467A-BB5B-0C16F146006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a:extLst>
              <a:ext uri="{FF2B5EF4-FFF2-40B4-BE49-F238E27FC236}">
                <a16:creationId xmlns:a16="http://schemas.microsoft.com/office/drawing/2014/main" id="{377C03B8-965F-4473-AF44-A0B29DF91ED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rtlCol="0" anchor="t" anchorCtr="0" compatLnSpc="1">
            <a:prstTxWarp prst="textNoShape">
              <a:avLst/>
            </a:prstTxWarp>
          </a:bodyPr>
          <a:lstStyle/>
          <a:p>
            <a:pPr rtl="0"/>
            <a:r>
              <a:rPr lang="es-us" sz="1000">
                <a:latin typeface="Arial" panose="020B0604020202020204" pitchFamily="34" charset="0"/>
                <a:ea typeface="ＭＳ Ｐゴシック" panose="020B0600070205080204" pitchFamily="34" charset="-128"/>
                <a:cs typeface="Arial" panose="020B0604020202020204" pitchFamily="34" charset="0"/>
              </a:rPr>
              <a:t>Este formulario específico proporciona orientación sobre la necesidad de recursos como parte de un plan previo detallado para cualquier instalación de almacenamiento masivo de líquidos o combustibles inflamables, almacenamiento masivo de plantas de producción de etanol o hidrocarburos y tanques de almacenamiento elevados a gran escala en una instalación minorista. </a:t>
            </a:r>
          </a:p>
          <a:p>
            <a:pPr rtl="0"/>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pPr rtl="0"/>
            <a:r>
              <a:rPr lang="es-us" sz="1000">
                <a:latin typeface="Arial" panose="020B0604020202020204" pitchFamily="34" charset="0"/>
                <a:ea typeface="ＭＳ Ｐゴシック" panose="020B0600070205080204" pitchFamily="34" charset="-128"/>
                <a:cs typeface="Arial" panose="020B0604020202020204" pitchFamily="34" charset="0"/>
              </a:rPr>
              <a:t>TENGA EN CUENTA que las tasas o densidades de aplicación recomendadas indicadas son para combustibles de hidrocarburos. La información resaltada con ROJO es el punto de partida para los combustibles mezclados con etanol. La metodología actual indica que se requieren mayores tasas de aplicación o densidades a medida que aumenta el diámetro del tanque. </a:t>
            </a:r>
          </a:p>
          <a:p>
            <a:pPr rtl="0"/>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pPr rtl="0"/>
            <a:r>
              <a:rPr lang="es-us" sz="1000">
                <a:latin typeface="Arial" panose="020B0604020202020204" pitchFamily="34" charset="0"/>
                <a:ea typeface="ＭＳ Ｐゴシック" panose="020B0600070205080204" pitchFamily="34" charset="-128"/>
                <a:cs typeface="Arial" panose="020B0604020202020204" pitchFamily="34" charset="0"/>
              </a:rPr>
              <a:t>Las organizaciones de respuesta ante emergencias con responsabilidades legales o capacidades funcionales deben trabajar en estrecha colaboración con los propietarios y los operadores de estas instalaciones durante el desarrollo de planes previos a los incidentes. Se recomienda encarecidamente aprovechar a los ingenieros de protección contra incendios y otros contratistas privados reconocidos a nivel nacional que participan en incidentes de alcance y magnitud con combustibles mezclados con etanol al calcular las necesidades de recursos para incluir las necesidades de concentrado de espuma AR-AFFF, el suministro de agua y el equipo especializado de extinción de incendios con espuma.</a:t>
            </a:r>
          </a:p>
          <a:p>
            <a:pPr rtl="0"/>
            <a:endParaRPr lang="en-US" altLang="en-US" dirty="0">
              <a:ea typeface="ＭＳ Ｐゴシック" panose="020B0600070205080204" pitchFamily="34" charset="-128"/>
            </a:endParaRPr>
          </a:p>
        </p:txBody>
      </p:sp>
      <p:sp>
        <p:nvSpPr>
          <p:cNvPr id="76804" name="Slide Number Placeholder 3">
            <a:extLst>
              <a:ext uri="{FF2B5EF4-FFF2-40B4-BE49-F238E27FC236}">
                <a16:creationId xmlns:a16="http://schemas.microsoft.com/office/drawing/2014/main" id="{02F885F9-AB8F-4422-A75A-91801150CA5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rtl="0">
              <a:spcBef>
                <a:spcPct val="0"/>
              </a:spcBef>
            </a:pPr>
            <a:fld id="{F85EF381-F634-4EBF-A111-1350EF800E0B}" type="slidenum">
              <a:rPr lang="en-US" altLang="en-US" smtClean="0">
                <a:cs typeface="Arial" panose="020B0604020202020204" pitchFamily="34" charset="0"/>
              </a:rPr>
              <a:pPr>
                <a:spcBef>
                  <a:spcPct val="0"/>
                </a:spcBef>
              </a:pPr>
              <a:t>34</a:t>
            </a:fld>
            <a:endParaRPr lang="en-US" altLang="en-US">
              <a:cs typeface="Arial" panose="020B060402020202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a:extLst>
              <a:ext uri="{FF2B5EF4-FFF2-40B4-BE49-F238E27FC236}">
                <a16:creationId xmlns:a16="http://schemas.microsoft.com/office/drawing/2014/main" id="{84A5A07F-966A-4526-833E-BCCF8542992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a:extLst>
              <a:ext uri="{FF2B5EF4-FFF2-40B4-BE49-F238E27FC236}">
                <a16:creationId xmlns:a16="http://schemas.microsoft.com/office/drawing/2014/main" id="{AF0343A2-3638-419C-B584-6ACBB0B0EE6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rtlCol="0"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s-us" sz="1000">
                <a:latin typeface="Arial" panose="020B0604020202020204" pitchFamily="34" charset="0"/>
                <a:ea typeface="ＭＳ Ｐゴシック" panose="020B0600070205080204" pitchFamily="34" charset="-128"/>
                <a:cs typeface="Arial" panose="020B0604020202020204" pitchFamily="34" charset="0"/>
              </a:rPr>
              <a:t>Recuerde que debido a las características de etanol y combustibles mezclados con etanol, es posible que se requieran o dupliquen necesidades adicionales de concentrado de espuma y mayores tiempos de flujo de espuma terminada para lograr los objetivos del incidente y la seguridad de la escena. </a:t>
            </a:r>
          </a:p>
          <a:p>
            <a:pPr rtl="0"/>
            <a:endParaRPr lang="en-US" altLang="en-US" dirty="0">
              <a:ea typeface="ＭＳ Ｐゴシック" panose="020B0600070205080204" pitchFamily="34" charset="-128"/>
            </a:endParaRPr>
          </a:p>
        </p:txBody>
      </p:sp>
      <p:sp>
        <p:nvSpPr>
          <p:cNvPr id="78852" name="Slide Number Placeholder 3">
            <a:extLst>
              <a:ext uri="{FF2B5EF4-FFF2-40B4-BE49-F238E27FC236}">
                <a16:creationId xmlns:a16="http://schemas.microsoft.com/office/drawing/2014/main" id="{B2244FF2-2AFB-4088-89EA-24675E90BBA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rtl="0">
              <a:spcBef>
                <a:spcPct val="0"/>
              </a:spcBef>
            </a:pPr>
            <a:fld id="{82571BE7-E63C-497E-856E-3E55C86DFB98}" type="slidenum">
              <a:rPr lang="en-US" altLang="en-US" smtClean="0">
                <a:cs typeface="Arial" panose="020B0604020202020204" pitchFamily="34" charset="0"/>
              </a:rPr>
              <a:pPr>
                <a:spcBef>
                  <a:spcPct val="0"/>
                </a:spcBef>
              </a:pPr>
              <a:t>35</a:t>
            </a:fld>
            <a:endParaRPr lang="en-US" altLang="en-US">
              <a:cs typeface="Arial" panose="020B060402020202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id="{B609459E-20EC-4A3E-8420-3E6A263FAE3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a:extLst>
              <a:ext uri="{FF2B5EF4-FFF2-40B4-BE49-F238E27FC236}">
                <a16:creationId xmlns:a16="http://schemas.microsoft.com/office/drawing/2014/main" id="{726683F7-3C62-4FA0-B745-68242425207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rtlCol="0" anchor="t" anchorCtr="0" compatLnSpc="1">
            <a:prstTxWarp prst="textNoShape">
              <a:avLst/>
            </a:prstTxWarp>
          </a:bodyPr>
          <a:lstStyle/>
          <a:p>
            <a:pPr rtl="0">
              <a:lnSpc>
                <a:spcPct val="90000"/>
              </a:lnSpc>
            </a:pPr>
            <a:r>
              <a:rPr lang="es-us" sz="1000">
                <a:latin typeface="Arial" panose="020B0604020202020204" pitchFamily="34" charset="0"/>
                <a:ea typeface="ＭＳ Ｐゴシック" panose="020B0600070205080204" pitchFamily="34" charset="-128"/>
                <a:cs typeface="Arial" panose="020B0604020202020204" pitchFamily="34" charset="0"/>
              </a:rPr>
              <a:t>La regla general de las necesidades de espuma del incidente es duplicar la cantidad de concentrado de espuma disponible antes de iniciar el ataque al fuego (cubre el ataque al incendio y mantiene la manta de espuma después del abatimiento). </a:t>
            </a:r>
          </a:p>
          <a:p>
            <a:pPr rtl="0"/>
            <a:endParaRPr lang="en-US" altLang="en-US" dirty="0">
              <a:ea typeface="ＭＳ Ｐゴシック" panose="020B0600070205080204" pitchFamily="34" charset="-128"/>
            </a:endParaRPr>
          </a:p>
        </p:txBody>
      </p:sp>
      <p:sp>
        <p:nvSpPr>
          <p:cNvPr id="80900" name="Slide Number Placeholder 3">
            <a:extLst>
              <a:ext uri="{FF2B5EF4-FFF2-40B4-BE49-F238E27FC236}">
                <a16:creationId xmlns:a16="http://schemas.microsoft.com/office/drawing/2014/main" id="{8C245CC8-273B-47A3-AA58-7D0886C93FE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rtl="0">
              <a:spcBef>
                <a:spcPct val="0"/>
              </a:spcBef>
            </a:pPr>
            <a:fld id="{544BE304-8983-4D59-B167-76209174FD1A}" type="slidenum">
              <a:rPr lang="en-US" altLang="en-US" smtClean="0">
                <a:cs typeface="Arial" panose="020B0604020202020204" pitchFamily="34" charset="0"/>
              </a:rPr>
              <a:pPr>
                <a:spcBef>
                  <a:spcPct val="0"/>
                </a:spcBef>
              </a:pPr>
              <a:t>36</a:t>
            </a:fld>
            <a:endParaRPr lang="en-US" altLang="en-US">
              <a:cs typeface="Arial" panose="020B060402020202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a:extLst>
              <a:ext uri="{FF2B5EF4-FFF2-40B4-BE49-F238E27FC236}">
                <a16:creationId xmlns:a16="http://schemas.microsoft.com/office/drawing/2014/main" id="{6708802E-78D5-4FB8-97F7-8CCDD9763D4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a:extLst>
              <a:ext uri="{FF2B5EF4-FFF2-40B4-BE49-F238E27FC236}">
                <a16:creationId xmlns:a16="http://schemas.microsoft.com/office/drawing/2014/main" id="{4E449E04-3EDA-48FA-A2B9-E0B4E4D3154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rtlCol="0" anchor="t" anchorCtr="0" compatLnSpc="1">
            <a:prstTxWarp prst="textNoShape">
              <a:avLst/>
            </a:prstTxWarp>
          </a:bodyPr>
          <a:lstStyle/>
          <a:p>
            <a:pPr rtl="0"/>
            <a:r>
              <a:rPr lang="es-us" sz="1000" b="1">
                <a:latin typeface="Arial" panose="020B0604020202020204" pitchFamily="34" charset="0"/>
                <a:ea typeface="ＭＳ Ｐゴシック" panose="020B0600070205080204" pitchFamily="34" charset="-128"/>
                <a:cs typeface="Arial" panose="020B0604020202020204" pitchFamily="34" charset="0"/>
              </a:rPr>
              <a:t>Debate grupal:</a:t>
            </a:r>
          </a:p>
          <a:p>
            <a:pPr rtl="0"/>
            <a:r>
              <a:rPr lang="es-us" sz="1000" i="1">
                <a:latin typeface="Arial" panose="020B0604020202020204" pitchFamily="34" charset="0"/>
                <a:ea typeface="ＭＳ Ｐゴシック" panose="020B0600070205080204" pitchFamily="34" charset="-128"/>
                <a:cs typeface="Arial" panose="020B0604020202020204" pitchFamily="34" charset="0"/>
              </a:rPr>
              <a:t>Repase el ejemplo con los participantes: Cálculo de derrames, muestra los cálculos para determinar la cantidad apropiada de espuma necesaria para un incidente de transporte simulado que involucre etanol.</a:t>
            </a:r>
            <a:endParaRPr lang="en-US" altLang="en-US" sz="1000">
              <a:latin typeface="Arial" panose="020B0604020202020204" pitchFamily="34" charset="0"/>
              <a:ea typeface="ＭＳ Ｐゴシック" panose="020B0600070205080204" pitchFamily="34" charset="-128"/>
              <a:cs typeface="Arial" panose="020B0604020202020204" pitchFamily="34" charset="0"/>
            </a:endParaRPr>
          </a:p>
          <a:p>
            <a:pPr rtl="0"/>
            <a:endParaRPr lang="en-US" altLang="en-US">
              <a:ea typeface="ＭＳ Ｐゴシック" panose="020B0600070205080204" pitchFamily="34" charset="-128"/>
            </a:endParaRPr>
          </a:p>
        </p:txBody>
      </p:sp>
      <p:sp>
        <p:nvSpPr>
          <p:cNvPr id="82948" name="Slide Number Placeholder 3">
            <a:extLst>
              <a:ext uri="{FF2B5EF4-FFF2-40B4-BE49-F238E27FC236}">
                <a16:creationId xmlns:a16="http://schemas.microsoft.com/office/drawing/2014/main" id="{620465E9-E490-4D46-9A25-C0C1D7FBE65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rtl="0">
              <a:spcBef>
                <a:spcPct val="0"/>
              </a:spcBef>
            </a:pPr>
            <a:fld id="{D2F907F1-0905-45EA-9A46-C22B9F95F3C4}" type="slidenum">
              <a:rPr lang="en-US" altLang="en-US" smtClean="0">
                <a:cs typeface="Arial" panose="020B0604020202020204" pitchFamily="34" charset="0"/>
              </a:rPr>
              <a:pPr>
                <a:spcBef>
                  <a:spcPct val="0"/>
                </a:spcBef>
              </a:pPr>
              <a:t>37</a:t>
            </a:fld>
            <a:endParaRPr lang="en-US" altLang="en-US">
              <a:cs typeface="Arial" panose="020B060402020202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a:extLst>
              <a:ext uri="{FF2B5EF4-FFF2-40B4-BE49-F238E27FC236}">
                <a16:creationId xmlns:a16="http://schemas.microsoft.com/office/drawing/2014/main" id="{A0857C46-4E60-42C4-AB07-EB1468FB9BC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a:extLst>
              <a:ext uri="{FF2B5EF4-FFF2-40B4-BE49-F238E27FC236}">
                <a16:creationId xmlns:a16="http://schemas.microsoft.com/office/drawing/2014/main" id="{A6B7F92E-19B5-4E3D-9ABA-5C0B2AFF29F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rtlCol="0" anchor="t" anchorCtr="0" compatLnSpc="1">
            <a:prstTxWarp prst="textNoShape">
              <a:avLst/>
            </a:prstTxWarp>
          </a:bodyPr>
          <a:lstStyle/>
          <a:p>
            <a:pPr rtl="0"/>
            <a:endParaRPr lang="en-US" altLang="en-US" dirty="0">
              <a:ea typeface="ＭＳ Ｐゴシック" panose="020B0600070205080204" pitchFamily="34" charset="-128"/>
            </a:endParaRPr>
          </a:p>
        </p:txBody>
      </p:sp>
      <p:sp>
        <p:nvSpPr>
          <p:cNvPr id="84996" name="Slide Number Placeholder 3">
            <a:extLst>
              <a:ext uri="{FF2B5EF4-FFF2-40B4-BE49-F238E27FC236}">
                <a16:creationId xmlns:a16="http://schemas.microsoft.com/office/drawing/2014/main" id="{9A83F7BC-A051-4CA5-8D66-7BC97C30BB2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rtl="0">
              <a:spcBef>
                <a:spcPct val="0"/>
              </a:spcBef>
            </a:pPr>
            <a:fld id="{143B6F16-C558-476F-B935-946975A65562}" type="slidenum">
              <a:rPr lang="en-US" altLang="en-US" smtClean="0">
                <a:cs typeface="Arial" panose="020B0604020202020204" pitchFamily="34" charset="0"/>
              </a:rPr>
              <a:pPr>
                <a:spcBef>
                  <a:spcPct val="0"/>
                </a:spcBef>
              </a:pPr>
              <a:t>38</a:t>
            </a:fld>
            <a:endParaRPr lang="en-US" altLang="en-US">
              <a:cs typeface="Arial" panose="020B060402020202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a:extLst>
              <a:ext uri="{FF2B5EF4-FFF2-40B4-BE49-F238E27FC236}">
                <a16:creationId xmlns:a16="http://schemas.microsoft.com/office/drawing/2014/main" id="{FD8F6836-AA02-405D-9413-C37B44F5C27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a:extLst>
              <a:ext uri="{FF2B5EF4-FFF2-40B4-BE49-F238E27FC236}">
                <a16:creationId xmlns:a16="http://schemas.microsoft.com/office/drawing/2014/main" id="{4E7C02C7-B4B1-4E0C-BCD7-386054CC2042}"/>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rtlCol="0" anchor="t" anchorCtr="0" compatLnSpc="1">
            <a:prstTxWarp prst="textNoShape">
              <a:avLst/>
            </a:prstTxWarp>
            <a:normAutofit fontScale="70000" lnSpcReduction="20000"/>
          </a:bodyPr>
          <a:lstStyle/>
          <a:p>
            <a:pPr rtl="0">
              <a:defRPr/>
            </a:pPr>
            <a:r>
              <a:rPr lang="es-us" sz="1000">
                <a:latin typeface="Arial" panose="020B0604020202020204" pitchFamily="34" charset="0"/>
                <a:ea typeface="ＭＳ Ｐゴシック" pitchFamily="34" charset="-128"/>
                <a:cs typeface="Arial" panose="020B0604020202020204" pitchFamily="34" charset="0"/>
              </a:rPr>
              <a:t>La espuma AR se considera el mejor agente de extinción o combate de incendios para su uso en incidentes que involucran hidrocarburos y combustibles mezclados con etanol. </a:t>
            </a:r>
          </a:p>
          <a:p>
            <a:pPr rtl="0">
              <a:defRPr/>
            </a:pPr>
            <a:endParaRPr lang="en-US" altLang="en-US" sz="1000" dirty="0">
              <a:latin typeface="Arial" panose="020B0604020202020204" pitchFamily="34" charset="0"/>
              <a:ea typeface="ＭＳ Ｐゴシック" pitchFamily="34" charset="-128"/>
              <a:cs typeface="Arial" panose="020B0604020202020204" pitchFamily="34" charset="0"/>
            </a:endParaRPr>
          </a:p>
          <a:p>
            <a:pPr rtl="0">
              <a:defRPr/>
            </a:pPr>
            <a:r>
              <a:rPr lang="es-us" sz="1000">
                <a:latin typeface="Arial" panose="020B0604020202020204" pitchFamily="34" charset="0"/>
                <a:ea typeface="ＭＳ Ｐゴシック" pitchFamily="34" charset="-128"/>
                <a:cs typeface="Arial" panose="020B0604020202020204" pitchFamily="34" charset="0"/>
              </a:rPr>
              <a:t>Debido a su capacidad para desarrollar una capa de membrana polimérica protectora cuando se aplica a combustibles mezclados con etanol, la espuma AR-AFFF resultó ser la mejor opción para incidentes relacionados con este tipo de combustible. </a:t>
            </a:r>
          </a:p>
          <a:p>
            <a:pPr rtl="0">
              <a:defRPr/>
            </a:pPr>
            <a:endParaRPr lang="en-US" altLang="en-US" sz="1000" dirty="0">
              <a:latin typeface="Arial" panose="020B0604020202020204" pitchFamily="34" charset="0"/>
              <a:ea typeface="ＭＳ Ｐゴシック" pitchFamily="34" charset="-128"/>
              <a:cs typeface="Arial" panose="020B0604020202020204" pitchFamily="34" charset="0"/>
            </a:endParaRPr>
          </a:p>
          <a:p>
            <a:pPr rtl="0">
              <a:defRPr/>
            </a:pPr>
            <a:r>
              <a:rPr lang="es-us" sz="1000">
                <a:latin typeface="Arial" panose="020B0604020202020204" pitchFamily="34" charset="0"/>
                <a:ea typeface="ＭＳ Ｐゴシック" pitchFamily="34" charset="-128"/>
                <a:cs typeface="Arial" panose="020B0604020202020204" pitchFamily="34" charset="0"/>
              </a:rPr>
              <a:t>Debido a que la espuma AR-AFFF también funciona bien en incendios de gasolina, es la opción recomendada para todos los incendios de combustible que involucren gasolina o combustibles mezclados con etanol. </a:t>
            </a:r>
          </a:p>
          <a:p>
            <a:pPr rtl="0">
              <a:defRPr/>
            </a:pPr>
            <a:endParaRPr lang="en-US" altLang="en-US" sz="1000" dirty="0">
              <a:latin typeface="Arial" panose="020B0604020202020204" pitchFamily="34" charset="0"/>
              <a:ea typeface="ＭＳ Ｐゴシック" pitchFamily="34" charset="-128"/>
              <a:cs typeface="Arial" panose="020B0604020202020204" pitchFamily="34" charset="0"/>
            </a:endParaRPr>
          </a:p>
          <a:p>
            <a:pPr rtl="0">
              <a:defRPr/>
            </a:pPr>
            <a:r>
              <a:rPr lang="es-us" sz="1000">
                <a:latin typeface="Arial" panose="020B0604020202020204" pitchFamily="34" charset="0"/>
                <a:ea typeface="ＭＳ Ｐゴシック" pitchFamily="34" charset="-128"/>
                <a:cs typeface="Arial" panose="020B0604020202020204" pitchFamily="34" charset="0"/>
              </a:rPr>
              <a:t>Si no está claro la naturaleza química del combustible en combustión, AR-AFFF es la opción preferida desde el punto de vista de la respuesta. Consulte al fabricante de la espuma para conocer la tasa de aplicación recomendada.</a:t>
            </a:r>
          </a:p>
          <a:p>
            <a:pPr rtl="0">
              <a:defRPr/>
            </a:pPr>
            <a:endParaRPr lang="en-US" altLang="en-US" sz="1000" dirty="0">
              <a:latin typeface="Arial" panose="020B0604020202020204" pitchFamily="34" charset="0"/>
              <a:ea typeface="ＭＳ Ｐゴシック" pitchFamily="34" charset="-128"/>
              <a:cs typeface="Arial" panose="020B0604020202020204" pitchFamily="34" charset="0"/>
            </a:endParaRPr>
          </a:p>
          <a:p>
            <a:pPr rtl="0">
              <a:defRPr/>
            </a:pPr>
            <a:r>
              <a:rPr lang="es-us" sz="1000" b="1">
                <a:latin typeface="Arial" pitchFamily="34" charset="0"/>
                <a:cs typeface="Arial" pitchFamily="34" charset="0"/>
              </a:rPr>
              <a:t>Debate grupal:</a:t>
            </a:r>
          </a:p>
          <a:p>
            <a:pPr rtl="0">
              <a:defRPr/>
            </a:pPr>
            <a:r>
              <a:rPr lang="es-us" sz="1000" i="1">
                <a:latin typeface="Arial" pitchFamily="34" charset="0"/>
                <a:cs typeface="Arial" pitchFamily="34" charset="0"/>
              </a:rPr>
              <a:t>Para reforzar lo que se habló en este módulo, muestre el segmento de 6:12 a 10:45 del video </a:t>
            </a:r>
            <a:r>
              <a:rPr lang="es-us" sz="1000">
                <a:latin typeface="Arial" pitchFamily="34" charset="0"/>
                <a:cs typeface="Arial" pitchFamily="34" charset="0"/>
              </a:rPr>
              <a:t>Cómo Responder ante Incidentes Relacionados con el Etanol</a:t>
            </a:r>
            <a:r>
              <a:rPr lang="es-us" sz="1000" i="1">
                <a:latin typeface="Arial" pitchFamily="34" charset="0"/>
                <a:cs typeface="Arial" pitchFamily="34" charset="0"/>
              </a:rPr>
              <a:t>. Este segmento trata sobre el uso de la aplicación de espuma de Tipo II y Tipo III. </a:t>
            </a:r>
            <a:endParaRPr lang="en-US" sz="1000" b="1" i="1" dirty="0">
              <a:latin typeface="Arial" pitchFamily="34" charset="0"/>
              <a:cs typeface="Arial" pitchFamily="34" charset="0"/>
            </a:endParaRPr>
          </a:p>
          <a:p>
            <a:pPr rtl="0">
              <a:defRPr/>
            </a:pPr>
            <a:r>
              <a:rPr lang="es-us" sz="1000">
                <a:latin typeface="Arial" pitchFamily="34" charset="0"/>
                <a:cs typeface="Arial" pitchFamily="34" charset="0"/>
              </a:rPr>
              <a:t> </a:t>
            </a:r>
            <a:endParaRPr lang="en-US" sz="1000" i="1" dirty="0">
              <a:latin typeface="Arial" pitchFamily="34" charset="0"/>
              <a:cs typeface="Arial" pitchFamily="34" charset="0"/>
            </a:endParaRPr>
          </a:p>
          <a:p>
            <a:pPr rtl="0">
              <a:defRPr/>
            </a:pPr>
            <a:r>
              <a:rPr lang="es-us" sz="1000" i="1">
                <a:latin typeface="Arial" pitchFamily="34" charset="0"/>
                <a:cs typeface="Arial" pitchFamily="34" charset="0"/>
              </a:rPr>
              <a:t>Después del video, pregunte y analice lo siguiente:</a:t>
            </a:r>
          </a:p>
          <a:p>
            <a:pPr marL="171450" indent="-171450" rtl="0">
              <a:buFont typeface="Arial" pitchFamily="34" charset="0"/>
              <a:buChar char="•"/>
              <a:defRPr/>
            </a:pPr>
            <a:r>
              <a:rPr lang="es-us" sz="1000" i="1">
                <a:latin typeface="Arial" pitchFamily="34" charset="0"/>
                <a:cs typeface="Arial" pitchFamily="34" charset="0"/>
              </a:rPr>
              <a:t>¿Cuál es el propósito de la prueba de reignición? </a:t>
            </a:r>
          </a:p>
          <a:p>
            <a:pPr marL="628650" lvl="1" indent="-171450" rtl="0">
              <a:buFont typeface="Arial" pitchFamily="34" charset="0"/>
              <a:buChar char="•"/>
              <a:defRPr/>
            </a:pPr>
            <a:r>
              <a:rPr lang="es-us" sz="1000" b="1" i="1">
                <a:latin typeface="Arial" pitchFamily="34" charset="0"/>
                <a:cs typeface="Arial" pitchFamily="34" charset="0"/>
              </a:rPr>
              <a:t>Respuesta:</a:t>
            </a:r>
            <a:r>
              <a:rPr lang="es-us" sz="1000" i="1">
                <a:latin typeface="Arial" pitchFamily="34" charset="0"/>
                <a:cs typeface="Arial" pitchFamily="34" charset="0"/>
              </a:rPr>
              <a:t> Para evaluar la resistencia de una espuma al fuego</a:t>
            </a:r>
          </a:p>
          <a:p>
            <a:pPr marL="171450" indent="-171450" rtl="0">
              <a:buFont typeface="Arial" pitchFamily="34" charset="0"/>
              <a:buChar char="•"/>
              <a:defRPr/>
            </a:pPr>
            <a:r>
              <a:rPr lang="es-us" sz="1000" i="1">
                <a:latin typeface="Arial" pitchFamily="34" charset="0"/>
                <a:cs typeface="Arial" pitchFamily="34" charset="0"/>
              </a:rPr>
              <a:t>En la aplicación de Tipo II con etanol al 95 %, ¿qué espuma resultó más efectiva? </a:t>
            </a:r>
          </a:p>
          <a:p>
            <a:pPr marL="628650" lvl="1" indent="-171450" rtl="0">
              <a:buFont typeface="Arial" pitchFamily="34" charset="0"/>
              <a:buChar char="•"/>
              <a:defRPr/>
            </a:pPr>
            <a:r>
              <a:rPr lang="es-us" sz="1000" b="1" i="1">
                <a:latin typeface="Arial" pitchFamily="34" charset="0"/>
                <a:cs typeface="Arial" pitchFamily="34" charset="0"/>
              </a:rPr>
              <a:t>Respuesta:</a:t>
            </a:r>
            <a:r>
              <a:rPr lang="es-us" sz="1000" i="1">
                <a:latin typeface="Arial" pitchFamily="34" charset="0"/>
                <a:cs typeface="Arial" pitchFamily="34" charset="0"/>
              </a:rPr>
              <a:t> AR-AFFF</a:t>
            </a:r>
          </a:p>
          <a:p>
            <a:pPr marL="171450" indent="-171450" rtl="0">
              <a:buFont typeface="Arial" pitchFamily="34" charset="0"/>
              <a:buChar char="•"/>
              <a:defRPr/>
            </a:pPr>
            <a:r>
              <a:rPr lang="es-us" sz="1000" i="1">
                <a:latin typeface="Arial" pitchFamily="34" charset="0"/>
                <a:cs typeface="Arial" pitchFamily="34" charset="0"/>
              </a:rPr>
              <a:t>¿Cómo se comportó la AR-AFFF en la prueba de Tipo II con etanol al 95 %? </a:t>
            </a:r>
          </a:p>
          <a:p>
            <a:pPr marL="628650" lvl="1" indent="-171450" rtl="0">
              <a:buFont typeface="Arial" pitchFamily="34" charset="0"/>
              <a:buChar char="•"/>
              <a:defRPr/>
            </a:pPr>
            <a:r>
              <a:rPr lang="es-us" sz="1000" b="1" i="1">
                <a:latin typeface="Arial" pitchFamily="34" charset="0"/>
                <a:cs typeface="Arial" pitchFamily="34" charset="0"/>
              </a:rPr>
              <a:t>Respuesta:</a:t>
            </a:r>
            <a:r>
              <a:rPr lang="es-us" sz="1000" i="1">
                <a:latin typeface="Arial" pitchFamily="34" charset="0"/>
                <a:cs typeface="Arial" pitchFamily="34" charset="0"/>
              </a:rPr>
              <a:t> Extinguió el fuego pero no pasó la prueba de reignición.</a:t>
            </a:r>
          </a:p>
          <a:p>
            <a:pPr marL="171450" indent="-171450" rtl="0">
              <a:buFont typeface="Arial" pitchFamily="34" charset="0"/>
              <a:buChar char="•"/>
              <a:defRPr/>
            </a:pPr>
            <a:r>
              <a:rPr lang="es-us" sz="1000" i="1">
                <a:latin typeface="Arial" pitchFamily="34" charset="0"/>
                <a:cs typeface="Arial" pitchFamily="34" charset="0"/>
              </a:rPr>
              <a:t>¿Cuál fue la única espuma que pasó la prueba de rociadores en un incendio con etanol al 95 %? </a:t>
            </a:r>
          </a:p>
          <a:p>
            <a:pPr marL="628650" lvl="1" indent="-171450" rtl="0">
              <a:buFont typeface="Arial" pitchFamily="34" charset="0"/>
              <a:buChar char="•"/>
              <a:defRPr/>
            </a:pPr>
            <a:r>
              <a:rPr lang="es-us" sz="1000" b="1" i="1">
                <a:latin typeface="Arial" pitchFamily="34" charset="0"/>
                <a:cs typeface="Arial" pitchFamily="34" charset="0"/>
              </a:rPr>
              <a:t>Respuesta:</a:t>
            </a:r>
            <a:r>
              <a:rPr lang="es-us" sz="1000" i="1">
                <a:latin typeface="Arial" pitchFamily="34" charset="0"/>
                <a:cs typeface="Arial" pitchFamily="34" charset="0"/>
              </a:rPr>
              <a:t> AR-AFFF</a:t>
            </a:r>
          </a:p>
          <a:p>
            <a:pPr marL="171450" indent="-171450" rtl="0">
              <a:buFont typeface="Arial" pitchFamily="34" charset="0"/>
              <a:buChar char="•"/>
              <a:defRPr/>
            </a:pPr>
            <a:r>
              <a:rPr lang="es-us" sz="1000" i="1">
                <a:latin typeface="Arial" pitchFamily="34" charset="0"/>
                <a:cs typeface="Arial" pitchFamily="34" charset="0"/>
              </a:rPr>
              <a:t>En la prueba de Tipo III con etanol al 10 %, ¿la AR-AFFF pasó la prueba con la tasa de uso normal? </a:t>
            </a:r>
          </a:p>
          <a:p>
            <a:pPr marL="628650" lvl="1" indent="-171450" rtl="0">
              <a:buFont typeface="Arial" pitchFamily="34" charset="0"/>
              <a:buChar char="•"/>
              <a:defRPr/>
            </a:pPr>
            <a:r>
              <a:rPr lang="es-us" sz="1000" b="1" i="1">
                <a:latin typeface="Arial" pitchFamily="34" charset="0"/>
                <a:cs typeface="Arial" pitchFamily="34" charset="0"/>
              </a:rPr>
              <a:t>Respuesta:</a:t>
            </a:r>
            <a:r>
              <a:rPr lang="es-us" sz="1000" i="1">
                <a:latin typeface="Arial" pitchFamily="34" charset="0"/>
                <a:cs typeface="Arial" pitchFamily="34" charset="0"/>
              </a:rPr>
              <a:t> No, solo con una tasa de uso mayor</a:t>
            </a:r>
          </a:p>
          <a:p>
            <a:pPr marL="171450" indent="-171450" rtl="0">
              <a:buFont typeface="Arial" pitchFamily="34" charset="0"/>
              <a:buChar char="•"/>
              <a:defRPr/>
            </a:pPr>
            <a:r>
              <a:rPr lang="es-us" sz="1000" i="1">
                <a:latin typeface="Arial" pitchFamily="34" charset="0"/>
                <a:cs typeface="Arial" pitchFamily="34" charset="0"/>
              </a:rPr>
              <a:t>Según lo que analizamos en el módulo y lo que vimos en el video, ¿cuál sería el mejor método de aplicación de espuma para aplicaciones de Tipo III? ¿Por qué?</a:t>
            </a:r>
          </a:p>
          <a:p>
            <a:pPr marL="628650" lvl="1" indent="-171450" rtl="0">
              <a:buFont typeface="Arial" pitchFamily="34" charset="0"/>
              <a:buChar char="•"/>
              <a:defRPr/>
            </a:pPr>
            <a:r>
              <a:rPr lang="es-us" sz="1000" b="1" i="1">
                <a:latin typeface="Arial" pitchFamily="34" charset="0"/>
                <a:cs typeface="Arial" pitchFamily="34" charset="0"/>
              </a:rPr>
              <a:t>Respuesta:</a:t>
            </a:r>
            <a:r>
              <a:rPr lang="es-us" sz="1000" i="1">
                <a:latin typeface="Arial" pitchFamily="34" charset="0"/>
                <a:cs typeface="Arial" pitchFamily="34" charset="0"/>
              </a:rPr>
              <a:t> Rodaje, porque este método dirige la corriente de espuma hacia una estructura u objeto adyacente al combustible en combustión para crear un efecto en cascada que introduce la espuma en la superficie de la combustión más suavemente que la inmersión o la aplicación directa.</a:t>
            </a:r>
          </a:p>
          <a:p>
            <a:pPr marL="171450" indent="-171450" rtl="0">
              <a:buFont typeface="Arial" pitchFamily="34" charset="0"/>
              <a:buChar char="•"/>
              <a:defRPr/>
            </a:pPr>
            <a:r>
              <a:rPr lang="es-us" sz="1000" i="1">
                <a:latin typeface="Arial" pitchFamily="34" charset="0"/>
                <a:cs typeface="Arial" pitchFamily="34" charset="0"/>
              </a:rPr>
              <a:t>¿Por qué se debe evitar la aplicación directa o la inmersión en incendios de etanol o mezcla de etanol y combustible?</a:t>
            </a:r>
          </a:p>
          <a:p>
            <a:pPr marL="628650" lvl="1" indent="-171450" rtl="0">
              <a:buFont typeface="Arial" pitchFamily="34" charset="0"/>
              <a:buChar char="•"/>
              <a:defRPr/>
            </a:pPr>
            <a:r>
              <a:rPr lang="es-us" sz="1000" b="1">
                <a:latin typeface="Arial" pitchFamily="34" charset="0"/>
                <a:cs typeface="Arial" pitchFamily="34" charset="0"/>
              </a:rPr>
              <a:t>Respuesta:</a:t>
            </a:r>
            <a:r>
              <a:rPr lang="es-us" sz="1000">
                <a:latin typeface="Arial" pitchFamily="34" charset="0"/>
                <a:cs typeface="Arial" pitchFamily="34" charset="0"/>
              </a:rPr>
              <a:t> </a:t>
            </a:r>
            <a:r>
              <a:rPr lang="es-us" sz="1000" i="1">
                <a:latin typeface="Arial" pitchFamily="34" charset="0"/>
                <a:cs typeface="Arial" pitchFamily="34" charset="0"/>
              </a:rPr>
              <a:t>La inmersión perturba los polímeros en la espuma e impide una mezcla apropiada con el disolvente polar.</a:t>
            </a:r>
            <a:r>
              <a:rPr lang="es-us" sz="1000">
                <a:latin typeface="Arial" pitchFamily="34" charset="0"/>
                <a:cs typeface="Arial" pitchFamily="34" charset="0"/>
              </a:rPr>
              <a:t> </a:t>
            </a:r>
            <a:endParaRPr lang="en-US" sz="1000" i="1" dirty="0">
              <a:latin typeface="Arial" pitchFamily="34" charset="0"/>
              <a:cs typeface="Arial" pitchFamily="34" charset="0"/>
            </a:endParaRPr>
          </a:p>
          <a:p>
            <a:pPr rtl="0">
              <a:defRPr/>
            </a:pPr>
            <a:endParaRPr lang="en-US" sz="1000" dirty="0">
              <a:latin typeface="Arial" panose="020B0604020202020204" pitchFamily="34" charset="0"/>
              <a:cs typeface="Arial" panose="020B0604020202020204" pitchFamily="34" charset="0"/>
            </a:endParaRPr>
          </a:p>
          <a:p>
            <a:pPr rtl="0">
              <a:defRPr/>
            </a:pPr>
            <a:endParaRPr lang="en-US" altLang="en-US" sz="1000" dirty="0">
              <a:latin typeface="Arial" panose="020B0604020202020204" pitchFamily="34" charset="0"/>
              <a:ea typeface="ＭＳ Ｐゴシック" pitchFamily="34" charset="-128"/>
              <a:cs typeface="Arial" panose="020B0604020202020204" pitchFamily="34" charset="0"/>
            </a:endParaRPr>
          </a:p>
        </p:txBody>
      </p:sp>
      <p:sp>
        <p:nvSpPr>
          <p:cNvPr id="87044" name="Slide Number Placeholder 3">
            <a:extLst>
              <a:ext uri="{FF2B5EF4-FFF2-40B4-BE49-F238E27FC236}">
                <a16:creationId xmlns:a16="http://schemas.microsoft.com/office/drawing/2014/main" id="{010C62CD-0723-42CE-86BB-0448FC5419C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rtl="0">
              <a:spcBef>
                <a:spcPct val="0"/>
              </a:spcBef>
            </a:pPr>
            <a:fld id="{85FC74B7-0D53-4D13-A23C-3190CF682830}" type="slidenum">
              <a:rPr lang="en-US" altLang="en-US" smtClean="0">
                <a:cs typeface="Arial" panose="020B0604020202020204" pitchFamily="34" charset="0"/>
              </a:rPr>
              <a:pPr>
                <a:spcBef>
                  <a:spcPct val="0"/>
                </a:spcBef>
              </a:pPr>
              <a:t>39</a:t>
            </a:fld>
            <a:endParaRPr lang="en-US" altLang="en-US">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1F324435-7FB4-4B85-8545-0C93631BB0B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id="{1E1B4B92-53A7-4C12-BC6A-A30C4DB370EB}"/>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rtlCol="0" anchor="t" anchorCtr="0" compatLnSpc="1">
            <a:prstTxWarp prst="textNoShape">
              <a:avLst/>
            </a:prstTxWarp>
            <a:normAutofit fontScale="92500" lnSpcReduction="20000"/>
          </a:bodyPr>
          <a:lstStyle/>
          <a:p>
            <a:pPr rtl="0">
              <a:defRPr/>
            </a:pPr>
            <a:r>
              <a:rPr lang="es-us" sz="1000" b="1">
                <a:latin typeface="Arial" pitchFamily="34" charset="0"/>
                <a:ea typeface="ＭＳ Ｐゴシック" pitchFamily="34" charset="-128"/>
                <a:cs typeface="Arial" pitchFamily="34" charset="0"/>
              </a:rPr>
              <a:t>Debate grupal:</a:t>
            </a:r>
            <a:endParaRPr lang="en-US" altLang="en-US" sz="1000" i="1" dirty="0">
              <a:latin typeface="Arial" pitchFamily="34" charset="0"/>
              <a:ea typeface="ＭＳ Ｐゴシック" pitchFamily="34" charset="-128"/>
              <a:cs typeface="Arial" pitchFamily="34" charset="0"/>
            </a:endParaRPr>
          </a:p>
          <a:p>
            <a:pPr rtl="0">
              <a:defRPr/>
            </a:pPr>
            <a:r>
              <a:rPr lang="es-us" sz="1000" i="1">
                <a:latin typeface="Arial" pitchFamily="34" charset="0"/>
                <a:ea typeface="ＭＳ Ｐゴシック" pitchFamily="34" charset="-128"/>
                <a:cs typeface="Arial" pitchFamily="34" charset="0"/>
              </a:rPr>
              <a:t>Informe a los participantes que esta sección cubre los principios básicos del uso de espuma. Se pone aquí porque no todos los participantes tendrán este conocimiento básico de la espuma. También proporciona un puente a la siguiente sección sobre el uso específico de espuma con etanol y ayuda a ampliar su comprensión de por qué la mayoría de las espumas son ineficaces cuando se usan en emergencias con etanol.</a:t>
            </a:r>
            <a:endParaRPr lang="en-US" altLang="en-US" sz="1000" dirty="0">
              <a:latin typeface="Arial" pitchFamily="34" charset="0"/>
              <a:ea typeface="ＭＳ Ｐゴシック" pitchFamily="34" charset="-128"/>
              <a:cs typeface="Arial" pitchFamily="34" charset="0"/>
            </a:endParaRPr>
          </a:p>
          <a:p>
            <a:pPr rtl="0">
              <a:defRPr/>
            </a:pPr>
            <a:endParaRPr lang="en-US" altLang="en-US" sz="1000" i="1" dirty="0">
              <a:latin typeface="Arial" pitchFamily="34" charset="0"/>
              <a:ea typeface="ＭＳ Ｐゴシック" pitchFamily="34" charset="-128"/>
              <a:cs typeface="Arial" pitchFamily="34" charset="0"/>
            </a:endParaRPr>
          </a:p>
          <a:p>
            <a:pPr rtl="0">
              <a:defRPr/>
            </a:pPr>
            <a:r>
              <a:rPr lang="es-us" sz="1000" i="1">
                <a:latin typeface="Arial" pitchFamily="34" charset="0"/>
                <a:ea typeface="ＭＳ Ｐゴシック" pitchFamily="34" charset="-128"/>
                <a:cs typeface="Arial" pitchFamily="34" charset="0"/>
              </a:rPr>
              <a:t>La siguiente sección (desde Principios básicos de la espuma hasta Lluvia) es propiedad del Servicio de Extensión de Ingeniería de Texas (TEEX).</a:t>
            </a:r>
          </a:p>
          <a:p>
            <a:pPr rtl="0">
              <a:defRPr/>
            </a:pPr>
            <a:r>
              <a:rPr lang="es-us" sz="1000" i="1">
                <a:latin typeface="Arial" pitchFamily="34" charset="0"/>
                <a:ea typeface="ＭＳ Ｐゴシック" pitchFamily="34" charset="-128"/>
                <a:cs typeface="Arial" pitchFamily="34" charset="0"/>
              </a:rPr>
              <a:t> </a:t>
            </a:r>
          </a:p>
          <a:p>
            <a:pPr rtl="0">
              <a:defRPr/>
            </a:pPr>
            <a:r>
              <a:rPr lang="es-us" sz="1000" i="1">
                <a:latin typeface="Arial" pitchFamily="34" charset="0"/>
                <a:ea typeface="ＭＳ Ｐゴシック" pitchFamily="34" charset="-128"/>
                <a:cs typeface="Arial" pitchFamily="34" charset="0"/>
              </a:rPr>
              <a:t>La reproducción de esta sección del documento, en su totalidad o en parte, requiere la autorización por escrito del director, TEEX, Texas A&amp;M University System, a menos que dicha reproducción sea autorizada o ejecutada por el gobierno de los Estados Unidos.</a:t>
            </a:r>
          </a:p>
          <a:p>
            <a:pPr rtl="0">
              <a:defRPr/>
            </a:pPr>
            <a:endParaRPr lang="en-US" altLang="en-US" sz="1000" dirty="0">
              <a:latin typeface="Arial" panose="020B0604020202020204" pitchFamily="34" charset="0"/>
              <a:ea typeface="ＭＳ Ｐゴシック" pitchFamily="34" charset="-128"/>
              <a:cs typeface="Arial" panose="020B0604020202020204" pitchFamily="34" charset="0"/>
            </a:endParaRPr>
          </a:p>
          <a:p>
            <a:pPr rtl="0">
              <a:defRPr/>
            </a:pPr>
            <a:r>
              <a:rPr lang="es-us" sz="1000" b="0" i="0">
                <a:latin typeface="Arial" pitchFamily="34" charset="0"/>
                <a:ea typeface="ＭＳ Ｐゴシック" pitchFamily="34" charset="-128"/>
                <a:cs typeface="Arial" pitchFamily="34" charset="0"/>
              </a:rPr>
              <a:t>Para entender los principios básicos de la espuma, primero debemos entender</a:t>
            </a:r>
            <a:r>
              <a:rPr lang="es-us" sz="1000" b="1" i="1">
                <a:latin typeface="Arial" pitchFamily="34" charset="0"/>
                <a:ea typeface="ＭＳ Ｐゴシック" pitchFamily="34" charset="-128"/>
                <a:cs typeface="Arial" pitchFamily="34" charset="0"/>
              </a:rPr>
              <a:t>- ¿Qué es la espuma? </a:t>
            </a:r>
          </a:p>
          <a:p>
            <a:pPr rtl="0">
              <a:defRPr/>
            </a:pPr>
            <a:r>
              <a:rPr lang="es-us" sz="1000" b="1" i="1">
                <a:latin typeface="Arial" pitchFamily="34" charset="0"/>
                <a:ea typeface="ＭＳ Ｐゴシック" pitchFamily="34" charset="-128"/>
                <a:cs typeface="Arial" pitchFamily="34" charset="0"/>
              </a:rPr>
              <a:t> </a:t>
            </a:r>
            <a:r>
              <a:rPr lang="es-us" sz="1000">
                <a:latin typeface="Arial" pitchFamily="34" charset="0"/>
                <a:ea typeface="ＭＳ Ｐゴシック" pitchFamily="34" charset="-128"/>
                <a:cs typeface="Arial" pitchFamily="34" charset="0"/>
              </a:rPr>
              <a:t>Como se define en la norma 11 de la Asociación Nacional de Protección contra Incendios (NFPA), la espuma de baja expansión es:</a:t>
            </a:r>
          </a:p>
          <a:p>
            <a:pPr rtl="0">
              <a:defRPr/>
            </a:pPr>
            <a:r>
              <a:rPr lang="es-us" sz="1000">
                <a:latin typeface="Arial" pitchFamily="34" charset="0"/>
                <a:ea typeface="ＭＳ Ｐゴシック" pitchFamily="34" charset="-128"/>
                <a:cs typeface="Arial" pitchFamily="34" charset="0"/>
              </a:rPr>
              <a:t>“... un agregado de burbujas llenas de aire formadas a partir de soluciones acuosas y es de una densidad más baja que los líquidos inflamables. Se utiliza principalmente para formar una manta flotante cohesiva sobre líquidos inflamables y combustibles y previene o extingue el fuego al excluir el aire y enfriar el combustible. También evita la reignición al suprimir la formación de vapores inflamables. Tiene la propiedad de adherirse a las superficies, lo que proporciona un grado de protección contra la exposición de incendios adyacentes”.</a:t>
            </a:r>
          </a:p>
          <a:p>
            <a:pPr rtl="0">
              <a:defRPr/>
            </a:pPr>
            <a:endParaRPr lang="en-US" altLang="en-US" sz="1000" dirty="0">
              <a:latin typeface="Arial" pitchFamily="34" charset="0"/>
              <a:ea typeface="ＭＳ Ｐゴシック" pitchFamily="34" charset="-128"/>
              <a:cs typeface="Arial" pitchFamily="34" charset="0"/>
            </a:endParaRPr>
          </a:p>
          <a:p>
            <a:pPr rtl="0" eaLnBrk="1" hangingPunct="1">
              <a:lnSpc>
                <a:spcPct val="90000"/>
              </a:lnSpc>
              <a:defRPr/>
            </a:pPr>
            <a:r>
              <a:rPr lang="es-us" sz="1000" b="1" i="1">
                <a:solidFill>
                  <a:schemeClr val="bg1"/>
                </a:solidFill>
                <a:latin typeface="Arial" pitchFamily="34" charset="0"/>
                <a:ea typeface="ＭＳ Ｐゴシック" pitchFamily="34" charset="-128"/>
                <a:cs typeface="Arial" pitchFamily="34" charset="0"/>
              </a:rPr>
              <a:t>¿Qué es el concentrado de espuma?</a:t>
            </a:r>
          </a:p>
          <a:p>
            <a:pPr lvl="1" rtl="0" eaLnBrk="1" hangingPunct="1">
              <a:lnSpc>
                <a:spcPct val="90000"/>
              </a:lnSpc>
              <a:defRPr/>
            </a:pPr>
            <a:r>
              <a:rPr lang="es-us" sz="1000">
                <a:solidFill>
                  <a:schemeClr val="bg1"/>
                </a:solidFill>
                <a:latin typeface="Arial" pitchFamily="34" charset="0"/>
                <a:ea typeface="ＭＳ Ｐゴシック" pitchFamily="34" charset="-128"/>
                <a:cs typeface="Arial" pitchFamily="34" charset="0"/>
              </a:rPr>
              <a:t>“... un agente espumante líquido concentrado tal como se recibe del fabricante”. (NFPA 11 versión 2016)</a:t>
            </a:r>
          </a:p>
          <a:p>
            <a:pPr lvl="1" rtl="0" eaLnBrk="1" hangingPunct="1">
              <a:lnSpc>
                <a:spcPct val="90000"/>
              </a:lnSpc>
              <a:defRPr/>
            </a:pPr>
            <a:endParaRPr lang="en-US" altLang="en-US" sz="1000" dirty="0">
              <a:solidFill>
                <a:schemeClr val="bg1"/>
              </a:solidFill>
              <a:latin typeface="Arial" pitchFamily="34" charset="0"/>
              <a:ea typeface="ＭＳ Ｐゴシック" pitchFamily="34" charset="-128"/>
              <a:cs typeface="Arial" pitchFamily="34" charset="0"/>
            </a:endParaRPr>
          </a:p>
          <a:p>
            <a:pPr rtl="0" eaLnBrk="1" hangingPunct="1">
              <a:lnSpc>
                <a:spcPct val="90000"/>
              </a:lnSpc>
              <a:defRPr/>
            </a:pPr>
            <a:r>
              <a:rPr lang="es-us" sz="1000" b="1" i="1">
                <a:solidFill>
                  <a:schemeClr val="bg1"/>
                </a:solidFill>
                <a:latin typeface="Arial" pitchFamily="34" charset="0"/>
                <a:ea typeface="ＭＳ Ｐゴシック" pitchFamily="34" charset="-128"/>
                <a:cs typeface="Arial" pitchFamily="34" charset="0"/>
              </a:rPr>
              <a:t>¿Qué es el concentrado de espuma resistente al alcohol?</a:t>
            </a:r>
          </a:p>
          <a:p>
            <a:pPr lvl="1" rtl="0" eaLnBrk="1" hangingPunct="1">
              <a:lnSpc>
                <a:spcPct val="90000"/>
              </a:lnSpc>
              <a:defRPr/>
            </a:pPr>
            <a:r>
              <a:rPr lang="es-us" sz="1000">
                <a:solidFill>
                  <a:schemeClr val="bg1"/>
                </a:solidFill>
                <a:latin typeface="Arial" pitchFamily="34" charset="0"/>
                <a:ea typeface="ＭＳ Ｐゴシック" pitchFamily="34" charset="-128"/>
                <a:cs typeface="Arial" pitchFamily="34" charset="0"/>
              </a:rPr>
              <a:t>“... un concentrado que se utiliza para combatir incendios en materiales solubles en agua y otros combustibles que se pueden destruir por las espumas regulares”. (NFPA 11 versión 2016)</a:t>
            </a:r>
          </a:p>
          <a:p>
            <a:pPr rtl="0">
              <a:defRPr/>
            </a:pPr>
            <a:endParaRPr lang="en-US" altLang="en-US" sz="1000" dirty="0">
              <a:latin typeface="Arial" pitchFamily="34" charset="0"/>
              <a:ea typeface="ＭＳ Ｐゴシック" pitchFamily="34" charset="-128"/>
              <a:cs typeface="Arial" pitchFamily="34" charset="0"/>
            </a:endParaRPr>
          </a:p>
          <a:p>
            <a:pPr rtl="0">
              <a:defRPr/>
            </a:pPr>
            <a:endParaRPr lang="en-US" altLang="en-US" sz="1000" dirty="0">
              <a:latin typeface="Arial" pitchFamily="34" charset="0"/>
              <a:ea typeface="ＭＳ Ｐゴシック" pitchFamily="34" charset="-128"/>
              <a:cs typeface="Arial" pitchFamily="34" charset="0"/>
            </a:endParaRPr>
          </a:p>
        </p:txBody>
      </p:sp>
      <p:sp>
        <p:nvSpPr>
          <p:cNvPr id="17412" name="Slide Number Placeholder 3">
            <a:extLst>
              <a:ext uri="{FF2B5EF4-FFF2-40B4-BE49-F238E27FC236}">
                <a16:creationId xmlns:a16="http://schemas.microsoft.com/office/drawing/2014/main" id="{22AF8DBE-9C02-4F5E-B927-24403363DC6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rtl="0">
              <a:spcBef>
                <a:spcPct val="0"/>
              </a:spcBef>
            </a:pPr>
            <a:fld id="{134CD5A6-9BAB-4E09-A0B7-3100A3D14378}" type="slidenum">
              <a:rPr lang="en-US" altLang="en-US" smtClean="0">
                <a:cs typeface="Arial" panose="020B0604020202020204" pitchFamily="34" charset="0"/>
              </a:rPr>
              <a:pPr>
                <a:spcBef>
                  <a:spcPct val="0"/>
                </a:spcBef>
              </a:pPr>
              <a:t>4</a:t>
            </a:fld>
            <a:endParaRPr lang="en-US" altLang="en-US">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9A197418-F2F8-4DFE-AA3A-B2CF4A9916A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6A2B9616-5578-45C9-9245-C468FE2649F3}"/>
              </a:ext>
            </a:extLst>
          </p:cNvPr>
          <p:cNvSpPr>
            <a:spLocks noGrp="1"/>
          </p:cNvSpPr>
          <p:nvPr>
            <p:ph type="body" idx="1"/>
          </p:nvPr>
        </p:nvSpPr>
        <p:spPr/>
        <p:txBody>
          <a:bodyPr rtlCol="0"/>
          <a:lstStyle/>
          <a:p>
            <a:pPr marL="0" indent="0" rtl="0">
              <a:buFont typeface="Arial" pitchFamily="34" charset="0"/>
              <a:buNone/>
              <a:defRPr/>
            </a:pPr>
            <a:r>
              <a:rPr lang="es-us" sz="1000">
                <a:latin typeface="Arial" pitchFamily="34" charset="0"/>
                <a:cs typeface="Arial" pitchFamily="34" charset="0"/>
              </a:rPr>
              <a:t>El etanol seguirá ardiendo diluido con cinco partes de agua por un parte de etanol (proporción 5:1 o dilución del 500 %). Muchos agentes extintores son eficaces para incendios causados por líquidos inflamables. Sin embargo, la espuma es el único agente capaz de suprimir los vapores y proporcionar una prueba visible de seguridad. Algunas razones para usar espuma son las siguientes: </a:t>
            </a:r>
          </a:p>
          <a:p>
            <a:pPr marL="171450" indent="-171450" rtl="0">
              <a:buFont typeface="Arial" panose="020B0604020202020204" pitchFamily="34" charset="0"/>
              <a:buChar char="•"/>
              <a:defRPr/>
            </a:pPr>
            <a:r>
              <a:rPr lang="es-us" sz="1000">
                <a:latin typeface="Arial" pitchFamily="34" charset="0"/>
                <a:cs typeface="Arial" pitchFamily="34" charset="0"/>
              </a:rPr>
              <a:t>La espuma puede proporcionar protección contra líquidos inflamables al personal de bomberos y rescate durante las operaciones de emergencia cuando se aplica y mantiene correctamente.</a:t>
            </a:r>
          </a:p>
          <a:p>
            <a:pPr marL="171450" indent="-171450" rtl="0">
              <a:buFont typeface="Arial" panose="020B0604020202020204" pitchFamily="34" charset="0"/>
              <a:buChar char="•"/>
              <a:defRPr/>
            </a:pPr>
            <a:r>
              <a:rPr lang="es-us" sz="1000">
                <a:latin typeface="Arial" pitchFamily="34" charset="0"/>
                <a:cs typeface="Arial" pitchFamily="34" charset="0"/>
              </a:rPr>
              <a:t>Una manta de espuma sobre un derrame no encendido puede evitar un incendio.</a:t>
            </a:r>
          </a:p>
          <a:p>
            <a:pPr marL="171450" indent="-171450" rtl="0">
              <a:buFont typeface="Arial" panose="020B0604020202020204" pitchFamily="34" charset="0"/>
              <a:buChar char="•"/>
              <a:defRPr/>
            </a:pPr>
            <a:r>
              <a:rPr lang="es-us" sz="1000">
                <a:latin typeface="Arial" pitchFamily="34" charset="0"/>
                <a:cs typeface="Arial" pitchFamily="34" charset="0"/>
              </a:rPr>
              <a:t>La supresión de los vapores les impide encontrar una fuente de ignición.</a:t>
            </a:r>
          </a:p>
          <a:p>
            <a:pPr marL="171450" indent="-171450" rtl="0">
              <a:buFont typeface="Arial" panose="020B0604020202020204" pitchFamily="34" charset="0"/>
              <a:buChar char="•"/>
              <a:defRPr/>
            </a:pPr>
            <a:r>
              <a:rPr lang="es-us" sz="1000">
                <a:latin typeface="Arial" pitchFamily="34" charset="0"/>
                <a:cs typeface="Arial" pitchFamily="34" charset="0"/>
              </a:rPr>
              <a:t>La espuma puede proporcionar seguridad después del incendio al proteger el peligro hasta que se pueda asegurar o eliminar.</a:t>
            </a:r>
          </a:p>
          <a:p>
            <a:pPr marL="0" indent="0" rtl="0">
              <a:buFont typeface="Arial" pitchFamily="34" charset="0"/>
              <a:buNone/>
              <a:defRPr/>
            </a:pPr>
            <a:endParaRPr lang="en-US" sz="1000" dirty="0">
              <a:latin typeface="Arial" pitchFamily="34" charset="0"/>
              <a:cs typeface="Arial" pitchFamily="34" charset="0"/>
            </a:endParaRPr>
          </a:p>
          <a:p>
            <a:pPr marL="0" indent="0" rtl="0">
              <a:buFont typeface="Arial" pitchFamily="34" charset="0"/>
              <a:buNone/>
              <a:defRPr/>
            </a:pPr>
            <a:endParaRPr lang="en-US" sz="1000" dirty="0">
              <a:latin typeface="Arial" pitchFamily="34" charset="0"/>
              <a:cs typeface="Arial" pitchFamily="34" charset="0"/>
            </a:endParaRPr>
          </a:p>
          <a:p>
            <a:pPr rtl="0">
              <a:defRPr/>
            </a:pPr>
            <a:endParaRPr lang="en-US" dirty="0"/>
          </a:p>
        </p:txBody>
      </p:sp>
      <p:sp>
        <p:nvSpPr>
          <p:cNvPr id="19460" name="Slide Number Placeholder 3">
            <a:extLst>
              <a:ext uri="{FF2B5EF4-FFF2-40B4-BE49-F238E27FC236}">
                <a16:creationId xmlns:a16="http://schemas.microsoft.com/office/drawing/2014/main" id="{AA943FF2-DE1A-4415-82CD-B62733385B5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rtl="0">
              <a:spcBef>
                <a:spcPct val="0"/>
              </a:spcBef>
            </a:pPr>
            <a:fld id="{427EC37A-27FC-422D-91F5-2F7F44485BBD}" type="slidenum">
              <a:rPr lang="en-US" altLang="en-US" smtClean="0">
                <a:cs typeface="Arial" panose="020B0604020202020204" pitchFamily="34" charset="0"/>
              </a:rPr>
              <a:pPr>
                <a:spcBef>
                  <a:spcPct val="0"/>
                </a:spcBef>
              </a:pPr>
              <a:t>5</a:t>
            </a:fld>
            <a:endParaRPr lang="en-US" altLang="en-US">
              <a:cs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6B1C0F0E-8A50-4FED-8A2F-F3AAF003686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D1B12106-EE83-4B42-A583-5D9BCFECF505}"/>
              </a:ext>
            </a:extLst>
          </p:cNvPr>
          <p:cNvSpPr>
            <a:spLocks noGrp="1"/>
          </p:cNvSpPr>
          <p:nvPr>
            <p:ph type="body" idx="1"/>
          </p:nvPr>
        </p:nvSpPr>
        <p:spPr/>
        <p:txBody>
          <a:bodyPr rtlCol="0">
            <a:normAutofit fontScale="92500"/>
          </a:bodyPr>
          <a:lstStyle/>
          <a:p>
            <a:pPr rtl="0">
              <a:defRPr/>
            </a:pPr>
            <a:r>
              <a:rPr lang="es-us" sz="1000" b="1" i="1">
                <a:latin typeface="Arial" pitchFamily="34" charset="0"/>
                <a:cs typeface="Arial" pitchFamily="34" charset="0"/>
              </a:rPr>
              <a:t>Cómo funciona la espuma</a:t>
            </a:r>
            <a:endParaRPr lang="en-US" sz="1000" dirty="0">
              <a:latin typeface="Arial" pitchFamily="34" charset="0"/>
              <a:cs typeface="Arial" pitchFamily="34" charset="0"/>
            </a:endParaRPr>
          </a:p>
          <a:p>
            <a:pPr rtl="0">
              <a:defRPr/>
            </a:pPr>
            <a:r>
              <a:rPr lang="es-us" sz="1000">
                <a:latin typeface="Arial" pitchFamily="34" charset="0"/>
                <a:cs typeface="Arial" pitchFamily="34" charset="0"/>
              </a:rPr>
              <a:t>La espuma puede controlar y extinguir de varias maneras los incendios que implican líquidos inflamables. La espuma puede:</a:t>
            </a:r>
          </a:p>
          <a:p>
            <a:pPr marL="171450" indent="-171450" rtl="0">
              <a:buFont typeface="Arial" pitchFamily="34" charset="0"/>
              <a:buChar char="•"/>
              <a:defRPr/>
            </a:pPr>
            <a:r>
              <a:rPr lang="es-us" sz="1000">
                <a:latin typeface="Arial" pitchFamily="34" charset="0"/>
                <a:cs typeface="Arial" pitchFamily="34" charset="0"/>
              </a:rPr>
              <a:t>Excluir el oxígeno de los vapores de combustible y, por lo tanto, evitar una mezcla inflamable</a:t>
            </a:r>
          </a:p>
          <a:p>
            <a:pPr marL="171450" indent="-171450" rtl="0">
              <a:buFont typeface="Arial" pitchFamily="34" charset="0"/>
              <a:buChar char="•"/>
              <a:defRPr/>
            </a:pPr>
            <a:r>
              <a:rPr lang="es-us" sz="1000">
                <a:latin typeface="Arial" pitchFamily="34" charset="0"/>
                <a:cs typeface="Arial" pitchFamily="34" charset="0"/>
              </a:rPr>
              <a:t>Enfriar la superficie del combustible con el contenido de agua de la espuma</a:t>
            </a:r>
          </a:p>
          <a:p>
            <a:pPr marL="171450" indent="-171450" rtl="0">
              <a:buFont typeface="Arial" pitchFamily="34" charset="0"/>
              <a:buChar char="•"/>
              <a:defRPr/>
            </a:pPr>
            <a:r>
              <a:rPr lang="es-us" sz="1000">
                <a:latin typeface="Arial" pitchFamily="34" charset="0"/>
                <a:cs typeface="Arial" pitchFamily="34" charset="0"/>
              </a:rPr>
              <a:t>Evitar la liberación de vapores inflamables de la superficie del combustible</a:t>
            </a:r>
          </a:p>
          <a:p>
            <a:pPr marL="171450" indent="-171450" rtl="0">
              <a:buFont typeface="Arial" pitchFamily="34" charset="0"/>
              <a:buChar char="•"/>
              <a:defRPr/>
            </a:pPr>
            <a:r>
              <a:rPr lang="es-us" sz="1000">
                <a:latin typeface="Arial" pitchFamily="34" charset="0"/>
                <a:cs typeface="Arial" pitchFamily="34" charset="0"/>
              </a:rPr>
              <a:t>Emulsionar el combustible (algunas espumas ambientales)</a:t>
            </a:r>
          </a:p>
          <a:p>
            <a:pPr rtl="0">
              <a:buFont typeface="Arial" pitchFamily="34" charset="0"/>
              <a:buNone/>
              <a:defRPr/>
            </a:pPr>
            <a:endParaRPr lang="en-US" sz="1000" dirty="0">
              <a:latin typeface="Arial" pitchFamily="34" charset="0"/>
              <a:cs typeface="Arial" pitchFamily="34" charset="0"/>
            </a:endParaRPr>
          </a:p>
          <a:p>
            <a:pPr rtl="0">
              <a:defRPr/>
            </a:pPr>
            <a:r>
              <a:rPr lang="es-us" sz="1000" b="1" i="1">
                <a:latin typeface="Arial" pitchFamily="34" charset="0"/>
                <a:cs typeface="Arial" pitchFamily="34" charset="0"/>
              </a:rPr>
              <a:t>Tetraedro de la espuma</a:t>
            </a:r>
            <a:endParaRPr lang="en-US" sz="1000" dirty="0">
              <a:latin typeface="Arial" pitchFamily="34" charset="0"/>
              <a:cs typeface="Arial" pitchFamily="34" charset="0"/>
            </a:endParaRPr>
          </a:p>
          <a:p>
            <a:pPr rtl="0">
              <a:defRPr/>
            </a:pPr>
            <a:r>
              <a:rPr lang="es-us" sz="1000">
                <a:latin typeface="Arial" pitchFamily="34" charset="0"/>
                <a:cs typeface="Arial" pitchFamily="34" charset="0"/>
              </a:rPr>
              <a:t>Las espumas utilizadas hoy en día son principalmente de tipo mecánico. Esto significa que antes de usarse, deben dosificarse (mezclarse con agua) y airearse (mezclarse con aire).</a:t>
            </a:r>
          </a:p>
          <a:p>
            <a:pPr rtl="0">
              <a:defRPr/>
            </a:pPr>
            <a:endParaRPr lang="en-US" sz="1000" dirty="0">
              <a:latin typeface="Arial" pitchFamily="34" charset="0"/>
              <a:cs typeface="Arial" pitchFamily="34" charset="0"/>
            </a:endParaRPr>
          </a:p>
          <a:p>
            <a:pPr rtl="0">
              <a:buFont typeface="Arial" pitchFamily="34" charset="0"/>
              <a:buNone/>
              <a:defRPr/>
            </a:pPr>
            <a:r>
              <a:rPr lang="es-us" sz="1000">
                <a:latin typeface="Arial" pitchFamily="34" charset="0"/>
                <a:cs typeface="Arial" pitchFamily="34" charset="0"/>
              </a:rPr>
              <a:t>Se necesitan cuatro elementos para producir una manta de espuma de calidad. Estos elementos son:</a:t>
            </a:r>
          </a:p>
          <a:p>
            <a:pPr marL="171450" indent="-171450" rtl="0">
              <a:buFont typeface="Arial" pitchFamily="34" charset="0"/>
              <a:buChar char="•"/>
              <a:defRPr/>
            </a:pPr>
            <a:r>
              <a:rPr lang="es-us" sz="1000" b="0">
                <a:latin typeface="Arial" pitchFamily="34" charset="0"/>
                <a:cs typeface="Arial" pitchFamily="34" charset="0"/>
              </a:rPr>
              <a:t>Concentrado de espuma (AFFF, AR-AFFF, etc.)</a:t>
            </a:r>
          </a:p>
          <a:p>
            <a:pPr marL="171450" indent="-171450" rtl="0">
              <a:buFont typeface="Arial" pitchFamily="34" charset="0"/>
              <a:buChar char="•"/>
              <a:defRPr/>
            </a:pPr>
            <a:r>
              <a:rPr lang="es-us" sz="1000">
                <a:latin typeface="Arial" pitchFamily="34" charset="0"/>
                <a:cs typeface="Arial" pitchFamily="34" charset="0"/>
              </a:rPr>
              <a:t>Agua</a:t>
            </a:r>
          </a:p>
          <a:p>
            <a:pPr marL="171450" indent="-171450" rtl="0">
              <a:buFont typeface="Arial" pitchFamily="34" charset="0"/>
              <a:buChar char="•"/>
              <a:defRPr/>
            </a:pPr>
            <a:r>
              <a:rPr lang="es-us" sz="1000">
                <a:latin typeface="Arial" pitchFamily="34" charset="0"/>
                <a:cs typeface="Arial" pitchFamily="34" charset="0"/>
              </a:rPr>
              <a:t>Aire</a:t>
            </a:r>
          </a:p>
          <a:p>
            <a:pPr marL="171450" indent="-171450" rtl="0">
              <a:buFont typeface="Arial" pitchFamily="34" charset="0"/>
              <a:buChar char="•"/>
              <a:defRPr/>
            </a:pPr>
            <a:r>
              <a:rPr lang="es-us" sz="1000">
                <a:latin typeface="Arial" pitchFamily="34" charset="0"/>
                <a:cs typeface="Arial" pitchFamily="34" charset="0"/>
              </a:rPr>
              <a:t>Aireación (agitación mecánica)</a:t>
            </a:r>
          </a:p>
          <a:p>
            <a:pPr rtl="0">
              <a:defRPr/>
            </a:pPr>
            <a:r>
              <a:rPr lang="es-us" sz="1000">
                <a:latin typeface="Arial" pitchFamily="34" charset="0"/>
                <a:cs typeface="Arial" pitchFamily="34" charset="0"/>
              </a:rPr>
              <a:t> </a:t>
            </a:r>
          </a:p>
          <a:p>
            <a:pPr rtl="0">
              <a:defRPr/>
            </a:pPr>
            <a:r>
              <a:rPr lang="es-us" sz="1000">
                <a:latin typeface="Arial" pitchFamily="34" charset="0"/>
                <a:cs typeface="Arial" pitchFamily="34" charset="0"/>
              </a:rPr>
              <a:t>Todos estos elementos deben combinarse correctamente para producir una manta de espuma terminada de calidad. Si falta alguno de estos elementos o no se mezclan correctamente, el resultado es una espuma de mala calidad o ninguna espuma.</a:t>
            </a:r>
          </a:p>
          <a:p>
            <a:pPr rtl="0">
              <a:defRPr/>
            </a:pPr>
            <a:endParaRPr lang="en-US" sz="1000" dirty="0">
              <a:latin typeface="Arial" pitchFamily="34" charset="0"/>
              <a:cs typeface="Arial" pitchFamily="34" charset="0"/>
            </a:endParaRPr>
          </a:p>
          <a:p>
            <a:pPr rtl="0">
              <a:defRPr/>
            </a:pPr>
            <a:r>
              <a:rPr lang="es-us" sz="1000">
                <a:latin typeface="Arial" pitchFamily="34" charset="0"/>
                <a:cs typeface="Arial" pitchFamily="34" charset="0"/>
              </a:rPr>
              <a:t>Este programa de capacitación se centra en combustibles mezclados con etanol y la espuma de elección es AR-AFFF.</a:t>
            </a:r>
          </a:p>
          <a:p>
            <a:pPr rtl="0">
              <a:defRPr/>
            </a:pPr>
            <a:endParaRPr lang="en-US" sz="1000" dirty="0">
              <a:latin typeface="Arial" pitchFamily="34" charset="0"/>
              <a:cs typeface="Arial" pitchFamily="34" charset="0"/>
            </a:endParaRPr>
          </a:p>
        </p:txBody>
      </p:sp>
      <p:sp>
        <p:nvSpPr>
          <p:cNvPr id="21508" name="Slide Number Placeholder 3">
            <a:extLst>
              <a:ext uri="{FF2B5EF4-FFF2-40B4-BE49-F238E27FC236}">
                <a16:creationId xmlns:a16="http://schemas.microsoft.com/office/drawing/2014/main" id="{310F2A77-4CB2-4A56-916F-71E43633FBA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rtl="0">
              <a:spcBef>
                <a:spcPct val="0"/>
              </a:spcBef>
            </a:pPr>
            <a:fld id="{6A012B87-4696-4E0E-A865-1E91B681DB34}" type="slidenum">
              <a:rPr lang="en-US" altLang="en-US" smtClean="0">
                <a:cs typeface="Arial" panose="020B0604020202020204" pitchFamily="34" charset="0"/>
              </a:rPr>
              <a:pPr>
                <a:spcBef>
                  <a:spcPct val="0"/>
                </a:spcBef>
              </a:pPr>
              <a:t>6</a:t>
            </a:fld>
            <a:endParaRPr lang="en-US" altLang="en-US">
              <a:cs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2C44131C-0163-4420-8DFA-50FED00FABF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id="{1B6D13DA-C38E-4B38-A560-EF335FCB8A27}"/>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rtlCol="0" anchor="t" anchorCtr="0" compatLnSpc="1">
            <a:prstTxWarp prst="textNoShape">
              <a:avLst/>
            </a:prstTxWarp>
            <a:normAutofit fontScale="40000" lnSpcReduction="20000"/>
          </a:bodyPr>
          <a:lstStyle/>
          <a:p>
            <a:pPr rtl="0">
              <a:defRPr/>
            </a:pPr>
            <a:r>
              <a:rPr lang="es-us" sz="1000" b="1" i="1">
                <a:latin typeface="Arial" pitchFamily="34" charset="0"/>
                <a:cs typeface="Arial" pitchFamily="34" charset="0"/>
              </a:rPr>
              <a:t>¿Para qué no es eficaz la espuma?</a:t>
            </a:r>
            <a:endParaRPr lang="en-US" sz="1000" dirty="0">
              <a:latin typeface="Arial" pitchFamily="34" charset="0"/>
              <a:cs typeface="Arial" pitchFamily="34" charset="0"/>
            </a:endParaRPr>
          </a:p>
          <a:p>
            <a:pPr rtl="0">
              <a:defRPr/>
            </a:pPr>
            <a:r>
              <a:rPr lang="es-us" sz="1000">
                <a:latin typeface="Arial" pitchFamily="34" charset="0"/>
                <a:cs typeface="Arial" pitchFamily="34" charset="0"/>
              </a:rPr>
              <a:t>La espuma no es eficaz para combatir todos los tipos de incendios. Por lo tanto, es importante conocer el tipo de incendio y el combustible involucrado en cada incidente. La espuma no es eficaz para:</a:t>
            </a:r>
          </a:p>
          <a:p>
            <a:pPr marL="171450" indent="-171450" rtl="0">
              <a:buFont typeface="Arial" pitchFamily="34" charset="0"/>
              <a:buChar char="•"/>
              <a:defRPr/>
            </a:pPr>
            <a:r>
              <a:rPr lang="es-us" sz="1000">
                <a:latin typeface="Arial" pitchFamily="34" charset="0"/>
                <a:cs typeface="Arial" pitchFamily="34" charset="0"/>
              </a:rPr>
              <a:t>Incendios Clase C (eléctricos)</a:t>
            </a:r>
          </a:p>
          <a:p>
            <a:pPr marL="171450" indent="-171450" rtl="0">
              <a:buFont typeface="Arial" pitchFamily="34" charset="0"/>
              <a:buChar char="•"/>
              <a:defRPr/>
            </a:pPr>
            <a:r>
              <a:rPr lang="es-us" sz="1000">
                <a:latin typeface="Arial" pitchFamily="34" charset="0"/>
                <a:cs typeface="Arial" pitchFamily="34" charset="0"/>
              </a:rPr>
              <a:t>Incendios tridimensionales</a:t>
            </a:r>
          </a:p>
          <a:p>
            <a:pPr marL="171450" indent="-171450" rtl="0">
              <a:buFont typeface="Arial" pitchFamily="34" charset="0"/>
              <a:buChar char="•"/>
              <a:defRPr/>
            </a:pPr>
            <a:r>
              <a:rPr lang="es-us" sz="1000">
                <a:latin typeface="Arial" pitchFamily="34" charset="0"/>
                <a:cs typeface="Arial" pitchFamily="34" charset="0"/>
              </a:rPr>
              <a:t>Gases presurizados</a:t>
            </a:r>
          </a:p>
          <a:p>
            <a:pPr marL="171450" indent="-171450" rtl="0">
              <a:buFont typeface="Arial" pitchFamily="34" charset="0"/>
              <a:buChar char="•"/>
              <a:defRPr/>
            </a:pPr>
            <a:r>
              <a:rPr lang="es-us" sz="1000">
                <a:latin typeface="Arial" pitchFamily="34" charset="0"/>
                <a:cs typeface="Arial" pitchFamily="34" charset="0"/>
              </a:rPr>
              <a:t>Incendios Clase D (metales combustibles).</a:t>
            </a:r>
          </a:p>
          <a:p>
            <a:pPr rtl="0">
              <a:defRPr/>
            </a:pPr>
            <a:r>
              <a:rPr lang="es-us" sz="1000">
                <a:latin typeface="Arial" pitchFamily="34" charset="0"/>
                <a:cs typeface="Arial" pitchFamily="34" charset="0"/>
              </a:rPr>
              <a:t> </a:t>
            </a:r>
          </a:p>
          <a:p>
            <a:pPr rtl="0">
              <a:defRPr/>
            </a:pPr>
            <a:r>
              <a:rPr lang="es-us" sz="1000" b="1">
                <a:latin typeface="Arial" pitchFamily="34" charset="0"/>
                <a:cs typeface="Arial" pitchFamily="34" charset="0"/>
              </a:rPr>
              <a:t>La espuma no es efectiva para combatir incendios eléctricos Clase C</a:t>
            </a:r>
            <a:endParaRPr lang="en-US" sz="1000" dirty="0">
              <a:latin typeface="Arial" pitchFamily="34" charset="0"/>
              <a:cs typeface="Arial" pitchFamily="34" charset="0"/>
            </a:endParaRPr>
          </a:p>
          <a:p>
            <a:pPr rtl="0">
              <a:defRPr/>
            </a:pPr>
            <a:r>
              <a:rPr lang="es-us" sz="1000">
                <a:latin typeface="Arial" pitchFamily="34" charset="0"/>
                <a:cs typeface="Arial" pitchFamily="34" charset="0"/>
              </a:rPr>
              <a:t>Los incendios Clase C involucran equipos eléctricos energizados; el agua conduce la electricidad. Como la espuma contiene entre 94 y 97 % de agua, no es seguro para su uso en este tipo de incendio. En algunos casos, el concentrado de espuma es mejor conductor que el agua. Los incendios Clase C se pueden extinguir con agentes extintores no conductores, como un producto químico seco, dióxido de carbono (CO</a:t>
            </a:r>
            <a:r>
              <a:rPr lang="es-us" sz="1000" baseline="-25000">
                <a:latin typeface="Arial" pitchFamily="34" charset="0"/>
                <a:cs typeface="Arial" pitchFamily="34" charset="0"/>
              </a:rPr>
              <a:t>2</a:t>
            </a:r>
            <a:r>
              <a:rPr lang="es-us" sz="1000">
                <a:latin typeface="Arial" pitchFamily="34" charset="0"/>
                <a:cs typeface="Arial" pitchFamily="34" charset="0"/>
              </a:rPr>
              <a:t>) o halón. El procedimiento más seguro para este tipo de situación es desenergizar el equipo si es posible y tratarlo como un incendio Clase A (materiales combustibles ordinarios) o Clase B (líquidos inflamables o combustibles).</a:t>
            </a:r>
          </a:p>
          <a:p>
            <a:pPr rtl="0">
              <a:defRPr/>
            </a:pPr>
            <a:r>
              <a:rPr lang="es-us" sz="1000" b="1">
                <a:latin typeface="Arial" pitchFamily="34" charset="0"/>
                <a:cs typeface="Arial" pitchFamily="34" charset="0"/>
              </a:rPr>
              <a:t> </a:t>
            </a:r>
            <a:endParaRPr lang="en-US" sz="1000" dirty="0">
              <a:latin typeface="Arial" pitchFamily="34" charset="0"/>
              <a:cs typeface="Arial" pitchFamily="34" charset="0"/>
            </a:endParaRPr>
          </a:p>
          <a:p>
            <a:pPr rtl="0">
              <a:defRPr/>
            </a:pPr>
            <a:r>
              <a:rPr lang="es-us" sz="1000" b="1">
                <a:latin typeface="Arial" pitchFamily="34" charset="0"/>
                <a:cs typeface="Arial" pitchFamily="34" charset="0"/>
              </a:rPr>
              <a:t>La espuma no es efectiva para incendios tridimensionales</a:t>
            </a:r>
            <a:endParaRPr lang="en-US" sz="1000" dirty="0">
              <a:latin typeface="Arial" pitchFamily="34" charset="0"/>
              <a:cs typeface="Arial" pitchFamily="34" charset="0"/>
            </a:endParaRPr>
          </a:p>
          <a:p>
            <a:pPr rtl="0">
              <a:defRPr/>
            </a:pPr>
            <a:r>
              <a:rPr lang="es-us" sz="1000">
                <a:latin typeface="Arial" pitchFamily="34" charset="0"/>
                <a:cs typeface="Arial" pitchFamily="34" charset="0"/>
              </a:rPr>
              <a:t>Un incendio tridimensional es un incendio de combustible líquido en el que el combustible se descarga desde una fuente elevada o presurizada, lo que crea un charco de combustible en una superficie inferior. La espuma no es eficaz para controlar incendios tridimensionales que fluyen. Se recomienda que los bomberos controlen el incendio tridimensional que fluye controlando primero el fuego del derrame; luego pueden extinguir el fuego que fluye con un agente químico seco.</a:t>
            </a:r>
          </a:p>
          <a:p>
            <a:pPr rtl="0">
              <a:defRPr/>
            </a:pPr>
            <a:r>
              <a:rPr lang="es-us" sz="1000">
                <a:latin typeface="Arial" pitchFamily="34" charset="0"/>
                <a:cs typeface="Arial" pitchFamily="34" charset="0"/>
              </a:rPr>
              <a:t> </a:t>
            </a:r>
          </a:p>
          <a:p>
            <a:pPr rtl="0">
              <a:defRPr/>
            </a:pPr>
            <a:r>
              <a:rPr lang="es-us" sz="1000" b="1">
                <a:latin typeface="Arial" pitchFamily="34" charset="0"/>
                <a:cs typeface="Arial" pitchFamily="34" charset="0"/>
              </a:rPr>
              <a:t>La espuma no es efectiva para incendios de gases presurizados</a:t>
            </a:r>
            <a:endParaRPr lang="en-US" sz="1000" dirty="0">
              <a:latin typeface="Arial" pitchFamily="34" charset="0"/>
              <a:cs typeface="Arial" pitchFamily="34" charset="0"/>
            </a:endParaRPr>
          </a:p>
          <a:p>
            <a:pPr rtl="0">
              <a:defRPr/>
            </a:pPr>
            <a:r>
              <a:rPr lang="es-us" sz="1000">
                <a:latin typeface="Arial" pitchFamily="34" charset="0"/>
                <a:cs typeface="Arial" pitchFamily="34" charset="0"/>
              </a:rPr>
              <a:t>La espuma no es eficaz en incendios que involucran gases presurizados. Estos materiales por lo regular se almacenan como líquidos, pero normalmente son vapores a temperatura ambiente. La presión de vapor de estos tipos de combustibles es demasiado alta para que la espuma sea eficaz. Para que sea eficaz, la espuma debe colocarse como una manta bidimensional encima de un líquido derramado. Algunos ejemplos de gases presurizados son los siguientes:</a:t>
            </a:r>
          </a:p>
          <a:p>
            <a:pPr marL="171450" indent="-171450" rtl="0">
              <a:buFont typeface="Arial" pitchFamily="34" charset="0"/>
              <a:buChar char="•"/>
              <a:defRPr/>
            </a:pPr>
            <a:r>
              <a:rPr lang="es-us" sz="1000">
                <a:latin typeface="Arial" pitchFamily="34" charset="0"/>
                <a:cs typeface="Arial" pitchFamily="34" charset="0"/>
              </a:rPr>
              <a:t>Acetileno</a:t>
            </a:r>
          </a:p>
          <a:p>
            <a:pPr marL="171450" indent="-171450" rtl="0">
              <a:buFont typeface="Arial" pitchFamily="34" charset="0"/>
              <a:buChar char="•"/>
              <a:defRPr/>
            </a:pPr>
            <a:r>
              <a:rPr lang="es-us" sz="1000">
                <a:latin typeface="Arial" pitchFamily="34" charset="0"/>
                <a:cs typeface="Arial" pitchFamily="34" charset="0"/>
              </a:rPr>
              <a:t>Butano</a:t>
            </a:r>
          </a:p>
          <a:p>
            <a:pPr marL="171450" indent="-171450" rtl="0">
              <a:buFont typeface="Arial" pitchFamily="34" charset="0"/>
              <a:buChar char="•"/>
              <a:defRPr/>
            </a:pPr>
            <a:r>
              <a:rPr lang="es-us" sz="1000">
                <a:latin typeface="Arial" pitchFamily="34" charset="0"/>
                <a:cs typeface="Arial" pitchFamily="34" charset="0"/>
              </a:rPr>
              <a:t>Gas licuado de petróleo (GLP)</a:t>
            </a:r>
          </a:p>
          <a:p>
            <a:pPr marL="171450" indent="-171450" rtl="0">
              <a:buFont typeface="Arial" pitchFamily="34" charset="0"/>
              <a:buChar char="•"/>
              <a:defRPr/>
            </a:pPr>
            <a:r>
              <a:rPr lang="es-us" sz="1000">
                <a:latin typeface="Arial" pitchFamily="34" charset="0"/>
                <a:cs typeface="Arial" pitchFamily="34" charset="0"/>
              </a:rPr>
              <a:t>Propano</a:t>
            </a:r>
          </a:p>
          <a:p>
            <a:pPr marL="171450" indent="-171450" rtl="0">
              <a:buFont typeface="Arial" pitchFamily="34" charset="0"/>
              <a:buChar char="•"/>
              <a:defRPr/>
            </a:pPr>
            <a:r>
              <a:rPr lang="es-us" sz="1000">
                <a:latin typeface="Arial" pitchFamily="34" charset="0"/>
                <a:cs typeface="Arial" pitchFamily="34" charset="0"/>
              </a:rPr>
              <a:t>Cloruro de vinilo</a:t>
            </a:r>
          </a:p>
          <a:p>
            <a:pPr rtl="0">
              <a:defRPr/>
            </a:pPr>
            <a:r>
              <a:rPr lang="es-us" sz="1000" b="1">
                <a:latin typeface="Arial" pitchFamily="34" charset="0"/>
                <a:cs typeface="Arial" pitchFamily="34" charset="0"/>
              </a:rPr>
              <a:t> </a:t>
            </a:r>
            <a:endParaRPr lang="en-US" sz="1000" dirty="0">
              <a:latin typeface="Arial" pitchFamily="34" charset="0"/>
              <a:cs typeface="Arial" pitchFamily="34" charset="0"/>
            </a:endParaRPr>
          </a:p>
          <a:p>
            <a:pPr rtl="0">
              <a:defRPr/>
            </a:pPr>
            <a:r>
              <a:rPr lang="es-us" sz="1000" b="1">
                <a:latin typeface="Arial" pitchFamily="34" charset="0"/>
                <a:cs typeface="Arial" pitchFamily="34" charset="0"/>
              </a:rPr>
              <a:t>La espuma no es efectiva para incendios de metales combustibles</a:t>
            </a:r>
            <a:endParaRPr lang="en-US" sz="1000" dirty="0">
              <a:latin typeface="Arial" pitchFamily="34" charset="0"/>
              <a:cs typeface="Arial" pitchFamily="34" charset="0"/>
            </a:endParaRPr>
          </a:p>
          <a:p>
            <a:pPr rtl="0">
              <a:defRPr/>
            </a:pPr>
            <a:r>
              <a:rPr lang="es-us" sz="1000">
                <a:latin typeface="Arial" pitchFamily="34" charset="0"/>
                <a:cs typeface="Arial" pitchFamily="34" charset="0"/>
              </a:rPr>
              <a:t>Los incendios Clase D involucran metales combustibles como aluminio, magnesio, titanio, sodio y potasio. Los metales combustibles suelen reaccionar con el agua; por lo tanto, la espuma no es un agente extintor eficaz. Los incendios que involucran metales combustibles requieren técnicas especializadas y agentes de extinción que se han desarrollado para hacer frente a este tipo de incendios. Un extintor Clase D o un polvo Clase D es la opción recomendada para incendios que involucran metales combustibles.</a:t>
            </a:r>
          </a:p>
          <a:p>
            <a:pPr rtl="0">
              <a:defRPr/>
            </a:pPr>
            <a:r>
              <a:rPr lang="es-us" sz="1000" b="1" i="1">
                <a:latin typeface="Arial" pitchFamily="34" charset="0"/>
                <a:cs typeface="Arial" pitchFamily="34" charset="0"/>
              </a:rPr>
              <a:t> </a:t>
            </a:r>
            <a:endParaRPr lang="en-US" sz="1000" dirty="0">
              <a:latin typeface="Arial" pitchFamily="34" charset="0"/>
              <a:cs typeface="Arial" pitchFamily="34" charset="0"/>
            </a:endParaRPr>
          </a:p>
          <a:p>
            <a:pPr rtl="0">
              <a:defRPr/>
            </a:pPr>
            <a:r>
              <a:rPr lang="es-us" sz="1000" b="1" i="1">
                <a:latin typeface="Arial" pitchFamily="34" charset="0"/>
                <a:cs typeface="Arial" pitchFamily="34" charset="0"/>
              </a:rPr>
              <a:t>¿Para qué es eficaz la espuma?</a:t>
            </a:r>
            <a:endParaRPr lang="en-US" sz="1000" dirty="0">
              <a:latin typeface="Arial" pitchFamily="34" charset="0"/>
              <a:cs typeface="Arial" pitchFamily="34" charset="0"/>
            </a:endParaRPr>
          </a:p>
          <a:p>
            <a:pPr rtl="0">
              <a:defRPr/>
            </a:pPr>
            <a:r>
              <a:rPr lang="es-us" sz="1000">
                <a:latin typeface="Arial" pitchFamily="34" charset="0"/>
                <a:cs typeface="Arial" pitchFamily="34" charset="0"/>
              </a:rPr>
              <a:t>La espuma es eficaz para suprimir los vapores y extinguir incendios Clase B. Los incendios Clase B se definen como incendios que involucran líquidos inflamables o combustibles. Para los fines de este tema, los productos Clase B se dividen en dos categorías: hidrocarburos y disolventes polares.</a:t>
            </a:r>
          </a:p>
          <a:p>
            <a:pPr rtl="0">
              <a:defRPr/>
            </a:pPr>
            <a:r>
              <a:rPr lang="es-us" sz="1000">
                <a:latin typeface="Arial" pitchFamily="34" charset="0"/>
                <a:cs typeface="Arial" pitchFamily="34" charset="0"/>
              </a:rPr>
              <a:t> </a:t>
            </a:r>
          </a:p>
          <a:p>
            <a:pPr rtl="0">
              <a:defRPr/>
            </a:pPr>
            <a:r>
              <a:rPr lang="es-us" sz="1000" b="1">
                <a:latin typeface="Arial" pitchFamily="34" charset="0"/>
                <a:cs typeface="Arial" pitchFamily="34" charset="0"/>
              </a:rPr>
              <a:t>Hidrocarburos</a:t>
            </a:r>
            <a:endParaRPr lang="en-US" sz="1000" dirty="0">
              <a:latin typeface="Arial" pitchFamily="34" charset="0"/>
              <a:cs typeface="Arial" pitchFamily="34" charset="0"/>
            </a:endParaRPr>
          </a:p>
          <a:p>
            <a:pPr rtl="0">
              <a:defRPr/>
            </a:pPr>
            <a:r>
              <a:rPr lang="es-us" sz="1000">
                <a:latin typeface="Arial" pitchFamily="34" charset="0"/>
                <a:cs typeface="Arial" pitchFamily="34" charset="0"/>
              </a:rPr>
              <a:t>La mayoría de los hidrocarburos son subproductos del petróleo crudo o se han extraído de fibra vegetal. Los hidrocarburos para combustibles líquidos tienen un gravedad específica de menos de 1.0 y, por lo tanto, flotan en el agua. Algunos ejemplos son los siguientes:</a:t>
            </a:r>
          </a:p>
          <a:p>
            <a:pPr marL="171450" indent="-171450" rtl="0">
              <a:buFont typeface="Arial" pitchFamily="34" charset="0"/>
              <a:buChar char="•"/>
              <a:defRPr/>
            </a:pPr>
            <a:r>
              <a:rPr lang="es-us" sz="1000">
                <a:latin typeface="Arial" pitchFamily="34" charset="0"/>
                <a:cs typeface="Arial" pitchFamily="34" charset="0"/>
              </a:rPr>
              <a:t>Gasolina</a:t>
            </a:r>
          </a:p>
          <a:p>
            <a:pPr marL="171450" indent="-171450" rtl="0">
              <a:buFont typeface="Arial" pitchFamily="34" charset="0"/>
              <a:buChar char="•"/>
              <a:defRPr/>
            </a:pPr>
            <a:r>
              <a:rPr lang="es-us" sz="1000">
                <a:latin typeface="Arial" pitchFamily="34" charset="0"/>
                <a:cs typeface="Arial" pitchFamily="34" charset="0"/>
              </a:rPr>
              <a:t>Diésel</a:t>
            </a:r>
          </a:p>
          <a:p>
            <a:pPr marL="171450" indent="-171450" rtl="0">
              <a:buFont typeface="Arial" pitchFamily="34" charset="0"/>
              <a:buChar char="•"/>
              <a:defRPr/>
            </a:pPr>
            <a:r>
              <a:rPr lang="es-us" sz="1000">
                <a:latin typeface="Arial" pitchFamily="34" charset="0"/>
                <a:cs typeface="Arial" pitchFamily="34" charset="0"/>
              </a:rPr>
              <a:t>Combustible para aviones a reacción (JP4)</a:t>
            </a:r>
          </a:p>
          <a:p>
            <a:pPr marL="171450" indent="-171450" rtl="0">
              <a:buFont typeface="Arial" pitchFamily="34" charset="0"/>
              <a:buChar char="•"/>
              <a:defRPr/>
            </a:pPr>
            <a:r>
              <a:rPr lang="es-us" sz="1000">
                <a:latin typeface="Arial" pitchFamily="34" charset="0"/>
                <a:cs typeface="Arial" pitchFamily="34" charset="0"/>
              </a:rPr>
              <a:t>Heptano</a:t>
            </a:r>
          </a:p>
          <a:p>
            <a:pPr marL="171450" indent="-171450" rtl="0">
              <a:buFont typeface="Arial" pitchFamily="34" charset="0"/>
              <a:buChar char="•"/>
              <a:defRPr/>
            </a:pPr>
            <a:r>
              <a:rPr lang="es-us" sz="1000">
                <a:latin typeface="Arial" pitchFamily="34" charset="0"/>
                <a:cs typeface="Arial" pitchFamily="34" charset="0"/>
              </a:rPr>
              <a:t>Queroseno</a:t>
            </a:r>
          </a:p>
          <a:p>
            <a:pPr marL="171450" indent="-171450" rtl="0">
              <a:buFont typeface="Arial" pitchFamily="34" charset="0"/>
              <a:buChar char="•"/>
              <a:defRPr/>
            </a:pPr>
            <a:r>
              <a:rPr lang="es-us" sz="1000">
                <a:latin typeface="Arial" pitchFamily="34" charset="0"/>
                <a:cs typeface="Arial" pitchFamily="34" charset="0"/>
              </a:rPr>
              <a:t>Nafta</a:t>
            </a:r>
          </a:p>
          <a:p>
            <a:pPr rtl="0">
              <a:defRPr/>
            </a:pPr>
            <a:r>
              <a:rPr lang="es-us" sz="1000">
                <a:latin typeface="Arial" pitchFamily="34" charset="0"/>
                <a:cs typeface="Arial" pitchFamily="34" charset="0"/>
              </a:rPr>
              <a:t> </a:t>
            </a:r>
          </a:p>
          <a:p>
            <a:pPr rtl="0">
              <a:defRPr/>
            </a:pPr>
            <a:r>
              <a:rPr lang="es-us" sz="1000" b="1">
                <a:latin typeface="Arial" pitchFamily="34" charset="0"/>
                <a:cs typeface="Arial" pitchFamily="34" charset="0"/>
              </a:rPr>
              <a:t>Disolventes polares</a:t>
            </a:r>
            <a:endParaRPr lang="en-US" sz="1000" dirty="0">
              <a:latin typeface="Arial" pitchFamily="34" charset="0"/>
              <a:cs typeface="Arial" pitchFamily="34" charset="0"/>
            </a:endParaRPr>
          </a:p>
          <a:p>
            <a:pPr rtl="0">
              <a:defRPr/>
            </a:pPr>
            <a:r>
              <a:rPr lang="es-us" sz="1000">
                <a:latin typeface="Arial" pitchFamily="34" charset="0"/>
                <a:cs typeface="Arial" pitchFamily="34" charset="0"/>
              </a:rPr>
              <a:t>Los combustibles disolventes polares se mezclan con el agua en diferentes grados de atracción por el agua. Por ejemplo, la acetona tiene una mayor afinidad por el agua que el alcohol isopropílico. Los combustibles disolventes polares suelen ser destructivos para las espumas diseñadas para ser usadas con hidrocarburos. Se han desarrollado espumas especialmente formuladas para su uso con disolventes polares. Algunos ejemplos de combustibles solventes polares son los siguientes:</a:t>
            </a:r>
          </a:p>
          <a:p>
            <a:pPr marL="171450" indent="-171450" rtl="0">
              <a:buFont typeface="Arial" pitchFamily="34" charset="0"/>
              <a:buChar char="•"/>
              <a:defRPr/>
            </a:pPr>
            <a:r>
              <a:rPr lang="es-us" sz="1000">
                <a:latin typeface="Arial" pitchFamily="34" charset="0"/>
                <a:cs typeface="Arial" pitchFamily="34" charset="0"/>
              </a:rPr>
              <a:t>Cetonas</a:t>
            </a:r>
          </a:p>
          <a:p>
            <a:pPr marL="171450" indent="-171450" rtl="0">
              <a:buFont typeface="Arial" pitchFamily="34" charset="0"/>
              <a:buChar char="•"/>
              <a:defRPr/>
            </a:pPr>
            <a:r>
              <a:rPr lang="es-us" sz="1000">
                <a:latin typeface="Arial" pitchFamily="34" charset="0"/>
                <a:cs typeface="Arial" pitchFamily="34" charset="0"/>
              </a:rPr>
              <a:t>Ésteres</a:t>
            </a:r>
          </a:p>
          <a:p>
            <a:pPr marL="171450" indent="-171450" rtl="0">
              <a:buFont typeface="Arial" pitchFamily="34" charset="0"/>
              <a:buChar char="•"/>
              <a:defRPr/>
            </a:pPr>
            <a:r>
              <a:rPr lang="es-us" sz="1000">
                <a:latin typeface="Arial" pitchFamily="34" charset="0"/>
                <a:cs typeface="Arial" pitchFamily="34" charset="0"/>
              </a:rPr>
              <a:t>Alcohol, incluido el alcohol etílico (etanol)</a:t>
            </a:r>
          </a:p>
          <a:p>
            <a:pPr marL="171450" indent="-171450" rtl="0">
              <a:buFont typeface="Arial" pitchFamily="34" charset="0"/>
              <a:buChar char="•"/>
              <a:defRPr/>
            </a:pPr>
            <a:r>
              <a:rPr lang="es-us" sz="1000">
                <a:latin typeface="Arial" pitchFamily="34" charset="0"/>
                <a:cs typeface="Arial" pitchFamily="34" charset="0"/>
              </a:rPr>
              <a:t>Amina</a:t>
            </a:r>
          </a:p>
          <a:p>
            <a:pPr marL="171450" indent="-171450" rtl="0">
              <a:buFont typeface="Arial" pitchFamily="34" charset="0"/>
              <a:buChar char="•"/>
              <a:defRPr/>
            </a:pPr>
            <a:r>
              <a:rPr lang="es-us" sz="1000">
                <a:latin typeface="Arial" pitchFamily="34" charset="0"/>
                <a:cs typeface="Arial" pitchFamily="34" charset="0"/>
              </a:rPr>
              <a:t>Éter metil terbutílico (MTBE)</a:t>
            </a:r>
          </a:p>
          <a:p>
            <a:pPr marL="171450" indent="-171450" rtl="0">
              <a:buFont typeface="Arial" pitchFamily="34" charset="0"/>
              <a:buChar char="•"/>
              <a:defRPr/>
            </a:pPr>
            <a:r>
              <a:rPr lang="es-us" sz="1000">
                <a:latin typeface="Arial" pitchFamily="34" charset="0"/>
                <a:cs typeface="Arial" pitchFamily="34" charset="0"/>
              </a:rPr>
              <a:t>Acetona</a:t>
            </a:r>
            <a:endParaRPr lang="en-US" sz="1000" dirty="0">
              <a:latin typeface="Arial" pitchFamily="34" charset="0"/>
              <a:ea typeface="ＭＳ Ｐゴシック" pitchFamily="34" charset="-128"/>
              <a:cs typeface="Arial" pitchFamily="34" charset="0"/>
            </a:endParaRPr>
          </a:p>
          <a:p>
            <a:pPr marL="171450" indent="-171450" rtl="0">
              <a:buFont typeface="Arial" pitchFamily="34" charset="0"/>
              <a:buChar char="•"/>
              <a:defRPr/>
            </a:pPr>
            <a:endParaRPr lang="en-US" sz="1000" dirty="0">
              <a:latin typeface="Arial" pitchFamily="34" charset="0"/>
              <a:ea typeface="ＭＳ Ｐゴシック" pitchFamily="34" charset="-128"/>
              <a:cs typeface="Arial" pitchFamily="34" charset="0"/>
            </a:endParaRPr>
          </a:p>
          <a:p>
            <a:pPr marL="0" indent="0" rtl="0">
              <a:buFont typeface="Arial" pitchFamily="34" charset="0"/>
              <a:buNone/>
              <a:defRPr/>
            </a:pPr>
            <a:r>
              <a:rPr lang="es-us" sz="1000">
                <a:latin typeface="Arial" pitchFamily="34" charset="0"/>
                <a:cs typeface="Arial" pitchFamily="34" charset="0"/>
              </a:rPr>
              <a:t>NUNCA mezcle concentrados de espuma AR-AFFF de diferentes fabricantes. Estos concentrados son mezclas patentadas y pueden contrarrestarse entre sí cuando se mezclan en forma de concentrado. Es aceptable la espuma terminada (concentrado de espuma adecuadamente mezclado con agua y aireado para permitir la expansión según las recomendaciones del fabricante) de diferentes fabricantes que se despliegan en o adyacentes a la misma ubicación.</a:t>
            </a:r>
          </a:p>
          <a:p>
            <a:pPr marL="0" indent="0" rtl="0">
              <a:buFont typeface="Arial" pitchFamily="34" charset="0"/>
              <a:buNone/>
              <a:defRPr/>
            </a:pPr>
            <a:endParaRPr lang="en-US" sz="1000" dirty="0">
              <a:latin typeface="Arial" pitchFamily="34" charset="0"/>
              <a:cs typeface="Arial" pitchFamily="34" charset="0"/>
            </a:endParaRPr>
          </a:p>
        </p:txBody>
      </p:sp>
      <p:sp>
        <p:nvSpPr>
          <p:cNvPr id="23556" name="Slide Number Placeholder 3">
            <a:extLst>
              <a:ext uri="{FF2B5EF4-FFF2-40B4-BE49-F238E27FC236}">
                <a16:creationId xmlns:a16="http://schemas.microsoft.com/office/drawing/2014/main" id="{FFC5E23D-8843-4B5C-8BE3-7D7793EECE8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rtl="0">
              <a:spcBef>
                <a:spcPct val="0"/>
              </a:spcBef>
            </a:pPr>
            <a:fld id="{07F1287A-9594-4B3F-B767-1BFEF2AA1AC6}" type="slidenum">
              <a:rPr lang="en-US" altLang="en-US" smtClean="0">
                <a:cs typeface="Arial" panose="020B0604020202020204" pitchFamily="34" charset="0"/>
              </a:rPr>
              <a:pPr>
                <a:spcBef>
                  <a:spcPct val="0"/>
                </a:spcBef>
              </a:pPr>
              <a:t>7</a:t>
            </a:fld>
            <a:endParaRPr lang="en-US" altLang="en-US">
              <a:cs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EAA61C9D-9A7E-49A2-81F9-EA3E070A44E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4509DACD-EBC7-4996-9D95-2CFE9CB6DB39}"/>
              </a:ext>
            </a:extLst>
          </p:cNvPr>
          <p:cNvSpPr>
            <a:spLocks noGrp="1"/>
          </p:cNvSpPr>
          <p:nvPr>
            <p:ph type="body" idx="1"/>
          </p:nvPr>
        </p:nvSpPr>
        <p:spPr/>
        <p:txBody>
          <a:bodyPr rtlCol="0"/>
          <a:lstStyle/>
          <a:p>
            <a:pPr rtl="0">
              <a:defRPr/>
            </a:pPr>
            <a:r>
              <a:rPr lang="es-us" sz="1000" b="1" i="1">
                <a:latin typeface="Arial" pitchFamily="34" charset="0"/>
                <a:cs typeface="Arial" pitchFamily="34" charset="0"/>
              </a:rPr>
              <a:t>Terminología de la espuma</a:t>
            </a:r>
            <a:endParaRPr lang="en-US" sz="1000" dirty="0">
              <a:latin typeface="Arial" pitchFamily="34" charset="0"/>
              <a:cs typeface="Arial" pitchFamily="34" charset="0"/>
            </a:endParaRPr>
          </a:p>
          <a:p>
            <a:pPr rtl="0">
              <a:defRPr/>
            </a:pPr>
            <a:r>
              <a:rPr lang="es-us" sz="1000">
                <a:latin typeface="Arial" pitchFamily="34" charset="0"/>
                <a:cs typeface="Arial" pitchFamily="34" charset="0"/>
              </a:rPr>
              <a:t>Antes de analizar los tipos de espuma y el proceso de fabricación de la espuma, es importante entender los siguientes términos: </a:t>
            </a:r>
          </a:p>
          <a:p>
            <a:pPr marL="171450" indent="-171450" rtl="0">
              <a:buFont typeface="Arial" pitchFamily="34" charset="0"/>
              <a:buChar char="•"/>
              <a:defRPr/>
            </a:pPr>
            <a:r>
              <a:rPr lang="es-us" sz="1000" i="1">
                <a:latin typeface="Arial" pitchFamily="34" charset="0"/>
                <a:cs typeface="Arial" pitchFamily="34" charset="0"/>
              </a:rPr>
              <a:t>Concentrado de espuma</a:t>
            </a:r>
            <a:r>
              <a:rPr lang="es-us" sz="1000">
                <a:latin typeface="Arial" pitchFamily="34" charset="0"/>
                <a:cs typeface="Arial" pitchFamily="34" charset="0"/>
              </a:rPr>
              <a:t> es la sustancia líquida que se compra a un fabricante en un contenedor, balde, tambor o recipiente</a:t>
            </a:r>
          </a:p>
          <a:p>
            <a:pPr marL="171450" indent="-171450" rtl="0">
              <a:buFont typeface="Arial" pitchFamily="34" charset="0"/>
              <a:buChar char="•"/>
              <a:defRPr/>
            </a:pPr>
            <a:r>
              <a:rPr lang="es-us" sz="1000" i="1">
                <a:latin typeface="Arial" pitchFamily="34" charset="0"/>
                <a:cs typeface="Arial" pitchFamily="34" charset="0"/>
              </a:rPr>
              <a:t>Solución de espuma</a:t>
            </a:r>
            <a:r>
              <a:rPr lang="es-us" sz="1000">
                <a:latin typeface="Arial" pitchFamily="34" charset="0"/>
                <a:cs typeface="Arial" pitchFamily="34" charset="0"/>
              </a:rPr>
              <a:t> es la mezcla obtenida cuando el concentrado de espuma se dosifica (mezcla) con agua antes de agregar el aire</a:t>
            </a:r>
          </a:p>
          <a:p>
            <a:pPr marL="171450" indent="-171450" rtl="0">
              <a:buFont typeface="Arial" pitchFamily="34" charset="0"/>
              <a:buChar char="•"/>
              <a:defRPr/>
            </a:pPr>
            <a:r>
              <a:rPr lang="es-us" sz="1000" i="1">
                <a:latin typeface="Arial" pitchFamily="34" charset="0"/>
                <a:cs typeface="Arial" pitchFamily="34" charset="0"/>
              </a:rPr>
              <a:t>Espuma terminada </a:t>
            </a:r>
            <a:r>
              <a:rPr lang="es-us" sz="1000">
                <a:latin typeface="Arial" pitchFamily="34" charset="0"/>
                <a:cs typeface="Arial" pitchFamily="34" charset="0"/>
              </a:rPr>
              <a:t>se obtiene al agregar aire a la solución de espuma mediante arrastre o agitación mecánica</a:t>
            </a:r>
          </a:p>
          <a:p>
            <a:pPr rtl="0">
              <a:defRPr/>
            </a:pPr>
            <a:r>
              <a:rPr lang="es-us" sz="1000" b="1" i="1">
                <a:latin typeface="Arial" pitchFamily="34" charset="0"/>
                <a:cs typeface="Arial" pitchFamily="34" charset="0"/>
              </a:rPr>
              <a:t> </a:t>
            </a:r>
            <a:endParaRPr lang="en-US" sz="1000" dirty="0">
              <a:latin typeface="Arial" pitchFamily="34" charset="0"/>
              <a:cs typeface="Arial" pitchFamily="34" charset="0"/>
            </a:endParaRPr>
          </a:p>
          <a:p>
            <a:pPr rtl="0">
              <a:defRPr/>
            </a:pPr>
            <a:r>
              <a:rPr lang="es-us" sz="1000" b="1" i="1">
                <a:latin typeface="Arial" pitchFamily="34" charset="0"/>
                <a:cs typeface="Arial" pitchFamily="34" charset="0"/>
              </a:rPr>
              <a:t>Tipos de espuma</a:t>
            </a:r>
            <a:endParaRPr lang="en-US" sz="1000" dirty="0">
              <a:latin typeface="Arial" pitchFamily="34" charset="0"/>
              <a:cs typeface="Arial" pitchFamily="34" charset="0"/>
            </a:endParaRPr>
          </a:p>
          <a:p>
            <a:pPr rtl="0">
              <a:defRPr/>
            </a:pPr>
            <a:r>
              <a:rPr lang="es-us" sz="1000">
                <a:latin typeface="Arial" pitchFamily="34" charset="0"/>
                <a:cs typeface="Arial" pitchFamily="34" charset="0"/>
              </a:rPr>
              <a:t>A lo largo de los años se han desarrollado varios tipos de espuma, cada uno con cualidades particulares:</a:t>
            </a:r>
          </a:p>
          <a:p>
            <a:pPr marL="171450" indent="-171450" rtl="0">
              <a:buFont typeface="Arial" pitchFamily="34" charset="0"/>
              <a:buChar char="•"/>
              <a:defRPr/>
            </a:pPr>
            <a:r>
              <a:rPr lang="es-us" sz="1000" i="1">
                <a:latin typeface="Arial" pitchFamily="34" charset="0"/>
                <a:cs typeface="Arial" pitchFamily="34" charset="0"/>
              </a:rPr>
              <a:t>Espuma proteica</a:t>
            </a:r>
            <a:r>
              <a:rPr lang="es-us" sz="1000">
                <a:latin typeface="Arial" pitchFamily="34" charset="0"/>
                <a:cs typeface="Arial" pitchFamily="34" charset="0"/>
              </a:rPr>
              <a:t>, una de las primeras espumas, se produce por la hidrólisis de material proteico tal como pezuñas y cuernos de animales. Se agregan estabilizadores e inhibidores para prevenir la corrosión, resistir la descomposición bacteriana y controlar la viscosidad.</a:t>
            </a:r>
          </a:p>
          <a:p>
            <a:pPr marL="171450" indent="-171450" rtl="0">
              <a:buFont typeface="Arial" pitchFamily="34" charset="0"/>
              <a:buChar char="•"/>
              <a:defRPr/>
            </a:pPr>
            <a:r>
              <a:rPr lang="es-us" sz="1000" i="1">
                <a:latin typeface="Arial" pitchFamily="34" charset="0"/>
                <a:cs typeface="Arial" pitchFamily="34" charset="0"/>
              </a:rPr>
              <a:t>Espumas de fluoroproteína</a:t>
            </a:r>
            <a:r>
              <a:rPr lang="es-us" sz="1000">
                <a:latin typeface="Arial" pitchFamily="34" charset="0"/>
                <a:cs typeface="Arial" pitchFamily="34" charset="0"/>
              </a:rPr>
              <a:t> se forman mediante la adición a la espuma proteica de tensioactivos fluoroquímicos especiales que reducen la tensión superficial del concentrado a base de proteínas y permiten un movimiento más fluido. </a:t>
            </a:r>
          </a:p>
          <a:p>
            <a:pPr marL="171450" indent="-171450" rtl="0">
              <a:buFont typeface="Arial" pitchFamily="34" charset="0"/>
              <a:buChar char="•"/>
              <a:defRPr/>
            </a:pPr>
            <a:endParaRPr lang="en-US" dirty="0"/>
          </a:p>
        </p:txBody>
      </p:sp>
      <p:sp>
        <p:nvSpPr>
          <p:cNvPr id="25604" name="Slide Number Placeholder 3">
            <a:extLst>
              <a:ext uri="{FF2B5EF4-FFF2-40B4-BE49-F238E27FC236}">
                <a16:creationId xmlns:a16="http://schemas.microsoft.com/office/drawing/2014/main" id="{44A6E749-4267-45A5-896E-E9104EFA51B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rtl="0">
              <a:spcBef>
                <a:spcPct val="0"/>
              </a:spcBef>
            </a:pPr>
            <a:fld id="{8CA419EB-F9AA-4A88-8BFC-BCF80705D6B5}" type="slidenum">
              <a:rPr lang="en-US" altLang="en-US" smtClean="0">
                <a:cs typeface="Arial" panose="020B0604020202020204" pitchFamily="34" charset="0"/>
              </a:rPr>
              <a:pPr>
                <a:spcBef>
                  <a:spcPct val="0"/>
                </a:spcBef>
              </a:pPr>
              <a:t>8</a:t>
            </a:fld>
            <a:endParaRPr lang="en-US" altLang="en-US">
              <a:cs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6D5F0E3D-B045-42B9-849C-72C9B37266E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7DDD89D7-5A52-4993-8958-4443E851D3E8}"/>
              </a:ext>
            </a:extLst>
          </p:cNvPr>
          <p:cNvSpPr>
            <a:spLocks noGrp="1"/>
          </p:cNvSpPr>
          <p:nvPr>
            <p:ph type="body" idx="1"/>
          </p:nvPr>
        </p:nvSpPr>
        <p:spPr/>
        <p:txBody>
          <a:bodyPr rtlCol="0"/>
          <a:lstStyle/>
          <a:p>
            <a:pPr rtl="0">
              <a:defRPr/>
            </a:pPr>
            <a:r>
              <a:rPr lang="es-us" sz="1000" b="1" i="1" dirty="0">
                <a:latin typeface="Arial" pitchFamily="34" charset="0"/>
                <a:cs typeface="Arial" pitchFamily="34" charset="0"/>
              </a:rPr>
              <a:t>Tipos de espuma</a:t>
            </a:r>
            <a:endParaRPr lang="en-US" sz="1000" dirty="0">
              <a:latin typeface="Arial" pitchFamily="34" charset="0"/>
              <a:cs typeface="Arial" pitchFamily="34" charset="0"/>
            </a:endParaRPr>
          </a:p>
          <a:p>
            <a:pPr marL="171450" indent="-171450" rtl="0">
              <a:buFont typeface="Arial" pitchFamily="34" charset="0"/>
              <a:buChar char="•"/>
              <a:defRPr/>
            </a:pPr>
            <a:r>
              <a:rPr lang="es-us" sz="1000" i="1" dirty="0">
                <a:latin typeface="Arial" pitchFamily="34" charset="0"/>
                <a:cs typeface="Arial" pitchFamily="34" charset="0"/>
              </a:rPr>
              <a:t>Espuma formadora de película acuosa</a:t>
            </a:r>
            <a:r>
              <a:rPr lang="es-us" sz="1000" dirty="0">
                <a:latin typeface="Arial" pitchFamily="34" charset="0"/>
                <a:cs typeface="Arial" pitchFamily="34" charset="0"/>
              </a:rPr>
              <a:t> (AFFF) reemplaza las espumas a base de proteínas con agentes espumantes sintéticos agregados a los tensioactivos </a:t>
            </a:r>
            <a:r>
              <a:rPr lang="es-us" sz="1000" dirty="0" err="1">
                <a:latin typeface="Arial" pitchFamily="34" charset="0"/>
                <a:cs typeface="Arial" pitchFamily="34" charset="0"/>
              </a:rPr>
              <a:t>fluoroquímicos</a:t>
            </a:r>
            <a:r>
              <a:rPr lang="es-us" sz="1000" dirty="0">
                <a:latin typeface="Arial" pitchFamily="34" charset="0"/>
                <a:cs typeface="Arial" pitchFamily="34" charset="0"/>
              </a:rPr>
              <a:t>. Al haber sido diseñadas para un rápido abatimiento del fuego, las AFFF sacrifican la resistencia al calor y la estabilidad a largo plazo. </a:t>
            </a:r>
          </a:p>
          <a:p>
            <a:pPr marL="171450" indent="-171450" rtl="0">
              <a:buFont typeface="Arial" pitchFamily="34" charset="0"/>
              <a:buChar char="•"/>
              <a:defRPr/>
            </a:pPr>
            <a:r>
              <a:rPr lang="es-us" sz="1000" i="1" dirty="0">
                <a:latin typeface="Arial" pitchFamily="34" charset="0"/>
                <a:cs typeface="Arial" pitchFamily="34" charset="0"/>
              </a:rPr>
              <a:t>Espuma de </a:t>
            </a:r>
            <a:r>
              <a:rPr lang="es-us" sz="1000" i="1" dirty="0" err="1">
                <a:latin typeface="Arial" pitchFamily="34" charset="0"/>
                <a:cs typeface="Arial" pitchFamily="34" charset="0"/>
              </a:rPr>
              <a:t>fluoroproteína</a:t>
            </a:r>
            <a:r>
              <a:rPr lang="es-us" sz="1000" i="1" dirty="0">
                <a:latin typeface="Arial" pitchFamily="34" charset="0"/>
                <a:cs typeface="Arial" pitchFamily="34" charset="0"/>
              </a:rPr>
              <a:t> formadora de película</a:t>
            </a:r>
            <a:r>
              <a:rPr lang="es-us" sz="1000" dirty="0">
                <a:latin typeface="Arial" pitchFamily="34" charset="0"/>
                <a:cs typeface="Arial" pitchFamily="34" charset="0"/>
              </a:rPr>
              <a:t> (FFFP) es una espuma a base de proteínas con los tensioactivos </a:t>
            </a:r>
            <a:r>
              <a:rPr lang="es-us" sz="1000" dirty="0" err="1">
                <a:latin typeface="Arial" pitchFamily="34" charset="0"/>
                <a:cs typeface="Arial" pitchFamily="34" charset="0"/>
              </a:rPr>
              <a:t>fluoroquímicos</a:t>
            </a:r>
            <a:r>
              <a:rPr lang="es-us" sz="1000" dirty="0">
                <a:latin typeface="Arial" pitchFamily="34" charset="0"/>
                <a:cs typeface="Arial" pitchFamily="34" charset="0"/>
              </a:rPr>
              <a:t> más avanzados de la AFFF. Las FFFP combinan la resistencia a la combustión de la espuma de </a:t>
            </a:r>
            <a:r>
              <a:rPr lang="es-us" sz="1000" dirty="0" err="1">
                <a:latin typeface="Arial" pitchFamily="34" charset="0"/>
                <a:cs typeface="Arial" pitchFamily="34" charset="0"/>
              </a:rPr>
              <a:t>fluoroproteína</a:t>
            </a:r>
            <a:r>
              <a:rPr lang="es-us" sz="1000" dirty="0">
                <a:latin typeface="Arial" pitchFamily="34" charset="0"/>
                <a:cs typeface="Arial" pitchFamily="34" charset="0"/>
              </a:rPr>
              <a:t> con la capacidad de abatimiento de la AFFF.</a:t>
            </a:r>
          </a:p>
          <a:p>
            <a:pPr marL="171450" indent="-171450" rtl="0">
              <a:buFont typeface="Arial" pitchFamily="34" charset="0"/>
              <a:buChar char="•"/>
              <a:defRPr/>
            </a:pPr>
            <a:r>
              <a:rPr lang="es-us" sz="1000" i="1" dirty="0">
                <a:latin typeface="Arial" pitchFamily="34" charset="0"/>
                <a:cs typeface="Arial" pitchFamily="34" charset="0"/>
              </a:rPr>
              <a:t>Espuma resistente al alcohol (AR)</a:t>
            </a:r>
            <a:r>
              <a:rPr lang="es-us" sz="1000" dirty="0">
                <a:latin typeface="Arial" pitchFamily="34" charset="0"/>
                <a:cs typeface="Arial" pitchFamily="34" charset="0"/>
              </a:rPr>
              <a:t> es una combinación de estabilizadores sintéticos, agentes espumantes, </a:t>
            </a:r>
            <a:r>
              <a:rPr lang="es-us" sz="1000" dirty="0" err="1">
                <a:latin typeface="Arial" pitchFamily="34" charset="0"/>
                <a:cs typeface="Arial" pitchFamily="34" charset="0"/>
              </a:rPr>
              <a:t>fluoroquímicos</a:t>
            </a:r>
            <a:r>
              <a:rPr lang="es-us" sz="1000" dirty="0">
                <a:latin typeface="Arial" pitchFamily="34" charset="0"/>
                <a:cs typeface="Arial" pitchFamily="34" charset="0"/>
              </a:rPr>
              <a:t> y polímeros sintéticos diseñados para su uso con disolventes polares. La composición química de estas espumas evita que los disolventes polares las destruyan. En la actualidad, las espumas AR más modernas se pueden usar tanto con disolventes polares como con hidrocarburos.</a:t>
            </a:r>
          </a:p>
          <a:p>
            <a:pPr marL="171450" indent="-171450" rtl="0">
              <a:buFont typeface="Arial" pitchFamily="34" charset="0"/>
              <a:buChar char="•"/>
              <a:defRPr/>
            </a:pPr>
            <a:endParaRPr lang="en-US" sz="1000" dirty="0">
              <a:latin typeface="Arial" pitchFamily="34" charset="0"/>
              <a:cs typeface="Arial" pitchFamily="34" charset="0"/>
            </a:endParaRPr>
          </a:p>
          <a:p>
            <a:pPr marL="0" indent="0" rtl="0">
              <a:buFont typeface="Arial" pitchFamily="34" charset="0"/>
              <a:buNone/>
              <a:defRPr/>
            </a:pPr>
            <a:r>
              <a:rPr lang="es-us" sz="1000" dirty="0">
                <a:latin typeface="Arial" pitchFamily="34" charset="0"/>
                <a:cs typeface="Arial" pitchFamily="34" charset="0"/>
              </a:rPr>
              <a:t>Este enlace es una explicación visual del valor del concentrado de espuma AR-AFFF: https://www.youtube.com/watch?v=LMFkwovkWH8   </a:t>
            </a:r>
          </a:p>
          <a:p>
            <a:pPr marL="0" indent="0" rtl="0">
              <a:buFont typeface="Arial" pitchFamily="34" charset="0"/>
              <a:buNone/>
              <a:defRPr/>
            </a:pPr>
            <a:endParaRPr lang="en-US" sz="1000" dirty="0">
              <a:latin typeface="Arial" pitchFamily="34" charset="0"/>
              <a:cs typeface="Arial" pitchFamily="34" charset="0"/>
            </a:endParaRPr>
          </a:p>
        </p:txBody>
      </p:sp>
      <p:sp>
        <p:nvSpPr>
          <p:cNvPr id="27652" name="Slide Number Placeholder 3">
            <a:extLst>
              <a:ext uri="{FF2B5EF4-FFF2-40B4-BE49-F238E27FC236}">
                <a16:creationId xmlns:a16="http://schemas.microsoft.com/office/drawing/2014/main" id="{394BF705-FFEB-4C43-9904-5980A7F1EB7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rtl="0">
              <a:spcBef>
                <a:spcPct val="0"/>
              </a:spcBef>
            </a:pPr>
            <a:fld id="{4ADCD1E0-E70B-42EF-BCCF-9C44CAD61752}" type="slidenum">
              <a:rPr lang="en-US" altLang="en-US" smtClean="0">
                <a:cs typeface="Arial" panose="020B0604020202020204" pitchFamily="34" charset="0"/>
              </a:rPr>
              <a:pPr>
                <a:spcBef>
                  <a:spcPct val="0"/>
                </a:spcBef>
              </a:pPr>
              <a:t>9</a:t>
            </a:fld>
            <a:endParaRPr lang="en-US" altLang="en-US">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0964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s-us"/>
              <a:t>Click to edit Master title style</a:t>
            </a:r>
          </a:p>
        </p:txBody>
      </p:sp>
      <p:sp>
        <p:nvSpPr>
          <p:cNvPr id="3" name="Content Placeholder 2"/>
          <p:cNvSpPr>
            <a:spLocks noGrp="1"/>
          </p:cNvSpPr>
          <p:nvPr>
            <p:ph idx="1"/>
          </p:nvPr>
        </p:nvSpPr>
        <p:spPr/>
        <p:txBody>
          <a:bodyPr rtlCol="0"/>
          <a:lstStyle/>
          <a:p>
            <a:pPr lvl="0" rtl="0"/>
            <a:r>
              <a:rPr lang="es-us"/>
              <a:t>Click to edit Master text styles</a:t>
            </a:r>
          </a:p>
          <a:p>
            <a:pPr lvl="1" rtl="0"/>
            <a:r>
              <a:rPr lang="es-us"/>
              <a:t>Second level</a:t>
            </a:r>
          </a:p>
          <a:p>
            <a:pPr lvl="2" rtl="0"/>
            <a:r>
              <a:rPr lang="es-us"/>
              <a:t>Third level</a:t>
            </a:r>
          </a:p>
          <a:p>
            <a:pPr lvl="3" rtl="0"/>
            <a:r>
              <a:rPr lang="es-us"/>
              <a:t>Fourth level</a:t>
            </a:r>
          </a:p>
          <a:p>
            <a:pPr lvl="4" rtl="0"/>
            <a:r>
              <a:rPr lang="es-us"/>
              <a:t>Fifth level</a:t>
            </a:r>
          </a:p>
        </p:txBody>
      </p:sp>
      <p:sp>
        <p:nvSpPr>
          <p:cNvPr id="4" name="Slide Number Placeholder 3">
            <a:extLst>
              <a:ext uri="{FF2B5EF4-FFF2-40B4-BE49-F238E27FC236}">
                <a16:creationId xmlns:a16="http://schemas.microsoft.com/office/drawing/2014/main" id="{F4AC9EFF-5FFE-4687-A3E2-5BC4562DE79F}"/>
              </a:ext>
            </a:extLst>
          </p:cNvPr>
          <p:cNvSpPr>
            <a:spLocks noGrp="1" noChangeArrowheads="1"/>
          </p:cNvSpPr>
          <p:nvPr>
            <p:ph type="sldNum" sz="quarter" idx="10"/>
          </p:nvPr>
        </p:nvSpPr>
        <p:spPr/>
        <p:txBody>
          <a:bodyPr rtlCol="0"/>
          <a:lstStyle>
            <a:lvl1pPr>
              <a:defRPr/>
            </a:lvl1pPr>
          </a:lstStyle>
          <a:p>
            <a:pPr rtl="0">
              <a:defRPr/>
            </a:pPr>
            <a:fld id="{0BA6BB80-92BA-4F36-AE53-CF2649B218E5}" type="slidenum">
              <a:rPr lang="en-US" altLang="en-US"/>
              <a:pPr rtl="0">
                <a:defRPr/>
              </a:pPr>
              <a:t>‹#›</a:t>
            </a:fld>
            <a:endParaRPr lang="en-US" altLang="en-US"/>
          </a:p>
        </p:txBody>
      </p:sp>
    </p:spTree>
    <p:extLst>
      <p:ext uri="{BB962C8B-B14F-4D97-AF65-F5344CB8AC3E}">
        <p14:creationId xmlns:p14="http://schemas.microsoft.com/office/powerpoint/2010/main" val="2867310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rtlCol="0"/>
          <a:lstStyle/>
          <a:p>
            <a:pPr rtl="0"/>
            <a:r>
              <a:rPr lang="es-us"/>
              <a:t>Click to edit Master title style</a:t>
            </a:r>
          </a:p>
        </p:txBody>
      </p:sp>
      <p:sp>
        <p:nvSpPr>
          <p:cNvPr id="3" name="Text Placeholder 2"/>
          <p:cNvSpPr>
            <a:spLocks noGrp="1"/>
          </p:cNvSpPr>
          <p:nvPr>
            <p:ph type="body" sz="half" idx="1"/>
          </p:nvPr>
        </p:nvSpPr>
        <p:spPr>
          <a:xfrm>
            <a:off x="609600" y="1600201"/>
            <a:ext cx="5384800" cy="4525963"/>
          </a:xfrm>
        </p:spPr>
        <p:txBody>
          <a:bodyPr rtlCol="0"/>
          <a:lstStyle/>
          <a:p>
            <a:pPr lvl="0" rtl="0"/>
            <a:r>
              <a:rPr lang="es-us"/>
              <a:t>Click to edit Master text styles</a:t>
            </a:r>
          </a:p>
          <a:p>
            <a:pPr lvl="1" rtl="0"/>
            <a:r>
              <a:rPr lang="es-us"/>
              <a:t>Second level</a:t>
            </a:r>
          </a:p>
          <a:p>
            <a:pPr lvl="2" rtl="0"/>
            <a:r>
              <a:rPr lang="es-us"/>
              <a:t>Third level</a:t>
            </a:r>
          </a:p>
          <a:p>
            <a:pPr lvl="3" rtl="0"/>
            <a:r>
              <a:rPr lang="es-us"/>
              <a:t>Fourth level</a:t>
            </a:r>
          </a:p>
          <a:p>
            <a:pPr lvl="4" rtl="0"/>
            <a:r>
              <a:rPr lang="es-us"/>
              <a:t>Fifth level</a:t>
            </a:r>
          </a:p>
        </p:txBody>
      </p:sp>
      <p:sp>
        <p:nvSpPr>
          <p:cNvPr id="4" name="Content Placeholder 3"/>
          <p:cNvSpPr>
            <a:spLocks noGrp="1"/>
          </p:cNvSpPr>
          <p:nvPr>
            <p:ph sz="half" idx="2"/>
          </p:nvPr>
        </p:nvSpPr>
        <p:spPr>
          <a:xfrm>
            <a:off x="6197600" y="1600201"/>
            <a:ext cx="5384800" cy="4525963"/>
          </a:xfrm>
        </p:spPr>
        <p:txBody>
          <a:bodyPr rtlCol="0"/>
          <a:lstStyle/>
          <a:p>
            <a:pPr lvl="0" rtl="0"/>
            <a:r>
              <a:rPr lang="es-us"/>
              <a:t>Click to edit Master text styles</a:t>
            </a:r>
          </a:p>
          <a:p>
            <a:pPr lvl="1" rtl="0"/>
            <a:r>
              <a:rPr lang="es-us"/>
              <a:t>Second level</a:t>
            </a:r>
          </a:p>
          <a:p>
            <a:pPr lvl="2" rtl="0"/>
            <a:r>
              <a:rPr lang="es-us"/>
              <a:t>Third level</a:t>
            </a:r>
          </a:p>
          <a:p>
            <a:pPr lvl="3" rtl="0"/>
            <a:r>
              <a:rPr lang="es-us"/>
              <a:t>Fourth level</a:t>
            </a:r>
          </a:p>
          <a:p>
            <a:pPr lvl="4" rtl="0"/>
            <a:r>
              <a:rPr lang="es-us"/>
              <a:t>Fifth level</a:t>
            </a:r>
          </a:p>
        </p:txBody>
      </p:sp>
      <p:sp>
        <p:nvSpPr>
          <p:cNvPr id="5" name="Rectangle 9">
            <a:extLst>
              <a:ext uri="{FF2B5EF4-FFF2-40B4-BE49-F238E27FC236}">
                <a16:creationId xmlns:a16="http://schemas.microsoft.com/office/drawing/2014/main" id="{3A1A1D7D-DE85-4D6C-8967-70D359503FD7}"/>
              </a:ext>
            </a:extLst>
          </p:cNvPr>
          <p:cNvSpPr>
            <a:spLocks noGrp="1" noChangeArrowheads="1"/>
          </p:cNvSpPr>
          <p:nvPr>
            <p:ph type="sldNum" sz="quarter" idx="10"/>
          </p:nvPr>
        </p:nvSpPr>
        <p:spPr/>
        <p:txBody>
          <a:bodyPr rtlCol="0"/>
          <a:lstStyle>
            <a:lvl1pPr>
              <a:defRPr/>
            </a:lvl1pPr>
          </a:lstStyle>
          <a:p>
            <a:pPr rtl="0">
              <a:defRPr/>
            </a:pPr>
            <a:fld id="{F99D1B88-A1B6-4FE8-95F4-8708D464E9DE}" type="slidenum">
              <a:rPr lang="en-US" altLang="en-US"/>
              <a:pPr rtl="0">
                <a:defRPr/>
              </a:pPr>
              <a:t>‹#›</a:t>
            </a:fld>
            <a:endParaRPr lang="en-US" altLang="en-US"/>
          </a:p>
        </p:txBody>
      </p:sp>
    </p:spTree>
    <p:extLst>
      <p:ext uri="{BB962C8B-B14F-4D97-AF65-F5344CB8AC3E}">
        <p14:creationId xmlns:p14="http://schemas.microsoft.com/office/powerpoint/2010/main" val="683581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rtlCol="0"/>
          <a:lstStyle/>
          <a:p>
            <a:pPr rtl="0"/>
            <a:r>
              <a:rPr lang="es-us"/>
              <a:t>Click to edit Master title style</a:t>
            </a:r>
          </a:p>
        </p:txBody>
      </p:sp>
      <p:sp>
        <p:nvSpPr>
          <p:cNvPr id="3" name="Text Placeholder 2"/>
          <p:cNvSpPr>
            <a:spLocks noGrp="1"/>
          </p:cNvSpPr>
          <p:nvPr>
            <p:ph type="body" sz="half" idx="1"/>
          </p:nvPr>
        </p:nvSpPr>
        <p:spPr>
          <a:xfrm>
            <a:off x="609600" y="1600201"/>
            <a:ext cx="5384800" cy="4525963"/>
          </a:xfrm>
        </p:spPr>
        <p:txBody>
          <a:bodyPr rtlCol="0"/>
          <a:lstStyle/>
          <a:p>
            <a:pPr lvl="0" rtl="0"/>
            <a:r>
              <a:rPr lang="es-us"/>
              <a:t>Click to edit Master text styles</a:t>
            </a:r>
          </a:p>
          <a:p>
            <a:pPr lvl="1" rtl="0"/>
            <a:r>
              <a:rPr lang="es-us"/>
              <a:t>Second level</a:t>
            </a:r>
          </a:p>
          <a:p>
            <a:pPr lvl="2" rtl="0"/>
            <a:r>
              <a:rPr lang="es-us"/>
              <a:t>Third level</a:t>
            </a:r>
          </a:p>
          <a:p>
            <a:pPr lvl="3" rtl="0"/>
            <a:r>
              <a:rPr lang="es-us"/>
              <a:t>Fourth level</a:t>
            </a:r>
          </a:p>
          <a:p>
            <a:pPr lvl="4" rtl="0"/>
            <a:r>
              <a:rPr lang="es-us"/>
              <a:t>Fifth level</a:t>
            </a:r>
          </a:p>
        </p:txBody>
      </p:sp>
      <p:sp>
        <p:nvSpPr>
          <p:cNvPr id="4" name="Content Placeholder 3"/>
          <p:cNvSpPr>
            <a:spLocks noGrp="1"/>
          </p:cNvSpPr>
          <p:nvPr>
            <p:ph sz="quarter" idx="2"/>
          </p:nvPr>
        </p:nvSpPr>
        <p:spPr>
          <a:xfrm>
            <a:off x="6197600" y="1600200"/>
            <a:ext cx="5384800" cy="2185988"/>
          </a:xfrm>
        </p:spPr>
        <p:txBody>
          <a:bodyPr rtlCol="0"/>
          <a:lstStyle/>
          <a:p>
            <a:pPr lvl="0" rtl="0"/>
            <a:r>
              <a:rPr lang="es-us"/>
              <a:t>Click to edit Master text styles</a:t>
            </a:r>
          </a:p>
          <a:p>
            <a:pPr lvl="1" rtl="0"/>
            <a:r>
              <a:rPr lang="es-us"/>
              <a:t>Second level</a:t>
            </a:r>
          </a:p>
          <a:p>
            <a:pPr lvl="2" rtl="0"/>
            <a:r>
              <a:rPr lang="es-us"/>
              <a:t>Third level</a:t>
            </a:r>
          </a:p>
          <a:p>
            <a:pPr lvl="3" rtl="0"/>
            <a:r>
              <a:rPr lang="es-us"/>
              <a:t>Fourth level</a:t>
            </a:r>
          </a:p>
          <a:p>
            <a:pPr lvl="4" rtl="0"/>
            <a:r>
              <a:rPr lang="es-us"/>
              <a:t>Fifth level</a:t>
            </a:r>
          </a:p>
        </p:txBody>
      </p:sp>
      <p:sp>
        <p:nvSpPr>
          <p:cNvPr id="5" name="Content Placeholder 4"/>
          <p:cNvSpPr>
            <a:spLocks noGrp="1"/>
          </p:cNvSpPr>
          <p:nvPr>
            <p:ph sz="quarter" idx="3"/>
          </p:nvPr>
        </p:nvSpPr>
        <p:spPr>
          <a:xfrm>
            <a:off x="6197600" y="3938589"/>
            <a:ext cx="5384800" cy="2187575"/>
          </a:xfrm>
        </p:spPr>
        <p:txBody>
          <a:bodyPr rtlCol="0"/>
          <a:lstStyle/>
          <a:p>
            <a:pPr lvl="0" rtl="0"/>
            <a:r>
              <a:rPr lang="es-us"/>
              <a:t>Click to edit Master text styles</a:t>
            </a:r>
          </a:p>
          <a:p>
            <a:pPr lvl="1" rtl="0"/>
            <a:r>
              <a:rPr lang="es-us"/>
              <a:t>Second level</a:t>
            </a:r>
          </a:p>
          <a:p>
            <a:pPr lvl="2" rtl="0"/>
            <a:r>
              <a:rPr lang="es-us"/>
              <a:t>Third level</a:t>
            </a:r>
          </a:p>
          <a:p>
            <a:pPr lvl="3" rtl="0"/>
            <a:r>
              <a:rPr lang="es-us"/>
              <a:t>Fourth level</a:t>
            </a:r>
          </a:p>
          <a:p>
            <a:pPr lvl="4" rtl="0"/>
            <a:r>
              <a:rPr lang="es-us"/>
              <a:t>Fifth level</a:t>
            </a:r>
          </a:p>
        </p:txBody>
      </p:sp>
      <p:sp>
        <p:nvSpPr>
          <p:cNvPr id="6" name="Rectangle 9">
            <a:extLst>
              <a:ext uri="{FF2B5EF4-FFF2-40B4-BE49-F238E27FC236}">
                <a16:creationId xmlns:a16="http://schemas.microsoft.com/office/drawing/2014/main" id="{A2903A7F-1BFE-4805-8685-04ECD4EB96CB}"/>
              </a:ext>
            </a:extLst>
          </p:cNvPr>
          <p:cNvSpPr>
            <a:spLocks noGrp="1" noChangeArrowheads="1"/>
          </p:cNvSpPr>
          <p:nvPr>
            <p:ph type="sldNum" sz="quarter" idx="10"/>
          </p:nvPr>
        </p:nvSpPr>
        <p:spPr/>
        <p:txBody>
          <a:bodyPr rtlCol="0"/>
          <a:lstStyle>
            <a:lvl1pPr>
              <a:defRPr/>
            </a:lvl1pPr>
          </a:lstStyle>
          <a:p>
            <a:pPr rtl="0">
              <a:defRPr/>
            </a:pPr>
            <a:fld id="{785890C1-3BE5-4590-97C8-1D76F8667BC5}" type="slidenum">
              <a:rPr lang="en-US" altLang="en-US"/>
              <a:pPr rtl="0">
                <a:defRPr/>
              </a:pPr>
              <a:t>‹#›</a:t>
            </a:fld>
            <a:endParaRPr lang="en-US" altLang="en-US"/>
          </a:p>
        </p:txBody>
      </p:sp>
    </p:spTree>
    <p:extLst>
      <p:ext uri="{BB962C8B-B14F-4D97-AF65-F5344CB8AC3E}">
        <p14:creationId xmlns:p14="http://schemas.microsoft.com/office/powerpoint/2010/main" val="686963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rtlCol="0"/>
          <a:lstStyle/>
          <a:p>
            <a:pPr rtl="0"/>
            <a:r>
              <a:rPr lang="es-us"/>
              <a:t>Click to edit Master title style</a:t>
            </a:r>
          </a:p>
        </p:txBody>
      </p:sp>
      <p:sp>
        <p:nvSpPr>
          <p:cNvPr id="3" name="Text Placeholder 2"/>
          <p:cNvSpPr>
            <a:spLocks noGrp="1"/>
          </p:cNvSpPr>
          <p:nvPr>
            <p:ph type="body" sz="half" idx="1"/>
          </p:nvPr>
        </p:nvSpPr>
        <p:spPr>
          <a:xfrm>
            <a:off x="609600" y="1600200"/>
            <a:ext cx="10972800" cy="2185988"/>
          </a:xfrm>
        </p:spPr>
        <p:txBody>
          <a:bodyPr rtlCol="0"/>
          <a:lstStyle/>
          <a:p>
            <a:pPr lvl="0" rtl="0"/>
            <a:r>
              <a:rPr lang="es-us"/>
              <a:t>Click to edit Master text styles</a:t>
            </a:r>
          </a:p>
          <a:p>
            <a:pPr lvl="1" rtl="0"/>
            <a:r>
              <a:rPr lang="es-us"/>
              <a:t>Second level</a:t>
            </a:r>
          </a:p>
          <a:p>
            <a:pPr lvl="2" rtl="0"/>
            <a:r>
              <a:rPr lang="es-us"/>
              <a:t>Third level</a:t>
            </a:r>
          </a:p>
          <a:p>
            <a:pPr lvl="3" rtl="0"/>
            <a:r>
              <a:rPr lang="es-us"/>
              <a:t>Fourth level</a:t>
            </a:r>
          </a:p>
          <a:p>
            <a:pPr lvl="4" rtl="0"/>
            <a:r>
              <a:rPr lang="es-us"/>
              <a:t>Fifth level</a:t>
            </a:r>
          </a:p>
        </p:txBody>
      </p:sp>
      <p:sp>
        <p:nvSpPr>
          <p:cNvPr id="4" name="Content Placeholder 3"/>
          <p:cNvSpPr>
            <a:spLocks noGrp="1"/>
          </p:cNvSpPr>
          <p:nvPr>
            <p:ph sz="half" idx="2"/>
          </p:nvPr>
        </p:nvSpPr>
        <p:spPr>
          <a:xfrm>
            <a:off x="609600" y="3938589"/>
            <a:ext cx="10972800" cy="2187575"/>
          </a:xfrm>
        </p:spPr>
        <p:txBody>
          <a:bodyPr rtlCol="0"/>
          <a:lstStyle/>
          <a:p>
            <a:pPr lvl="0" rtl="0"/>
            <a:r>
              <a:rPr lang="es-us"/>
              <a:t>Click to edit Master text styles</a:t>
            </a:r>
          </a:p>
          <a:p>
            <a:pPr lvl="1" rtl="0"/>
            <a:r>
              <a:rPr lang="es-us"/>
              <a:t>Second level</a:t>
            </a:r>
          </a:p>
          <a:p>
            <a:pPr lvl="2" rtl="0"/>
            <a:r>
              <a:rPr lang="es-us"/>
              <a:t>Third level</a:t>
            </a:r>
          </a:p>
          <a:p>
            <a:pPr lvl="3" rtl="0"/>
            <a:r>
              <a:rPr lang="es-us"/>
              <a:t>Fourth level</a:t>
            </a:r>
          </a:p>
          <a:p>
            <a:pPr lvl="4" rtl="0"/>
            <a:r>
              <a:rPr lang="es-us"/>
              <a:t>Fifth level</a:t>
            </a:r>
          </a:p>
        </p:txBody>
      </p:sp>
      <p:sp>
        <p:nvSpPr>
          <p:cNvPr id="5" name="Rectangle 9">
            <a:extLst>
              <a:ext uri="{FF2B5EF4-FFF2-40B4-BE49-F238E27FC236}">
                <a16:creationId xmlns:a16="http://schemas.microsoft.com/office/drawing/2014/main" id="{623C6D8C-CE04-4144-A107-74A4D0FD0C2E}"/>
              </a:ext>
            </a:extLst>
          </p:cNvPr>
          <p:cNvSpPr>
            <a:spLocks noGrp="1" noChangeArrowheads="1"/>
          </p:cNvSpPr>
          <p:nvPr>
            <p:ph type="sldNum" sz="quarter" idx="10"/>
          </p:nvPr>
        </p:nvSpPr>
        <p:spPr/>
        <p:txBody>
          <a:bodyPr rtlCol="0"/>
          <a:lstStyle>
            <a:lvl1pPr>
              <a:defRPr/>
            </a:lvl1pPr>
          </a:lstStyle>
          <a:p>
            <a:pPr rtl="0">
              <a:defRPr/>
            </a:pPr>
            <a:fld id="{633644CB-1BBF-4AF7-9792-64E657DF3DAC}" type="slidenum">
              <a:rPr lang="en-US" altLang="en-US"/>
              <a:pPr rtl="0">
                <a:defRPr/>
              </a:pPr>
              <a:t>‹#›</a:t>
            </a:fld>
            <a:endParaRPr lang="en-US" altLang="en-US"/>
          </a:p>
        </p:txBody>
      </p:sp>
    </p:spTree>
    <p:extLst>
      <p:ext uri="{BB962C8B-B14F-4D97-AF65-F5344CB8AC3E}">
        <p14:creationId xmlns:p14="http://schemas.microsoft.com/office/powerpoint/2010/main" val="2783737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273050"/>
            <a:ext cx="10972800" cy="1143000"/>
          </a:xfrm>
        </p:spPr>
        <p:txBody>
          <a:bodyPr rtlCol="0"/>
          <a:lstStyle/>
          <a:p>
            <a:pPr rtl="0"/>
            <a:r>
              <a:rPr lang="es-us"/>
              <a:t>Click to edit Master title style</a:t>
            </a:r>
          </a:p>
        </p:txBody>
      </p:sp>
      <p:sp>
        <p:nvSpPr>
          <p:cNvPr id="3" name="Content Placeholder 2"/>
          <p:cNvSpPr>
            <a:spLocks noGrp="1"/>
          </p:cNvSpPr>
          <p:nvPr>
            <p:ph sz="quarter" idx="1"/>
          </p:nvPr>
        </p:nvSpPr>
        <p:spPr>
          <a:xfrm>
            <a:off x="609600" y="1598614"/>
            <a:ext cx="5384800" cy="2185987"/>
          </a:xfrm>
        </p:spPr>
        <p:txBody>
          <a:bodyPr rtlCol="0"/>
          <a:lstStyle/>
          <a:p>
            <a:pPr lvl="0" rtl="0"/>
            <a:r>
              <a:rPr lang="es-us"/>
              <a:t>Click to edit Master text styles</a:t>
            </a:r>
          </a:p>
          <a:p>
            <a:pPr lvl="1" rtl="0"/>
            <a:r>
              <a:rPr lang="es-us"/>
              <a:t>Second level</a:t>
            </a:r>
          </a:p>
          <a:p>
            <a:pPr lvl="2" rtl="0"/>
            <a:r>
              <a:rPr lang="es-us"/>
              <a:t>Third level</a:t>
            </a:r>
          </a:p>
          <a:p>
            <a:pPr lvl="3" rtl="0"/>
            <a:r>
              <a:rPr lang="es-us"/>
              <a:t>Fourth level</a:t>
            </a:r>
          </a:p>
          <a:p>
            <a:pPr lvl="4" rtl="0"/>
            <a:r>
              <a:rPr lang="es-us"/>
              <a:t>Fifth level</a:t>
            </a:r>
          </a:p>
        </p:txBody>
      </p:sp>
      <p:sp>
        <p:nvSpPr>
          <p:cNvPr id="4" name="Content Placeholder 3"/>
          <p:cNvSpPr>
            <a:spLocks noGrp="1"/>
          </p:cNvSpPr>
          <p:nvPr>
            <p:ph sz="quarter" idx="2"/>
          </p:nvPr>
        </p:nvSpPr>
        <p:spPr>
          <a:xfrm>
            <a:off x="6197600" y="1598614"/>
            <a:ext cx="5384800" cy="2185987"/>
          </a:xfrm>
        </p:spPr>
        <p:txBody>
          <a:bodyPr rtlCol="0"/>
          <a:lstStyle/>
          <a:p>
            <a:pPr lvl="0" rtl="0"/>
            <a:r>
              <a:rPr lang="es-us"/>
              <a:t>Click to edit Master text styles</a:t>
            </a:r>
          </a:p>
          <a:p>
            <a:pPr lvl="1" rtl="0"/>
            <a:r>
              <a:rPr lang="es-us"/>
              <a:t>Second level</a:t>
            </a:r>
          </a:p>
          <a:p>
            <a:pPr lvl="2" rtl="0"/>
            <a:r>
              <a:rPr lang="es-us"/>
              <a:t>Third level</a:t>
            </a:r>
          </a:p>
          <a:p>
            <a:pPr lvl="3" rtl="0"/>
            <a:r>
              <a:rPr lang="es-us"/>
              <a:t>Fourth level</a:t>
            </a:r>
          </a:p>
          <a:p>
            <a:pPr lvl="4" rtl="0"/>
            <a:r>
              <a:rPr lang="es-us"/>
              <a:t>Fifth level</a:t>
            </a:r>
          </a:p>
        </p:txBody>
      </p:sp>
      <p:sp>
        <p:nvSpPr>
          <p:cNvPr id="5" name="Content Placeholder 4"/>
          <p:cNvSpPr>
            <a:spLocks noGrp="1"/>
          </p:cNvSpPr>
          <p:nvPr>
            <p:ph sz="quarter" idx="3"/>
          </p:nvPr>
        </p:nvSpPr>
        <p:spPr>
          <a:xfrm>
            <a:off x="609600" y="3937001"/>
            <a:ext cx="5384800" cy="2187575"/>
          </a:xfrm>
        </p:spPr>
        <p:txBody>
          <a:bodyPr rtlCol="0"/>
          <a:lstStyle/>
          <a:p>
            <a:pPr lvl="0" rtl="0"/>
            <a:r>
              <a:rPr lang="es-us"/>
              <a:t>Click to edit Master text styles</a:t>
            </a:r>
          </a:p>
          <a:p>
            <a:pPr lvl="1" rtl="0"/>
            <a:r>
              <a:rPr lang="es-us"/>
              <a:t>Second level</a:t>
            </a:r>
          </a:p>
          <a:p>
            <a:pPr lvl="2" rtl="0"/>
            <a:r>
              <a:rPr lang="es-us"/>
              <a:t>Third level</a:t>
            </a:r>
          </a:p>
          <a:p>
            <a:pPr lvl="3" rtl="0"/>
            <a:r>
              <a:rPr lang="es-us"/>
              <a:t>Fourth level</a:t>
            </a:r>
          </a:p>
          <a:p>
            <a:pPr lvl="4" rtl="0"/>
            <a:r>
              <a:rPr lang="es-us"/>
              <a:t>Fifth level</a:t>
            </a:r>
          </a:p>
        </p:txBody>
      </p:sp>
      <p:sp>
        <p:nvSpPr>
          <p:cNvPr id="6" name="Content Placeholder 5"/>
          <p:cNvSpPr>
            <a:spLocks noGrp="1"/>
          </p:cNvSpPr>
          <p:nvPr>
            <p:ph sz="quarter" idx="4"/>
          </p:nvPr>
        </p:nvSpPr>
        <p:spPr>
          <a:xfrm>
            <a:off x="6197600" y="3937001"/>
            <a:ext cx="5384800" cy="2187575"/>
          </a:xfrm>
        </p:spPr>
        <p:txBody>
          <a:bodyPr rtlCol="0"/>
          <a:lstStyle/>
          <a:p>
            <a:pPr lvl="0" rtl="0"/>
            <a:r>
              <a:rPr lang="es-us"/>
              <a:t>Click to edit Master text styles</a:t>
            </a:r>
          </a:p>
          <a:p>
            <a:pPr lvl="1" rtl="0"/>
            <a:r>
              <a:rPr lang="es-us"/>
              <a:t>Second level</a:t>
            </a:r>
          </a:p>
          <a:p>
            <a:pPr lvl="2" rtl="0"/>
            <a:r>
              <a:rPr lang="es-us"/>
              <a:t>Third level</a:t>
            </a:r>
          </a:p>
          <a:p>
            <a:pPr lvl="3" rtl="0"/>
            <a:r>
              <a:rPr lang="es-us"/>
              <a:t>Fourth level</a:t>
            </a:r>
          </a:p>
          <a:p>
            <a:pPr lvl="4" rtl="0"/>
            <a:r>
              <a:rPr lang="es-us"/>
              <a:t>Fifth level</a:t>
            </a:r>
          </a:p>
        </p:txBody>
      </p:sp>
      <p:sp>
        <p:nvSpPr>
          <p:cNvPr id="7" name="Rectangle 5">
            <a:extLst>
              <a:ext uri="{FF2B5EF4-FFF2-40B4-BE49-F238E27FC236}">
                <a16:creationId xmlns:a16="http://schemas.microsoft.com/office/drawing/2014/main" id="{67126577-DBE7-4ED1-A455-966C9C8255C7}"/>
              </a:ext>
            </a:extLst>
          </p:cNvPr>
          <p:cNvSpPr>
            <a:spLocks noGrp="1" noChangeArrowheads="1"/>
          </p:cNvSpPr>
          <p:nvPr>
            <p:ph type="sldNum" sz="quarter" idx="10"/>
          </p:nvPr>
        </p:nvSpPr>
        <p:spPr/>
        <p:txBody>
          <a:bodyPr rtlCol="0"/>
          <a:lstStyle>
            <a:lvl1pPr>
              <a:defRPr/>
            </a:lvl1pPr>
          </a:lstStyle>
          <a:p>
            <a:pPr rtl="0">
              <a:defRPr/>
            </a:pPr>
            <a:fld id="{A11E8C12-108E-4DB6-A986-C1CA8D4A9966}" type="slidenum">
              <a:rPr lang="en-US" altLang="en-US"/>
              <a:pPr rtl="0">
                <a:defRPr/>
              </a:pPr>
              <a:t>‹#›</a:t>
            </a:fld>
            <a:endParaRPr lang="en-US" altLang="en-US"/>
          </a:p>
        </p:txBody>
      </p:sp>
    </p:spTree>
    <p:extLst>
      <p:ext uri="{BB962C8B-B14F-4D97-AF65-F5344CB8AC3E}">
        <p14:creationId xmlns:p14="http://schemas.microsoft.com/office/powerpoint/2010/main" val="3352498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8">
            <a:lum/>
          </a:blip>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21E8EE40-8685-44FA-BC6C-5C77CD0CDA40}"/>
              </a:ext>
            </a:extLst>
          </p:cNvPr>
          <p:cNvSpPr>
            <a:spLocks noGrp="1"/>
          </p:cNvSpPr>
          <p:nvPr>
            <p:ph type="title"/>
          </p:nvPr>
        </p:nvSpPr>
        <p:spPr bwMode="auto">
          <a:xfrm>
            <a:off x="609600" y="838200"/>
            <a:ext cx="10972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p>
            <a:pPr lvl="0" rtl="0"/>
            <a:r>
              <a:rPr lang="es-us"/>
              <a:t>Haga clic para editar el encabezado de la plantilla</a:t>
            </a:r>
          </a:p>
        </p:txBody>
      </p:sp>
      <p:sp>
        <p:nvSpPr>
          <p:cNvPr id="1027" name="Text Placeholder 2">
            <a:extLst>
              <a:ext uri="{FF2B5EF4-FFF2-40B4-BE49-F238E27FC236}">
                <a16:creationId xmlns:a16="http://schemas.microsoft.com/office/drawing/2014/main" id="{C98051A4-1AC0-42B2-9F52-57B9304BADC6}"/>
              </a:ext>
            </a:extLst>
          </p:cNvPr>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lvl="0" rtl="0"/>
            <a:r>
              <a:rPr lang="es-us"/>
              <a:t>Haga clic para editar los estilos de texto principal</a:t>
            </a:r>
          </a:p>
          <a:p>
            <a:pPr lvl="1" rtl="0"/>
            <a:r>
              <a:rPr lang="es-us"/>
              <a:t>Segundo nivel</a:t>
            </a:r>
          </a:p>
          <a:p>
            <a:pPr lvl="2" rtl="0"/>
            <a:r>
              <a:rPr lang="es-us"/>
              <a:t>Tercer nivel</a:t>
            </a:r>
          </a:p>
          <a:p>
            <a:pPr lvl="3" rtl="0"/>
            <a:r>
              <a:rPr lang="es-us"/>
              <a:t>Cuarto nivel</a:t>
            </a:r>
          </a:p>
          <a:p>
            <a:pPr lvl="4" rtl="0"/>
            <a:r>
              <a:rPr lang="es-us"/>
              <a:t>Quinto nivel</a:t>
            </a:r>
          </a:p>
        </p:txBody>
      </p:sp>
      <p:sp>
        <p:nvSpPr>
          <p:cNvPr id="5" name="Footer Placeholder 4">
            <a:extLst>
              <a:ext uri="{FF2B5EF4-FFF2-40B4-BE49-F238E27FC236}">
                <a16:creationId xmlns:a16="http://schemas.microsoft.com/office/drawing/2014/main" id="{8CA95FAB-5BDB-499F-9C2D-7AEAB3CC7E05}"/>
              </a:ext>
            </a:extLst>
          </p:cNvPr>
          <p:cNvSpPr>
            <a:spLocks noGrp="1"/>
          </p:cNvSpPr>
          <p:nvPr>
            <p:ph type="ftr" sz="quarter" idx="3"/>
          </p:nvPr>
        </p:nvSpPr>
        <p:spPr>
          <a:xfrm>
            <a:off x="304800" y="228600"/>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rtl="0">
              <a:defRPr/>
            </a:pPr>
            <a:endParaRPr lang="en-US"/>
          </a:p>
        </p:txBody>
      </p:sp>
      <p:sp>
        <p:nvSpPr>
          <p:cNvPr id="6" name="Slide Number Placeholder 5">
            <a:extLst>
              <a:ext uri="{FF2B5EF4-FFF2-40B4-BE49-F238E27FC236}">
                <a16:creationId xmlns:a16="http://schemas.microsoft.com/office/drawing/2014/main" id="{83BA0C4E-E777-4BBB-B56D-8672B1959FC5}"/>
              </a:ext>
            </a:extLst>
          </p:cNvPr>
          <p:cNvSpPr>
            <a:spLocks noGrp="1"/>
          </p:cNvSpPr>
          <p:nvPr>
            <p:ph type="sldNum" sz="quarter" idx="4"/>
          </p:nvPr>
        </p:nvSpPr>
        <p:spPr>
          <a:xfrm>
            <a:off x="8737600" y="6356350"/>
            <a:ext cx="2844800" cy="365125"/>
          </a:xfrm>
          <a:prstGeom prst="rect">
            <a:avLst/>
          </a:prstGeom>
        </p:spPr>
        <p:txBody>
          <a:bodyPr vert="horz" wrap="square" lIns="91440" tIns="45720" rIns="91440" bIns="45720" numCol="1" rtlCol="0"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rtl="0">
              <a:defRPr/>
            </a:pPr>
            <a:fld id="{23D17FB1-AC61-4CB9-AD68-5762A146889E}" type="slidenum">
              <a:rPr lang="en-US" altLang="en-US"/>
              <a:pPr rtl="0">
                <a:defRPr/>
              </a:pPr>
              <a:t>‹#›</a:t>
            </a:fld>
            <a:endParaRPr lang="en-US" altLang="en-US"/>
          </a:p>
        </p:txBody>
      </p:sp>
      <p:sp>
        <p:nvSpPr>
          <p:cNvPr id="8" name="Rectangle 9">
            <a:extLst>
              <a:ext uri="{FF2B5EF4-FFF2-40B4-BE49-F238E27FC236}">
                <a16:creationId xmlns:a16="http://schemas.microsoft.com/office/drawing/2014/main" id="{15C4EC19-EEA7-40B0-95D1-012788D6720A}"/>
              </a:ext>
            </a:extLst>
          </p:cNvPr>
          <p:cNvSpPr txBox="1">
            <a:spLocks noChangeArrowheads="1"/>
          </p:cNvSpPr>
          <p:nvPr/>
        </p:nvSpPr>
        <p:spPr>
          <a:xfrm>
            <a:off x="4572000" y="6191250"/>
            <a:ext cx="2844800" cy="365125"/>
          </a:xfrm>
          <a:prstGeom prst="rect">
            <a:avLst/>
          </a:prstGeom>
        </p:spPr>
        <p:txBody>
          <a:bodyPr rtlCol="0"/>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rtl="0" eaLnBrk="1" hangingPunct="1">
              <a:defRPr/>
            </a:pPr>
            <a:fld id="{CE711151-4CDF-4195-865F-F4D6CC541E67}" type="slidenum">
              <a:rPr lang="en-US" altLang="en-US" sz="1200" b="1" smtClean="0">
                <a:solidFill>
                  <a:schemeClr val="bg1"/>
                </a:solidFill>
                <a:latin typeface="Calibri" panose="020F0502020204030204" pitchFamily="34" charset="0"/>
              </a:rPr>
              <a:pPr algn="ctr" rtl="0" eaLnBrk="1" hangingPunct="1">
                <a:defRPr/>
              </a:pPr>
              <a:t>‹#›</a:t>
            </a:fld>
            <a:endParaRPr lang="en-US" altLang="en-US" sz="1200" b="1">
              <a:solidFill>
                <a:schemeClr val="bg1"/>
              </a:solidFill>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4478" r:id="rId1"/>
    <p:sldLayoutId id="2147484479" r:id="rId2"/>
    <p:sldLayoutId id="2147484480" r:id="rId3"/>
    <p:sldLayoutId id="2147484481" r:id="rId4"/>
    <p:sldLayoutId id="2147484482" r:id="rId5"/>
    <p:sldLayoutId id="2147484483" r:id="rId6"/>
  </p:sldLayoutIdLst>
  <p:txStyles>
    <p:titleStyle>
      <a:lvl1pPr algn="l" rtl="0" eaLnBrk="0" fontAlgn="base" hangingPunct="0">
        <a:spcBef>
          <a:spcPct val="0"/>
        </a:spcBef>
        <a:spcAft>
          <a:spcPct val="0"/>
        </a:spcAft>
        <a:defRPr sz="2400" b="1" kern="1200">
          <a:solidFill>
            <a:schemeClr val="tx1"/>
          </a:solidFill>
          <a:latin typeface="Arial"/>
          <a:ea typeface="ＭＳ Ｐゴシック" charset="0"/>
          <a:cs typeface="Arial"/>
        </a:defRPr>
      </a:lvl1pPr>
      <a:lvl2pPr algn="l" rtl="0" eaLnBrk="0" fontAlgn="base" hangingPunct="0">
        <a:spcBef>
          <a:spcPct val="0"/>
        </a:spcBef>
        <a:spcAft>
          <a:spcPct val="0"/>
        </a:spcAft>
        <a:defRPr sz="2400" b="1">
          <a:solidFill>
            <a:schemeClr val="tx1"/>
          </a:solidFill>
          <a:latin typeface="Arial" pitchFamily="34" charset="0"/>
          <a:ea typeface="ＭＳ Ｐゴシック" charset="0"/>
          <a:cs typeface="Arial" charset="0"/>
        </a:defRPr>
      </a:lvl2pPr>
      <a:lvl3pPr algn="l" rtl="0" eaLnBrk="0" fontAlgn="base" hangingPunct="0">
        <a:spcBef>
          <a:spcPct val="0"/>
        </a:spcBef>
        <a:spcAft>
          <a:spcPct val="0"/>
        </a:spcAft>
        <a:defRPr sz="2400" b="1">
          <a:solidFill>
            <a:schemeClr val="tx1"/>
          </a:solidFill>
          <a:latin typeface="Arial" pitchFamily="34" charset="0"/>
          <a:ea typeface="ＭＳ Ｐゴシック" charset="0"/>
          <a:cs typeface="Arial" charset="0"/>
        </a:defRPr>
      </a:lvl3pPr>
      <a:lvl4pPr algn="l" rtl="0" eaLnBrk="0" fontAlgn="base" hangingPunct="0">
        <a:spcBef>
          <a:spcPct val="0"/>
        </a:spcBef>
        <a:spcAft>
          <a:spcPct val="0"/>
        </a:spcAft>
        <a:defRPr sz="2400" b="1">
          <a:solidFill>
            <a:schemeClr val="tx1"/>
          </a:solidFill>
          <a:latin typeface="Arial" pitchFamily="34" charset="0"/>
          <a:ea typeface="ＭＳ Ｐゴシック" charset="0"/>
          <a:cs typeface="Arial" charset="0"/>
        </a:defRPr>
      </a:lvl4pPr>
      <a:lvl5pPr algn="l" rtl="0" eaLnBrk="0" fontAlgn="base" hangingPunct="0">
        <a:spcBef>
          <a:spcPct val="0"/>
        </a:spcBef>
        <a:spcAft>
          <a:spcPct val="0"/>
        </a:spcAft>
        <a:defRPr sz="2400" b="1">
          <a:solidFill>
            <a:schemeClr val="tx1"/>
          </a:solidFill>
          <a:latin typeface="Arial" pitchFamily="34" charset="0"/>
          <a:ea typeface="ＭＳ Ｐゴシック"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a:extLst>
              <a:ext uri="{FF2B5EF4-FFF2-40B4-BE49-F238E27FC236}">
                <a16:creationId xmlns:a16="http://schemas.microsoft.com/office/drawing/2014/main" id="{49ADFF8A-B58B-46BC-A697-E815C1AF7C70}"/>
              </a:ext>
            </a:extLst>
          </p:cNvPr>
          <p:cNvSpPr txBox="1">
            <a:spLocks/>
          </p:cNvSpPr>
          <p:nvPr/>
        </p:nvSpPr>
        <p:spPr bwMode="auto">
          <a:xfrm>
            <a:off x="609600" y="838200"/>
            <a:ext cx="10896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rtl="0" eaLnBrk="1" hangingPunct="1">
              <a:lnSpc>
                <a:spcPct val="150000"/>
              </a:lnSpc>
              <a:buFont typeface="Arial" panose="020B0604020202020204" pitchFamily="34" charset="0"/>
              <a:buNone/>
            </a:pPr>
            <a:r>
              <a:rPr lang="es-us" sz="4800" b="1">
                <a:solidFill>
                  <a:srgbClr val="FFFFFF"/>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Módulo 6:</a:t>
            </a:r>
          </a:p>
          <a:p>
            <a:pPr algn="ctr" rtl="0" eaLnBrk="1" hangingPunct="1">
              <a:buFont typeface="Arial" panose="020B0604020202020204" pitchFamily="34" charset="0"/>
              <a:buNone/>
            </a:pPr>
            <a:r>
              <a:rPr lang="es-us" sz="4800">
                <a:solidFill>
                  <a:srgbClr val="FFFFFF"/>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Principios de la Espuma para el Combate de Incendios</a:t>
            </a:r>
            <a:endParaRPr lang="en-US" altLang="en-US" dirty="0">
              <a:effectLst>
                <a:outerShdw blurRad="50800" dist="38100" dir="2700000" algn="tl" rotWithShape="0">
                  <a:prstClr val="black">
                    <a:alpha val="40000"/>
                  </a:prstClr>
                </a:outerShdw>
              </a:effectLst>
              <a:cs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3">
            <a:extLst>
              <a:ext uri="{FF2B5EF4-FFF2-40B4-BE49-F238E27FC236}">
                <a16:creationId xmlns:a16="http://schemas.microsoft.com/office/drawing/2014/main" id="{FBBC55FE-EA26-4800-AC75-3858E71E4BED}"/>
              </a:ext>
            </a:extLst>
          </p:cNvPr>
          <p:cNvSpPr>
            <a:spLocks noGrp="1"/>
          </p:cNvSpPr>
          <p:nvPr>
            <p:ph idx="1"/>
          </p:nvPr>
        </p:nvSpPr>
        <p:spPr>
          <a:xfrm>
            <a:off x="609600" y="1371600"/>
            <a:ext cx="11353800" cy="2438400"/>
          </a:xfrm>
        </p:spPr>
        <p:txBody>
          <a:bodyPr rtlCol="0"/>
          <a:lstStyle/>
          <a:p>
            <a:pPr rtl="0" eaLnBrk="1" hangingPunct="1">
              <a:lnSpc>
                <a:spcPct val="90000"/>
              </a:lnSpc>
            </a:pPr>
            <a:r>
              <a:rPr lang="es-us" sz="28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Elimina el calor a una velocidad más rápida de lo que se libera</a:t>
            </a:r>
          </a:p>
          <a:p>
            <a:pPr rtl="0" eaLnBrk="1" hangingPunct="1">
              <a:lnSpc>
                <a:spcPct val="90000"/>
              </a:lnSpc>
            </a:pPr>
            <a:r>
              <a:rPr lang="es-us" sz="28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Separa el combustible del agente oxidante</a:t>
            </a:r>
          </a:p>
          <a:p>
            <a:pPr rtl="0" eaLnBrk="1" hangingPunct="1">
              <a:lnSpc>
                <a:spcPct val="90000"/>
              </a:lnSpc>
            </a:pPr>
            <a:r>
              <a:rPr lang="es-us" sz="28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Diluye la concentración en fase de vapor del combustible o el agente oxidante por debajo de la necesaria para la combustión</a:t>
            </a:r>
          </a:p>
          <a:p>
            <a:pPr rtl="0" eaLnBrk="1" hangingPunct="1">
              <a:lnSpc>
                <a:spcPct val="90000"/>
              </a:lnSpc>
            </a:pPr>
            <a:r>
              <a:rPr lang="es-us" sz="28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Termina la secuencia de reacción química en cadena</a:t>
            </a:r>
          </a:p>
        </p:txBody>
      </p:sp>
      <p:pic>
        <p:nvPicPr>
          <p:cNvPr id="28675" name="Picture 4">
            <a:extLst>
              <a:ext uri="{FF2B5EF4-FFF2-40B4-BE49-F238E27FC236}">
                <a16:creationId xmlns:a16="http://schemas.microsoft.com/office/drawing/2014/main" id="{E6D04C23-F4E2-4F19-9640-333F52DB144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724"/>
          <a:stretch/>
        </p:blipFill>
        <p:spPr bwMode="auto">
          <a:xfrm>
            <a:off x="4191000" y="3657600"/>
            <a:ext cx="4144326" cy="2128280"/>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8676" name="Rectangle 2">
            <a:extLst>
              <a:ext uri="{FF2B5EF4-FFF2-40B4-BE49-F238E27FC236}">
                <a16:creationId xmlns:a16="http://schemas.microsoft.com/office/drawing/2014/main" id="{53DB4F9B-8F71-4C38-BCD3-E415FE018CD2}"/>
              </a:ext>
            </a:extLst>
          </p:cNvPr>
          <p:cNvSpPr>
            <a:spLocks noGrp="1"/>
          </p:cNvSpPr>
          <p:nvPr>
            <p:ph type="title"/>
          </p:nvPr>
        </p:nvSpPr>
        <p:spPr>
          <a:xfrm>
            <a:off x="609600" y="0"/>
            <a:ext cx="9532938" cy="838200"/>
          </a:xfrm>
        </p:spPr>
        <p:txBody>
          <a:bodyPr rtlCol="0"/>
          <a:lstStyle/>
          <a:p>
            <a:pPr rtl="0" eaLnBrk="1" hangingPunct="1"/>
            <a:r>
              <a:rPr lang="es-us" sz="4400" b="0" dirty="0">
                <a:solidFill>
                  <a:srgbClr val="003175"/>
                </a:solidFill>
                <a:latin typeface="Arial" panose="020B0604020202020204" pitchFamily="34" charset="0"/>
                <a:ea typeface="ＭＳ Ｐゴシック" panose="020B0600070205080204" pitchFamily="34" charset="-128"/>
                <a:cs typeface="Arial" panose="020B0604020202020204" pitchFamily="34" charset="0"/>
              </a:rPr>
              <a:t>Principios básicos de la espuma</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9">
            <a:extLst>
              <a:ext uri="{FF2B5EF4-FFF2-40B4-BE49-F238E27FC236}">
                <a16:creationId xmlns:a16="http://schemas.microsoft.com/office/drawing/2014/main" id="{187ABD61-9B26-440E-AE98-6463D3C4F1F8}"/>
              </a:ext>
            </a:extLst>
          </p:cNvPr>
          <p:cNvSpPr>
            <a:spLocks noGrp="1"/>
          </p:cNvSpPr>
          <p:nvPr>
            <p:ph idx="1"/>
          </p:nvPr>
        </p:nvSpPr>
        <p:spPr>
          <a:xfrm>
            <a:off x="609600" y="1371600"/>
            <a:ext cx="7772400" cy="1981200"/>
          </a:xfrm>
        </p:spPr>
        <p:txBody>
          <a:bodyPr rtlCol="0"/>
          <a:lstStyle/>
          <a:p>
            <a:pPr marL="0" indent="0" rtl="0" eaLnBrk="1" hangingPunct="1">
              <a:lnSpc>
                <a:spcPct val="90000"/>
              </a:lnSpc>
              <a:spcBef>
                <a:spcPct val="0"/>
              </a:spcBef>
              <a:buFont typeface="Arial" panose="020B0604020202020204" pitchFamily="34" charset="0"/>
              <a:buNone/>
            </a:pPr>
            <a:r>
              <a:rPr lang="es-us" sz="28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AFF</a:t>
            </a:r>
          </a:p>
          <a:p>
            <a:pPr lvl="1" rtl="0" eaLnBrk="1" hangingPunct="1">
              <a:lnSpc>
                <a:spcPct val="90000"/>
              </a:lnSpc>
              <a:spcBef>
                <a:spcPct val="0"/>
              </a:spcBef>
            </a:pPr>
            <a:r>
              <a:rPr lang="es-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Tensión superficial baja</a:t>
            </a:r>
          </a:p>
          <a:p>
            <a:pPr lvl="1" rtl="0" eaLnBrk="1" hangingPunct="1">
              <a:lnSpc>
                <a:spcPct val="90000"/>
              </a:lnSpc>
              <a:spcBef>
                <a:spcPct val="0"/>
              </a:spcBef>
            </a:pPr>
            <a:r>
              <a:rPr lang="es-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Se extiende rápidamente por la superficie</a:t>
            </a:r>
          </a:p>
          <a:p>
            <a:pPr lvl="1" rtl="0" eaLnBrk="1" hangingPunct="1">
              <a:lnSpc>
                <a:spcPct val="90000"/>
              </a:lnSpc>
              <a:spcBef>
                <a:spcPct val="0"/>
              </a:spcBef>
            </a:pPr>
            <a:r>
              <a:rPr lang="es-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Alta resistencia a la combustión</a:t>
            </a:r>
          </a:p>
          <a:p>
            <a:pPr lvl="1" rtl="0" eaLnBrk="1" hangingPunct="1">
              <a:lnSpc>
                <a:spcPct val="90000"/>
              </a:lnSpc>
              <a:spcBef>
                <a:spcPct val="0"/>
              </a:spcBef>
            </a:pPr>
            <a:r>
              <a:rPr lang="es-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Abatimiento rápido</a:t>
            </a:r>
          </a:p>
        </p:txBody>
      </p:sp>
      <p:pic>
        <p:nvPicPr>
          <p:cNvPr id="30723" name="Picture 3">
            <a:extLst>
              <a:ext uri="{FF2B5EF4-FFF2-40B4-BE49-F238E27FC236}">
                <a16:creationId xmlns:a16="http://schemas.microsoft.com/office/drawing/2014/main" id="{FE62E220-162C-419E-AB85-AA7E832BD1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4648200" y="3352800"/>
            <a:ext cx="4233332" cy="2381249"/>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sp>
        <p:nvSpPr>
          <p:cNvPr id="30724" name="Rectangle 2">
            <a:extLst>
              <a:ext uri="{FF2B5EF4-FFF2-40B4-BE49-F238E27FC236}">
                <a16:creationId xmlns:a16="http://schemas.microsoft.com/office/drawing/2014/main" id="{48261FF3-00D2-4AB9-BFAA-EA88106BC1A4}"/>
              </a:ext>
            </a:extLst>
          </p:cNvPr>
          <p:cNvSpPr>
            <a:spLocks noGrp="1"/>
          </p:cNvSpPr>
          <p:nvPr>
            <p:ph type="title"/>
          </p:nvPr>
        </p:nvSpPr>
        <p:spPr>
          <a:xfrm>
            <a:off x="609600" y="0"/>
            <a:ext cx="9544050" cy="838200"/>
          </a:xfrm>
        </p:spPr>
        <p:txBody>
          <a:bodyPr rtlCol="0"/>
          <a:lstStyle/>
          <a:p>
            <a:pPr rtl="0" eaLnBrk="1" hangingPunct="1"/>
            <a:r>
              <a:rPr lang="es-us" sz="4400" b="0" dirty="0">
                <a:solidFill>
                  <a:srgbClr val="003175"/>
                </a:solidFill>
                <a:latin typeface="Arial" panose="020B0604020202020204" pitchFamily="34" charset="0"/>
                <a:ea typeface="ＭＳ Ｐゴシック" panose="020B0600070205080204" pitchFamily="34" charset="-128"/>
                <a:cs typeface="Arial" panose="020B0604020202020204" pitchFamily="34" charset="0"/>
              </a:rPr>
              <a:t>Principios básicos de la espuma</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1">
            <a:extLst>
              <a:ext uri="{FF2B5EF4-FFF2-40B4-BE49-F238E27FC236}">
                <a16:creationId xmlns:a16="http://schemas.microsoft.com/office/drawing/2014/main" id="{39029C0E-0E9F-4648-B9A5-ACAA4ECA9F69}"/>
              </a:ext>
            </a:extLst>
          </p:cNvPr>
          <p:cNvSpPr>
            <a:spLocks noGrp="1"/>
          </p:cNvSpPr>
          <p:nvPr>
            <p:ph type="title" idx="4294967295"/>
          </p:nvPr>
        </p:nvSpPr>
        <p:spPr/>
        <p:txBody>
          <a:bodyPr rtlCol="0"/>
          <a:lstStyle/>
          <a:p>
            <a:pPr rtl="0" eaLnBrk="1" hangingPunct="1"/>
            <a:br>
              <a:rPr lang="en-US" altLang="en-US" sz="2000">
                <a:solidFill>
                  <a:schemeClr val="bg1"/>
                </a:solidFill>
                <a:latin typeface="Verdana" panose="020B0604030504040204" pitchFamily="34" charset="0"/>
                <a:ea typeface="ＭＳ Ｐゴシック" panose="020B0600070205080204" pitchFamily="34" charset="-128"/>
                <a:cs typeface="Arial" panose="020B0604020202020204" pitchFamily="34" charset="0"/>
              </a:rPr>
            </a:br>
            <a:endParaRPr lang="en-US" altLang="en-US">
              <a:solidFill>
                <a:schemeClr val="bg1"/>
              </a:solidFill>
              <a:latin typeface="Verdana" panose="020B0604030504040204" pitchFamily="34" charset="0"/>
              <a:ea typeface="ＭＳ Ｐゴシック" panose="020B0600070205080204" pitchFamily="34" charset="-128"/>
              <a:cs typeface="Arial" panose="020B0604020202020204" pitchFamily="34" charset="0"/>
            </a:endParaRPr>
          </a:p>
        </p:txBody>
      </p:sp>
      <p:sp>
        <p:nvSpPr>
          <p:cNvPr id="32771" name="Rectangle 13">
            <a:extLst>
              <a:ext uri="{FF2B5EF4-FFF2-40B4-BE49-F238E27FC236}">
                <a16:creationId xmlns:a16="http://schemas.microsoft.com/office/drawing/2014/main" id="{7399F0A7-9185-43F8-B2E7-593EDB9DFDEB}"/>
              </a:ext>
            </a:extLst>
          </p:cNvPr>
          <p:cNvSpPr>
            <a:spLocks noGrp="1"/>
          </p:cNvSpPr>
          <p:nvPr>
            <p:ph idx="1"/>
          </p:nvPr>
        </p:nvSpPr>
        <p:spPr>
          <a:xfrm>
            <a:off x="1524000" y="5105400"/>
            <a:ext cx="9144000" cy="1066800"/>
          </a:xfrm>
        </p:spPr>
        <p:txBody>
          <a:bodyPr rtlCol="0"/>
          <a:lstStyle/>
          <a:p>
            <a:pPr algn="ctr" rtl="0" eaLnBrk="1" hangingPunct="1">
              <a:lnSpc>
                <a:spcPct val="90000"/>
              </a:lnSpc>
              <a:buFont typeface="Wingdings" panose="05000000000000000000" pitchFamily="2" charset="2"/>
              <a:buNone/>
            </a:pPr>
            <a:r>
              <a:rPr lang="es-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Combustible miscible en agua</a:t>
            </a:r>
          </a:p>
          <a:p>
            <a:pPr algn="ctr" rtl="0" eaLnBrk="1" hangingPunct="1">
              <a:lnSpc>
                <a:spcPct val="90000"/>
              </a:lnSpc>
              <a:buFont typeface="Wingdings" panose="05000000000000000000" pitchFamily="2" charset="2"/>
              <a:buNone/>
            </a:pPr>
            <a:r>
              <a:rPr lang="es-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(alcohol, ésteres, cetonas, etc.)</a:t>
            </a:r>
          </a:p>
        </p:txBody>
      </p:sp>
      <p:sp>
        <p:nvSpPr>
          <p:cNvPr id="32773" name="Rectangle 2">
            <a:extLst>
              <a:ext uri="{FF2B5EF4-FFF2-40B4-BE49-F238E27FC236}">
                <a16:creationId xmlns:a16="http://schemas.microsoft.com/office/drawing/2014/main" id="{47F603AE-279E-440F-A6FD-35EEC85446D4}"/>
              </a:ext>
            </a:extLst>
          </p:cNvPr>
          <p:cNvSpPr>
            <a:spLocks noGrp="1"/>
          </p:cNvSpPr>
          <p:nvPr>
            <p:ph type="title"/>
          </p:nvPr>
        </p:nvSpPr>
        <p:spPr>
          <a:xfrm>
            <a:off x="609600" y="0"/>
            <a:ext cx="9525000" cy="838200"/>
          </a:xfrm>
        </p:spPr>
        <p:txBody>
          <a:bodyPr rtlCol="0"/>
          <a:lstStyle/>
          <a:p>
            <a:pPr rtl="0" eaLnBrk="1" hangingPunct="1"/>
            <a:r>
              <a:rPr lang="es-us" sz="4400" b="0" dirty="0">
                <a:solidFill>
                  <a:srgbClr val="003175"/>
                </a:solidFill>
                <a:latin typeface="Arial" panose="020B0604020202020204" pitchFamily="34" charset="0"/>
                <a:ea typeface="ＭＳ Ｐゴシック" panose="020B0600070205080204" pitchFamily="34" charset="-128"/>
                <a:cs typeface="Arial" panose="020B0604020202020204" pitchFamily="34" charset="0"/>
              </a:rPr>
              <a:t>Principios básicos de la espuma</a:t>
            </a:r>
          </a:p>
        </p:txBody>
      </p:sp>
      <p:pic>
        <p:nvPicPr>
          <p:cNvPr id="5" name="Picture 4" descr="Graphical user interface&#10;&#10;Description automatically generated with medium confidence">
            <a:extLst>
              <a:ext uri="{FF2B5EF4-FFF2-40B4-BE49-F238E27FC236}">
                <a16:creationId xmlns:a16="http://schemas.microsoft.com/office/drawing/2014/main" id="{6C6D825B-BE51-44C0-84CE-E24ED77AD6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0800" y="1143000"/>
            <a:ext cx="7010400" cy="3942857"/>
          </a:xfrm>
          <a:prstGeom prst="rect">
            <a:avLst/>
          </a:prstGeom>
        </p:spPr>
      </p:pic>
      <p:sp>
        <p:nvSpPr>
          <p:cNvPr id="14" name="TextBox 7">
            <a:extLst>
              <a:ext uri="{FF2B5EF4-FFF2-40B4-BE49-F238E27FC236}">
                <a16:creationId xmlns:a16="http://schemas.microsoft.com/office/drawing/2014/main" id="{4E4474B3-54F2-40C4-B134-E7ED897281CD}"/>
              </a:ext>
            </a:extLst>
          </p:cNvPr>
          <p:cNvSpPr txBox="1">
            <a:spLocks noChangeArrowheads="1"/>
          </p:cNvSpPr>
          <p:nvPr/>
        </p:nvSpPr>
        <p:spPr bwMode="auto">
          <a:xfrm>
            <a:off x="4076700" y="3657600"/>
            <a:ext cx="1752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rtl="0" eaLnBrk="0" fontAlgn="base" hangingPunct="0">
              <a:spcBef>
                <a:spcPct val="0"/>
              </a:spcBef>
              <a:spcAft>
                <a:spcPct val="0"/>
              </a:spcAft>
              <a:buNone/>
            </a:pPr>
            <a:r>
              <a:rPr lang="es-us" sz="2400" b="1" dirty="0">
                <a:latin typeface="Arial" panose="020B0604020202020204" pitchFamily="34" charset="0"/>
              </a:rPr>
              <a:t>PELÍCULA</a:t>
            </a:r>
          </a:p>
        </p:txBody>
      </p:sp>
      <p:cxnSp>
        <p:nvCxnSpPr>
          <p:cNvPr id="15" name="Straight Arrow Connector 14">
            <a:extLst>
              <a:ext uri="{FF2B5EF4-FFF2-40B4-BE49-F238E27FC236}">
                <a16:creationId xmlns:a16="http://schemas.microsoft.com/office/drawing/2014/main" id="{FE957B5C-4E17-4394-A5A8-69FD82AF5F72}"/>
              </a:ext>
            </a:extLst>
          </p:cNvPr>
          <p:cNvCxnSpPr>
            <a:cxnSpLocks/>
          </p:cNvCxnSpPr>
          <p:nvPr/>
        </p:nvCxnSpPr>
        <p:spPr>
          <a:xfrm flipH="1" flipV="1">
            <a:off x="4601893" y="3221334"/>
            <a:ext cx="479426" cy="52903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6">
            <a:extLst>
              <a:ext uri="{FF2B5EF4-FFF2-40B4-BE49-F238E27FC236}">
                <a16:creationId xmlns:a16="http://schemas.microsoft.com/office/drawing/2014/main" id="{61791FC8-B062-4C80-9FCF-94D68FEEFB90}"/>
              </a:ext>
            </a:extLst>
          </p:cNvPr>
          <p:cNvSpPr txBox="1">
            <a:spLocks noChangeArrowheads="1"/>
          </p:cNvSpPr>
          <p:nvPr/>
        </p:nvSpPr>
        <p:spPr bwMode="auto">
          <a:xfrm>
            <a:off x="6934200" y="3513138"/>
            <a:ext cx="24384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rtl="0" eaLnBrk="0" fontAlgn="base" hangingPunct="0">
              <a:spcBef>
                <a:spcPct val="0"/>
              </a:spcBef>
              <a:spcAft>
                <a:spcPct val="0"/>
              </a:spcAft>
              <a:buNone/>
            </a:pPr>
            <a:r>
              <a:rPr lang="es-us" sz="2400" b="1">
                <a:latin typeface="Arial" panose="020B0604020202020204" pitchFamily="34" charset="0"/>
              </a:rPr>
              <a:t>MEMBRANA POLIMÉRICA</a:t>
            </a:r>
          </a:p>
        </p:txBody>
      </p:sp>
      <p:cxnSp>
        <p:nvCxnSpPr>
          <p:cNvPr id="17" name="Straight Arrow Connector 16">
            <a:extLst>
              <a:ext uri="{FF2B5EF4-FFF2-40B4-BE49-F238E27FC236}">
                <a16:creationId xmlns:a16="http://schemas.microsoft.com/office/drawing/2014/main" id="{98C6DA16-7832-46EE-A2DA-BFCCE569D11D}"/>
              </a:ext>
            </a:extLst>
          </p:cNvPr>
          <p:cNvCxnSpPr>
            <a:cxnSpLocks/>
          </p:cNvCxnSpPr>
          <p:nvPr/>
        </p:nvCxnSpPr>
        <p:spPr>
          <a:xfrm flipV="1">
            <a:off x="8839200" y="3249140"/>
            <a:ext cx="457200" cy="37829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1">
            <a:extLst>
              <a:ext uri="{FF2B5EF4-FFF2-40B4-BE49-F238E27FC236}">
                <a16:creationId xmlns:a16="http://schemas.microsoft.com/office/drawing/2014/main" id="{D7ADB137-F482-4898-9993-5FBBD274D390}"/>
              </a:ext>
            </a:extLst>
          </p:cNvPr>
          <p:cNvSpPr>
            <a:spLocks noGrp="1"/>
          </p:cNvSpPr>
          <p:nvPr>
            <p:ph idx="1"/>
          </p:nvPr>
        </p:nvSpPr>
        <p:spPr>
          <a:xfrm>
            <a:off x="381000" y="1371600"/>
            <a:ext cx="11582400" cy="3733800"/>
          </a:xfrm>
        </p:spPr>
        <p:txBody>
          <a:bodyPr rtlCol="0"/>
          <a:lstStyle/>
          <a:p>
            <a:pPr marL="0" indent="0" rtl="0" eaLnBrk="1" hangingPunct="1">
              <a:lnSpc>
                <a:spcPct val="90000"/>
              </a:lnSpc>
              <a:buFont typeface="Arial" panose="020B0604020202020204" pitchFamily="34" charset="0"/>
              <a:buNone/>
              <a:defRPr/>
            </a:pPr>
            <a:r>
              <a:rPr lang="es-us" sz="2800" dirty="0">
                <a:solidFill>
                  <a:schemeClr val="bg1"/>
                </a:solidFill>
                <a:latin typeface="Arial" charset="0"/>
                <a:ea typeface="ＭＳ Ｐゴシック" pitchFamily="34" charset="-128"/>
                <a:cs typeface="Arial" charset="0"/>
              </a:rPr>
              <a:t>¿Por qué usar espuma resistente al alcohol (AR)?</a:t>
            </a:r>
          </a:p>
          <a:p>
            <a:pPr lvl="1" rtl="0" eaLnBrk="1" hangingPunct="1">
              <a:lnSpc>
                <a:spcPct val="90000"/>
              </a:lnSpc>
              <a:buFont typeface="Arial" charset="0"/>
              <a:buChar char="–"/>
              <a:defRPr/>
            </a:pPr>
            <a:r>
              <a:rPr lang="es-us" sz="2600" dirty="0">
                <a:solidFill>
                  <a:schemeClr val="bg1"/>
                </a:solidFill>
                <a:latin typeface="Arial" charset="0"/>
                <a:ea typeface="ＭＳ Ｐゴシック" pitchFamily="34" charset="-128"/>
                <a:cs typeface="Arial" charset="0"/>
              </a:rPr>
              <a:t>Único agente capaz de extinguir un incendio, suprimir vapores y proporcionar una prueba visible de seguridad</a:t>
            </a:r>
          </a:p>
          <a:p>
            <a:pPr lvl="1" rtl="0" eaLnBrk="1" hangingPunct="1">
              <a:lnSpc>
                <a:spcPct val="90000"/>
              </a:lnSpc>
              <a:buFont typeface="Arial" charset="0"/>
              <a:buChar char="–"/>
              <a:defRPr/>
            </a:pPr>
            <a:r>
              <a:rPr lang="es-us" sz="2600" dirty="0">
                <a:solidFill>
                  <a:schemeClr val="bg1"/>
                </a:solidFill>
                <a:latin typeface="Arial" charset="0"/>
                <a:ea typeface="ＭＳ Ｐゴシック" pitchFamily="34" charset="-128"/>
                <a:cs typeface="Arial" charset="0"/>
              </a:rPr>
              <a:t>La manta de espuma en derrames sin encender puede prevenir el fuego</a:t>
            </a:r>
          </a:p>
          <a:p>
            <a:pPr lvl="1" rtl="0" eaLnBrk="1" hangingPunct="1">
              <a:lnSpc>
                <a:spcPct val="90000"/>
              </a:lnSpc>
              <a:buFont typeface="Arial" charset="0"/>
              <a:buChar char="–"/>
              <a:defRPr/>
            </a:pPr>
            <a:r>
              <a:rPr lang="es-us" sz="2600" dirty="0">
                <a:solidFill>
                  <a:schemeClr val="bg1"/>
                </a:solidFill>
                <a:latin typeface="Arial" charset="0"/>
                <a:ea typeface="ＭＳ Ｐゴシック" pitchFamily="34" charset="-128"/>
                <a:cs typeface="Arial" charset="0"/>
              </a:rPr>
              <a:t>La supresión de los vapores evita que encuentren una fuente de ignición</a:t>
            </a:r>
          </a:p>
          <a:p>
            <a:pPr lvl="1" rtl="0" eaLnBrk="1" hangingPunct="1">
              <a:lnSpc>
                <a:spcPct val="90000"/>
              </a:lnSpc>
              <a:buFont typeface="Arial" charset="0"/>
              <a:buChar char="–"/>
              <a:defRPr/>
            </a:pPr>
            <a:r>
              <a:rPr lang="es-us" sz="2600" dirty="0">
                <a:solidFill>
                  <a:srgbClr val="FFC000"/>
                </a:solidFill>
                <a:latin typeface="Arial" charset="0"/>
                <a:ea typeface="ＭＳ Ｐゴシック" pitchFamily="34" charset="-128"/>
                <a:cs typeface="Arial" charset="0"/>
              </a:rPr>
              <a:t>La membrana polimérica </a:t>
            </a:r>
            <a:r>
              <a:rPr lang="es-us" sz="2600" dirty="0">
                <a:solidFill>
                  <a:schemeClr val="bg1"/>
                </a:solidFill>
                <a:latin typeface="Arial" charset="0"/>
                <a:ea typeface="ＭＳ Ｐゴシック" pitchFamily="34" charset="-128"/>
                <a:cs typeface="Arial" charset="0"/>
              </a:rPr>
              <a:t>evita que el etanol se mezcle con el elemento de agua de la espuma terminada</a:t>
            </a:r>
          </a:p>
          <a:p>
            <a:pPr lvl="1" rtl="0" eaLnBrk="1" hangingPunct="1">
              <a:lnSpc>
                <a:spcPct val="90000"/>
              </a:lnSpc>
              <a:buFont typeface="Arial" charset="0"/>
              <a:buChar char="–"/>
              <a:defRPr/>
            </a:pPr>
            <a:r>
              <a:rPr lang="es-us" sz="2600" dirty="0">
                <a:solidFill>
                  <a:schemeClr val="bg1"/>
                </a:solidFill>
                <a:latin typeface="Arial" charset="0"/>
                <a:ea typeface="ＭＳ Ｐゴシック" pitchFamily="34" charset="-128"/>
                <a:cs typeface="Arial" charset="0"/>
              </a:rPr>
              <a:t>La espuma AR proporciona protección contra líquidos inflamables para el personal de bomberos y rescate durante las operaciones de emergencia</a:t>
            </a:r>
          </a:p>
          <a:p>
            <a:pPr lvl="1" rtl="0" eaLnBrk="1" hangingPunct="1">
              <a:lnSpc>
                <a:spcPct val="90000"/>
              </a:lnSpc>
              <a:buFont typeface="Arial" charset="0"/>
              <a:buChar char="–"/>
              <a:defRPr/>
            </a:pPr>
            <a:endParaRPr lang="en-US" altLang="en-US" sz="700" dirty="0">
              <a:solidFill>
                <a:schemeClr val="bg1"/>
              </a:solidFill>
              <a:ea typeface="ＭＳ Ｐゴシック" pitchFamily="34" charset="-128"/>
            </a:endParaRPr>
          </a:p>
          <a:p>
            <a:pPr lvl="1" rtl="0" eaLnBrk="1" hangingPunct="1">
              <a:lnSpc>
                <a:spcPct val="90000"/>
              </a:lnSpc>
              <a:buFont typeface="Arial" charset="0"/>
              <a:buChar char="–"/>
              <a:defRPr/>
            </a:pPr>
            <a:endParaRPr lang="en-US" altLang="en-US" sz="700" dirty="0">
              <a:solidFill>
                <a:schemeClr val="bg1"/>
              </a:solidFill>
              <a:latin typeface="Arial" charset="0"/>
              <a:ea typeface="ＭＳ Ｐゴシック" pitchFamily="34" charset="-128"/>
              <a:cs typeface="Arial" charset="0"/>
            </a:endParaRPr>
          </a:p>
          <a:p>
            <a:pPr marL="457200" lvl="1" indent="0" algn="r" rtl="0" eaLnBrk="1" hangingPunct="1">
              <a:lnSpc>
                <a:spcPct val="90000"/>
              </a:lnSpc>
              <a:buFont typeface="Arial" panose="020B0604020202020204" pitchFamily="34" charset="0"/>
              <a:buNone/>
              <a:defRPr/>
            </a:pPr>
            <a:endParaRPr lang="en-US" altLang="en-US" sz="700" dirty="0">
              <a:solidFill>
                <a:schemeClr val="bg1"/>
              </a:solidFill>
              <a:latin typeface="Arial" charset="0"/>
              <a:ea typeface="ＭＳ Ｐゴシック" pitchFamily="34" charset="-128"/>
              <a:cs typeface="Arial" charset="0"/>
            </a:endParaRPr>
          </a:p>
          <a:p>
            <a:pPr marL="457200" lvl="1" indent="0" algn="r" rtl="0" eaLnBrk="1" hangingPunct="1">
              <a:lnSpc>
                <a:spcPct val="90000"/>
              </a:lnSpc>
              <a:buFont typeface="Arial" panose="020B0604020202020204" pitchFamily="34" charset="0"/>
              <a:buNone/>
              <a:defRPr/>
            </a:pPr>
            <a:endParaRPr lang="en-US" altLang="en-US" sz="700" dirty="0">
              <a:solidFill>
                <a:schemeClr val="bg1"/>
              </a:solidFill>
              <a:latin typeface="Arial" charset="0"/>
              <a:ea typeface="ＭＳ Ｐゴシック" pitchFamily="34" charset="-128"/>
              <a:cs typeface="Arial" charset="0"/>
            </a:endParaRPr>
          </a:p>
          <a:p>
            <a:pPr marL="457200" lvl="1" indent="0" algn="r" rtl="0" eaLnBrk="1" hangingPunct="1">
              <a:lnSpc>
                <a:spcPct val="90000"/>
              </a:lnSpc>
              <a:buFont typeface="Arial" panose="020B0604020202020204" pitchFamily="34" charset="0"/>
              <a:buNone/>
              <a:defRPr/>
            </a:pPr>
            <a:r>
              <a:rPr lang="es-us" sz="700" dirty="0">
                <a:solidFill>
                  <a:schemeClr val="bg1"/>
                </a:solidFill>
                <a:latin typeface="Arial" charset="0"/>
                <a:ea typeface="ＭＳ Ｐゴシック" pitchFamily="34" charset="-128"/>
                <a:cs typeface="Arial" charset="0"/>
              </a:rPr>
              <a:t>         		</a:t>
            </a:r>
          </a:p>
        </p:txBody>
      </p:sp>
      <p:sp>
        <p:nvSpPr>
          <p:cNvPr id="34819" name="Rectangle 2">
            <a:extLst>
              <a:ext uri="{FF2B5EF4-FFF2-40B4-BE49-F238E27FC236}">
                <a16:creationId xmlns:a16="http://schemas.microsoft.com/office/drawing/2014/main" id="{C865C17A-0388-40ED-8915-15157720E7F5}"/>
              </a:ext>
            </a:extLst>
          </p:cNvPr>
          <p:cNvSpPr>
            <a:spLocks noChangeArrowheads="1"/>
          </p:cNvSpPr>
          <p:nvPr/>
        </p:nvSpPr>
        <p:spPr bwMode="auto">
          <a:xfrm>
            <a:off x="609600" y="0"/>
            <a:ext cx="8686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rtl="0" eaLnBrk="1" hangingPunct="1">
              <a:spcBef>
                <a:spcPct val="0"/>
              </a:spcBef>
              <a:buFontTx/>
              <a:buNone/>
            </a:pPr>
            <a:r>
              <a:rPr lang="es-us" sz="4400" dirty="0">
                <a:solidFill>
                  <a:srgbClr val="003175"/>
                </a:solidFill>
                <a:latin typeface="Arial" panose="020B0604020202020204" pitchFamily="34" charset="0"/>
                <a:cs typeface="Arial" panose="020B0604020202020204" pitchFamily="34" charset="0"/>
              </a:rPr>
              <a:t>Principios básicos de la espuma</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908FA8C9-7A69-43C2-92CF-400806F21856}"/>
              </a:ext>
            </a:extLst>
          </p:cNvPr>
          <p:cNvSpPr>
            <a:spLocks noGrp="1"/>
          </p:cNvSpPr>
          <p:nvPr>
            <p:ph type="title"/>
          </p:nvPr>
        </p:nvSpPr>
        <p:spPr>
          <a:xfrm>
            <a:off x="609600" y="0"/>
            <a:ext cx="9220200" cy="838200"/>
          </a:xfrm>
        </p:spPr>
        <p:txBody>
          <a:bodyPr rtlCol="0"/>
          <a:lstStyle/>
          <a:p>
            <a:pPr rtl="0" eaLnBrk="1" hangingPunct="1"/>
            <a:r>
              <a:rPr lang="es-us" sz="4400" b="0" dirty="0">
                <a:solidFill>
                  <a:srgbClr val="003175"/>
                </a:solidFill>
                <a:latin typeface="Arial" panose="020B0604020202020204" pitchFamily="34" charset="0"/>
                <a:ea typeface="ＭＳ Ｐゴシック" panose="020B0600070205080204" pitchFamily="34" charset="-128"/>
                <a:cs typeface="Arial" panose="020B0604020202020204" pitchFamily="34" charset="0"/>
              </a:rPr>
              <a:t>Características de la espuma</a:t>
            </a:r>
          </a:p>
        </p:txBody>
      </p:sp>
      <p:graphicFrame>
        <p:nvGraphicFramePr>
          <p:cNvPr id="3" name="Table 2">
            <a:extLst>
              <a:ext uri="{FF2B5EF4-FFF2-40B4-BE49-F238E27FC236}">
                <a16:creationId xmlns:a16="http://schemas.microsoft.com/office/drawing/2014/main" id="{3A595FAD-17EC-4682-93D0-6A3E81134D9C}"/>
              </a:ext>
            </a:extLst>
          </p:cNvPr>
          <p:cNvGraphicFramePr>
            <a:graphicFrameLocks noGrp="1"/>
          </p:cNvGraphicFramePr>
          <p:nvPr>
            <p:extLst>
              <p:ext uri="{D42A27DB-BD31-4B8C-83A1-F6EECF244321}">
                <p14:modId xmlns:p14="http://schemas.microsoft.com/office/powerpoint/2010/main" val="2708885204"/>
              </p:ext>
            </p:extLst>
          </p:nvPr>
        </p:nvGraphicFramePr>
        <p:xfrm>
          <a:off x="1485900" y="1600201"/>
          <a:ext cx="9220200" cy="3962398"/>
        </p:xfrm>
        <a:graphic>
          <a:graphicData uri="http://schemas.openxmlformats.org/drawingml/2006/table">
            <a:tbl>
              <a:tblPr/>
              <a:tblGrid>
                <a:gridCol w="1683608">
                  <a:extLst>
                    <a:ext uri="{9D8B030D-6E8A-4147-A177-3AD203B41FA5}">
                      <a16:colId xmlns:a16="http://schemas.microsoft.com/office/drawing/2014/main" val="20000"/>
                    </a:ext>
                  </a:extLst>
                </a:gridCol>
                <a:gridCol w="1443883">
                  <a:extLst>
                    <a:ext uri="{9D8B030D-6E8A-4147-A177-3AD203B41FA5}">
                      <a16:colId xmlns:a16="http://schemas.microsoft.com/office/drawing/2014/main" val="20001"/>
                    </a:ext>
                  </a:extLst>
                </a:gridCol>
                <a:gridCol w="2004472">
                  <a:extLst>
                    <a:ext uri="{9D8B030D-6E8A-4147-A177-3AD203B41FA5}">
                      <a16:colId xmlns:a16="http://schemas.microsoft.com/office/drawing/2014/main" val="20002"/>
                    </a:ext>
                  </a:extLst>
                </a:gridCol>
                <a:gridCol w="1443883">
                  <a:extLst>
                    <a:ext uri="{9D8B030D-6E8A-4147-A177-3AD203B41FA5}">
                      <a16:colId xmlns:a16="http://schemas.microsoft.com/office/drawing/2014/main" val="20003"/>
                    </a:ext>
                  </a:extLst>
                </a:gridCol>
                <a:gridCol w="1202314">
                  <a:extLst>
                    <a:ext uri="{9D8B030D-6E8A-4147-A177-3AD203B41FA5}">
                      <a16:colId xmlns:a16="http://schemas.microsoft.com/office/drawing/2014/main" val="20004"/>
                    </a:ext>
                  </a:extLst>
                </a:gridCol>
                <a:gridCol w="1442040">
                  <a:extLst>
                    <a:ext uri="{9D8B030D-6E8A-4147-A177-3AD203B41FA5}">
                      <a16:colId xmlns:a16="http://schemas.microsoft.com/office/drawing/2014/main" val="20005"/>
                    </a:ext>
                  </a:extLst>
                </a:gridCol>
              </a:tblGrid>
              <a:tr h="643711">
                <a:tc>
                  <a:txBody>
                    <a:bodyPr/>
                    <a:lstStyle/>
                    <a:p>
                      <a:pPr marL="0" marR="0" rtl="0">
                        <a:lnSpc>
                          <a:spcPct val="115000"/>
                        </a:lnSpc>
                        <a:spcBef>
                          <a:spcPts val="0"/>
                        </a:spcBef>
                        <a:spcAft>
                          <a:spcPts val="0"/>
                        </a:spcAft>
                      </a:pPr>
                      <a:r>
                        <a:rPr lang="es-us" sz="1100" b="1" dirty="0">
                          <a:effectLst/>
                          <a:latin typeface="Arial" pitchFamily="34" charset="0"/>
                          <a:ea typeface="Calibri"/>
                          <a:cs typeface="Arial" pitchFamily="34" charset="0"/>
                        </a:rPr>
                        <a:t>Propiedad</a:t>
                      </a:r>
                      <a:endParaRPr lang="en-US" sz="1100" dirty="0">
                        <a:effectLst/>
                        <a:latin typeface="Arial" pitchFamily="34" charset="0"/>
                        <a:ea typeface="Calibri"/>
                        <a:cs typeface="Arial" pitchFamily="34" charset="0"/>
                      </a:endParaRPr>
                    </a:p>
                  </a:txBody>
                  <a:tcPr marT="45715" marB="45715"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rtl="0">
                        <a:lnSpc>
                          <a:spcPct val="115000"/>
                        </a:lnSpc>
                        <a:spcBef>
                          <a:spcPts val="0"/>
                        </a:spcBef>
                        <a:spcAft>
                          <a:spcPts val="0"/>
                        </a:spcAft>
                      </a:pPr>
                      <a:r>
                        <a:rPr lang="es-us" sz="1100" b="1">
                          <a:effectLst/>
                          <a:latin typeface="Arial" pitchFamily="34" charset="0"/>
                          <a:ea typeface="Calibri"/>
                          <a:cs typeface="Arial" pitchFamily="34" charset="0"/>
                        </a:rPr>
                        <a:t>Proteína</a:t>
                      </a:r>
                      <a:endParaRPr lang="en-US" sz="1100">
                        <a:effectLst/>
                        <a:latin typeface="Arial" pitchFamily="34" charset="0"/>
                        <a:ea typeface="Calibri"/>
                        <a:cs typeface="Arial" pitchFamily="34" charset="0"/>
                      </a:endParaRPr>
                    </a:p>
                  </a:txBody>
                  <a:tcPr marT="45715" marB="457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rtl="0">
                        <a:lnSpc>
                          <a:spcPct val="115000"/>
                        </a:lnSpc>
                        <a:spcBef>
                          <a:spcPts val="0"/>
                        </a:spcBef>
                        <a:spcAft>
                          <a:spcPts val="0"/>
                        </a:spcAft>
                      </a:pPr>
                      <a:r>
                        <a:rPr lang="es-us" sz="1100" b="1">
                          <a:effectLst/>
                          <a:latin typeface="Arial" pitchFamily="34" charset="0"/>
                          <a:ea typeface="Calibri"/>
                          <a:cs typeface="Arial" pitchFamily="34" charset="0"/>
                        </a:rPr>
                        <a:t>Fluoroproteína</a:t>
                      </a:r>
                      <a:endParaRPr lang="en-US" sz="1100">
                        <a:effectLst/>
                        <a:latin typeface="Arial" pitchFamily="34" charset="0"/>
                        <a:ea typeface="Calibri"/>
                        <a:cs typeface="Arial" pitchFamily="34" charset="0"/>
                      </a:endParaRPr>
                    </a:p>
                  </a:txBody>
                  <a:tcPr marT="45715" marB="457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rtl="0">
                        <a:lnSpc>
                          <a:spcPct val="115000"/>
                        </a:lnSpc>
                        <a:spcBef>
                          <a:spcPts val="0"/>
                        </a:spcBef>
                        <a:spcAft>
                          <a:spcPts val="0"/>
                        </a:spcAft>
                      </a:pPr>
                      <a:r>
                        <a:rPr lang="es-us" sz="1100" b="1">
                          <a:effectLst/>
                          <a:latin typeface="Arial" pitchFamily="34" charset="0"/>
                          <a:ea typeface="Calibri"/>
                          <a:cs typeface="Arial" pitchFamily="34" charset="0"/>
                        </a:rPr>
                        <a:t>AFF</a:t>
                      </a:r>
                      <a:endParaRPr lang="en-US" sz="1100">
                        <a:effectLst/>
                        <a:latin typeface="Arial" pitchFamily="34" charset="0"/>
                        <a:ea typeface="Calibri"/>
                        <a:cs typeface="Arial" pitchFamily="34" charset="0"/>
                      </a:endParaRPr>
                    </a:p>
                  </a:txBody>
                  <a:tcPr marT="45715" marB="457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rtl="0">
                        <a:lnSpc>
                          <a:spcPct val="115000"/>
                        </a:lnSpc>
                        <a:spcBef>
                          <a:spcPts val="0"/>
                        </a:spcBef>
                        <a:spcAft>
                          <a:spcPts val="0"/>
                        </a:spcAft>
                      </a:pPr>
                      <a:r>
                        <a:rPr lang="es-us" sz="1100" b="1">
                          <a:effectLst/>
                          <a:latin typeface="Arial" pitchFamily="34" charset="0"/>
                          <a:ea typeface="Calibri"/>
                          <a:cs typeface="Arial" pitchFamily="34" charset="0"/>
                        </a:rPr>
                        <a:t>FFFP</a:t>
                      </a:r>
                      <a:endParaRPr lang="en-US" sz="1100" dirty="0">
                        <a:effectLst/>
                        <a:latin typeface="Arial" pitchFamily="34" charset="0"/>
                        <a:ea typeface="Calibri"/>
                        <a:cs typeface="Arial" pitchFamily="34" charset="0"/>
                      </a:endParaRPr>
                    </a:p>
                  </a:txBody>
                  <a:tcPr marT="45715" marB="457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rtl="0">
                        <a:lnSpc>
                          <a:spcPct val="115000"/>
                        </a:lnSpc>
                        <a:spcBef>
                          <a:spcPts val="0"/>
                        </a:spcBef>
                        <a:spcAft>
                          <a:spcPts val="0"/>
                        </a:spcAft>
                      </a:pPr>
                      <a:r>
                        <a:rPr lang="es-us" sz="1100" b="1">
                          <a:effectLst/>
                          <a:latin typeface="Arial" pitchFamily="34" charset="0"/>
                          <a:ea typeface="Calibri"/>
                          <a:cs typeface="Arial" pitchFamily="34" charset="0"/>
                        </a:rPr>
                        <a:t>AR-AFFF</a:t>
                      </a:r>
                      <a:endParaRPr lang="en-US" sz="1100">
                        <a:effectLst/>
                        <a:latin typeface="Arial" pitchFamily="34" charset="0"/>
                        <a:ea typeface="Calibri"/>
                        <a:cs typeface="Arial" pitchFamily="34" charset="0"/>
                      </a:endParaRPr>
                    </a:p>
                  </a:txBody>
                  <a:tcPr marT="45715" marB="45715"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extLst>
                  <a:ext uri="{0D108BD9-81ED-4DB2-BD59-A6C34878D82A}">
                    <a16:rowId xmlns:a16="http://schemas.microsoft.com/office/drawing/2014/main" val="10000"/>
                  </a:ext>
                </a:extLst>
              </a:tr>
              <a:tr h="543578">
                <a:tc>
                  <a:txBody>
                    <a:bodyPr/>
                    <a:lstStyle/>
                    <a:p>
                      <a:pPr marL="0" marR="0" rtl="0">
                        <a:lnSpc>
                          <a:spcPct val="115000"/>
                        </a:lnSpc>
                        <a:spcBef>
                          <a:spcPts val="0"/>
                        </a:spcBef>
                        <a:spcAft>
                          <a:spcPts val="0"/>
                        </a:spcAft>
                      </a:pPr>
                      <a:r>
                        <a:rPr lang="es-us" sz="1100" b="1">
                          <a:effectLst/>
                          <a:latin typeface="Arial" pitchFamily="34" charset="0"/>
                          <a:ea typeface="Calibri"/>
                          <a:cs typeface="Arial" pitchFamily="34" charset="0"/>
                        </a:rPr>
                        <a:t>Abatimiento</a:t>
                      </a:r>
                      <a:endParaRPr lang="en-US" sz="1100" dirty="0">
                        <a:effectLst/>
                        <a:latin typeface="Arial" pitchFamily="34" charset="0"/>
                        <a:ea typeface="Calibri"/>
                        <a:cs typeface="Arial" pitchFamily="34" charset="0"/>
                      </a:endParaRPr>
                    </a:p>
                  </a:txBody>
                  <a:tcPr marT="45715" marB="45715"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rtl="0">
                        <a:lnSpc>
                          <a:spcPct val="115000"/>
                        </a:lnSpc>
                        <a:spcBef>
                          <a:spcPts val="0"/>
                        </a:spcBef>
                        <a:spcAft>
                          <a:spcPts val="0"/>
                        </a:spcAft>
                      </a:pPr>
                      <a:r>
                        <a:rPr lang="es-us" sz="1100">
                          <a:effectLst/>
                          <a:latin typeface="Arial" pitchFamily="34" charset="0"/>
                          <a:ea typeface="Calibri"/>
                          <a:cs typeface="Arial" pitchFamily="34" charset="0"/>
                        </a:rPr>
                        <a:t>Pobre</a:t>
                      </a:r>
                    </a:p>
                  </a:txBody>
                  <a:tcPr marT="45715" marB="457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rtl="0">
                        <a:lnSpc>
                          <a:spcPct val="115000"/>
                        </a:lnSpc>
                        <a:spcBef>
                          <a:spcPts val="0"/>
                        </a:spcBef>
                        <a:spcAft>
                          <a:spcPts val="0"/>
                        </a:spcAft>
                      </a:pPr>
                      <a:r>
                        <a:rPr lang="es-us" sz="1100">
                          <a:effectLst/>
                          <a:latin typeface="Arial" pitchFamily="34" charset="0"/>
                          <a:ea typeface="Calibri"/>
                          <a:cs typeface="Arial" pitchFamily="34" charset="0"/>
                        </a:rPr>
                        <a:t>Buena</a:t>
                      </a:r>
                    </a:p>
                  </a:txBody>
                  <a:tcPr marT="45715" marB="457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rtl="0">
                        <a:lnSpc>
                          <a:spcPct val="115000"/>
                        </a:lnSpc>
                        <a:spcBef>
                          <a:spcPts val="0"/>
                        </a:spcBef>
                        <a:spcAft>
                          <a:spcPts val="0"/>
                        </a:spcAft>
                      </a:pPr>
                      <a:r>
                        <a:rPr lang="es-us" sz="1100">
                          <a:effectLst/>
                          <a:latin typeface="Arial" pitchFamily="34" charset="0"/>
                          <a:ea typeface="Calibri"/>
                          <a:cs typeface="Arial" pitchFamily="34" charset="0"/>
                        </a:rPr>
                        <a:t>Excelente</a:t>
                      </a:r>
                    </a:p>
                  </a:txBody>
                  <a:tcPr marT="45715" marB="457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rtl="0">
                        <a:lnSpc>
                          <a:spcPct val="115000"/>
                        </a:lnSpc>
                        <a:spcBef>
                          <a:spcPts val="0"/>
                        </a:spcBef>
                        <a:spcAft>
                          <a:spcPts val="0"/>
                        </a:spcAft>
                      </a:pPr>
                      <a:r>
                        <a:rPr lang="es-us" sz="1100">
                          <a:effectLst/>
                          <a:latin typeface="Arial" pitchFamily="34" charset="0"/>
                          <a:ea typeface="Calibri"/>
                          <a:cs typeface="Arial" pitchFamily="34" charset="0"/>
                        </a:rPr>
                        <a:t>Buena</a:t>
                      </a:r>
                    </a:p>
                  </a:txBody>
                  <a:tcPr marT="45715" marB="457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rtl="0">
                        <a:lnSpc>
                          <a:spcPct val="115000"/>
                        </a:lnSpc>
                        <a:spcBef>
                          <a:spcPts val="0"/>
                        </a:spcBef>
                        <a:spcAft>
                          <a:spcPts val="0"/>
                        </a:spcAft>
                      </a:pPr>
                      <a:r>
                        <a:rPr lang="es-us" sz="1100">
                          <a:effectLst/>
                          <a:latin typeface="Arial" pitchFamily="34" charset="0"/>
                          <a:ea typeface="Calibri"/>
                          <a:cs typeface="Arial" pitchFamily="34" charset="0"/>
                        </a:rPr>
                        <a:t>Excelente</a:t>
                      </a:r>
                    </a:p>
                  </a:txBody>
                  <a:tcPr marT="45715" marB="45715"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551151">
                <a:tc>
                  <a:txBody>
                    <a:bodyPr/>
                    <a:lstStyle/>
                    <a:p>
                      <a:pPr marL="0" marR="0" rtl="0">
                        <a:lnSpc>
                          <a:spcPct val="115000"/>
                        </a:lnSpc>
                        <a:spcBef>
                          <a:spcPts val="0"/>
                        </a:spcBef>
                        <a:spcAft>
                          <a:spcPts val="0"/>
                        </a:spcAft>
                      </a:pPr>
                      <a:r>
                        <a:rPr lang="es-us" sz="1100" b="1">
                          <a:effectLst/>
                          <a:latin typeface="Arial" pitchFamily="34" charset="0"/>
                          <a:ea typeface="Calibri"/>
                          <a:cs typeface="Arial" pitchFamily="34" charset="0"/>
                        </a:rPr>
                        <a:t>Resistencia al calor</a:t>
                      </a:r>
                      <a:endParaRPr lang="en-US" sz="1100">
                        <a:effectLst/>
                        <a:latin typeface="Arial" pitchFamily="34" charset="0"/>
                        <a:ea typeface="Calibri"/>
                        <a:cs typeface="Arial" pitchFamily="34" charset="0"/>
                      </a:endParaRPr>
                    </a:p>
                  </a:txBody>
                  <a:tcPr marT="45715" marB="45715"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rtl="0">
                        <a:lnSpc>
                          <a:spcPct val="115000"/>
                        </a:lnSpc>
                        <a:spcBef>
                          <a:spcPts val="0"/>
                        </a:spcBef>
                        <a:spcAft>
                          <a:spcPts val="0"/>
                        </a:spcAft>
                      </a:pPr>
                      <a:r>
                        <a:rPr lang="es-us" sz="1100">
                          <a:effectLst/>
                          <a:latin typeface="Arial" pitchFamily="34" charset="0"/>
                          <a:ea typeface="Calibri"/>
                          <a:cs typeface="Arial" pitchFamily="34" charset="0"/>
                        </a:rPr>
                        <a:t>Excelente</a:t>
                      </a:r>
                    </a:p>
                  </a:txBody>
                  <a:tcPr marT="45715" marB="457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rtl="0">
                        <a:lnSpc>
                          <a:spcPct val="115000"/>
                        </a:lnSpc>
                        <a:spcBef>
                          <a:spcPts val="0"/>
                        </a:spcBef>
                        <a:spcAft>
                          <a:spcPts val="0"/>
                        </a:spcAft>
                      </a:pPr>
                      <a:r>
                        <a:rPr lang="es-us" sz="1100">
                          <a:effectLst/>
                          <a:latin typeface="Arial" pitchFamily="34" charset="0"/>
                          <a:ea typeface="Calibri"/>
                          <a:cs typeface="Arial" pitchFamily="34" charset="0"/>
                        </a:rPr>
                        <a:t>Excelente</a:t>
                      </a:r>
                    </a:p>
                  </a:txBody>
                  <a:tcPr marT="45715" marB="457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rtl="0">
                        <a:lnSpc>
                          <a:spcPct val="115000"/>
                        </a:lnSpc>
                        <a:spcBef>
                          <a:spcPts val="0"/>
                        </a:spcBef>
                        <a:spcAft>
                          <a:spcPts val="0"/>
                        </a:spcAft>
                      </a:pPr>
                      <a:r>
                        <a:rPr lang="es-us" sz="1100">
                          <a:effectLst/>
                          <a:latin typeface="Arial" pitchFamily="34" charset="0"/>
                          <a:ea typeface="Calibri"/>
                          <a:cs typeface="Arial" pitchFamily="34" charset="0"/>
                        </a:rPr>
                        <a:t>Pobre</a:t>
                      </a:r>
                    </a:p>
                  </a:txBody>
                  <a:tcPr marT="45715" marB="457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rtl="0">
                        <a:lnSpc>
                          <a:spcPct val="115000"/>
                        </a:lnSpc>
                        <a:spcBef>
                          <a:spcPts val="0"/>
                        </a:spcBef>
                        <a:spcAft>
                          <a:spcPts val="0"/>
                        </a:spcAft>
                      </a:pPr>
                      <a:r>
                        <a:rPr lang="es-us" sz="1100">
                          <a:effectLst/>
                          <a:latin typeface="Arial" pitchFamily="34" charset="0"/>
                          <a:ea typeface="Calibri"/>
                          <a:cs typeface="Arial" pitchFamily="34" charset="0"/>
                        </a:rPr>
                        <a:t>Buena</a:t>
                      </a:r>
                    </a:p>
                  </a:txBody>
                  <a:tcPr marT="45715" marB="457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rtl="0">
                        <a:lnSpc>
                          <a:spcPct val="115000"/>
                        </a:lnSpc>
                        <a:spcBef>
                          <a:spcPts val="0"/>
                        </a:spcBef>
                        <a:spcAft>
                          <a:spcPts val="0"/>
                        </a:spcAft>
                      </a:pPr>
                      <a:r>
                        <a:rPr lang="es-us" sz="1100">
                          <a:effectLst/>
                          <a:latin typeface="Arial" pitchFamily="34" charset="0"/>
                          <a:ea typeface="Calibri"/>
                          <a:cs typeface="Arial" pitchFamily="34" charset="0"/>
                        </a:rPr>
                        <a:t>Buena</a:t>
                      </a:r>
                    </a:p>
                  </a:txBody>
                  <a:tcPr marT="45715" marB="45715"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611736">
                <a:tc>
                  <a:txBody>
                    <a:bodyPr/>
                    <a:lstStyle/>
                    <a:p>
                      <a:pPr marL="0" marR="0" rtl="0">
                        <a:lnSpc>
                          <a:spcPct val="115000"/>
                        </a:lnSpc>
                        <a:spcBef>
                          <a:spcPts val="0"/>
                        </a:spcBef>
                        <a:spcAft>
                          <a:spcPts val="0"/>
                        </a:spcAft>
                      </a:pPr>
                      <a:r>
                        <a:rPr lang="es-us" sz="1100" b="1">
                          <a:effectLst/>
                          <a:latin typeface="Arial" pitchFamily="34" charset="0"/>
                          <a:ea typeface="Calibri"/>
                          <a:cs typeface="Arial" pitchFamily="34" charset="0"/>
                        </a:rPr>
                        <a:t>Tolerancia al combustible</a:t>
                      </a:r>
                      <a:endParaRPr lang="en-US" sz="1100">
                        <a:effectLst/>
                        <a:latin typeface="Arial" pitchFamily="34" charset="0"/>
                        <a:ea typeface="Calibri"/>
                        <a:cs typeface="Arial" pitchFamily="34" charset="0"/>
                      </a:endParaRPr>
                    </a:p>
                  </a:txBody>
                  <a:tcPr marT="45715" marB="45715"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rtl="0">
                        <a:lnSpc>
                          <a:spcPct val="115000"/>
                        </a:lnSpc>
                        <a:spcBef>
                          <a:spcPts val="0"/>
                        </a:spcBef>
                        <a:spcAft>
                          <a:spcPts val="0"/>
                        </a:spcAft>
                      </a:pPr>
                      <a:r>
                        <a:rPr lang="es-us" sz="1100">
                          <a:effectLst/>
                          <a:latin typeface="Arial" pitchFamily="34" charset="0"/>
                          <a:ea typeface="Calibri"/>
                          <a:cs typeface="Arial" pitchFamily="34" charset="0"/>
                        </a:rPr>
                        <a:t>Pobre</a:t>
                      </a:r>
                    </a:p>
                  </a:txBody>
                  <a:tcPr marT="45715" marB="457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rtl="0">
                        <a:lnSpc>
                          <a:spcPct val="115000"/>
                        </a:lnSpc>
                        <a:spcBef>
                          <a:spcPts val="0"/>
                        </a:spcBef>
                        <a:spcAft>
                          <a:spcPts val="0"/>
                        </a:spcAft>
                      </a:pPr>
                      <a:r>
                        <a:rPr lang="es-us" sz="1100">
                          <a:effectLst/>
                          <a:latin typeface="Arial" pitchFamily="34" charset="0"/>
                          <a:ea typeface="Calibri"/>
                          <a:cs typeface="Arial" pitchFamily="34" charset="0"/>
                        </a:rPr>
                        <a:t>Excelente</a:t>
                      </a:r>
                    </a:p>
                  </a:txBody>
                  <a:tcPr marT="45715" marB="457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rtl="0">
                        <a:lnSpc>
                          <a:spcPct val="115000"/>
                        </a:lnSpc>
                        <a:spcBef>
                          <a:spcPts val="0"/>
                        </a:spcBef>
                        <a:spcAft>
                          <a:spcPts val="0"/>
                        </a:spcAft>
                      </a:pPr>
                      <a:r>
                        <a:rPr lang="es-us" sz="1100">
                          <a:effectLst/>
                          <a:latin typeface="Arial" pitchFamily="34" charset="0"/>
                          <a:ea typeface="Calibri"/>
                          <a:cs typeface="Arial" pitchFamily="34" charset="0"/>
                        </a:rPr>
                        <a:t>Moderada</a:t>
                      </a:r>
                    </a:p>
                  </a:txBody>
                  <a:tcPr marT="45715" marB="457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rtl="0">
                        <a:lnSpc>
                          <a:spcPct val="115000"/>
                        </a:lnSpc>
                        <a:spcBef>
                          <a:spcPts val="0"/>
                        </a:spcBef>
                        <a:spcAft>
                          <a:spcPts val="0"/>
                        </a:spcAft>
                      </a:pPr>
                      <a:r>
                        <a:rPr lang="es-us" sz="1100">
                          <a:effectLst/>
                          <a:latin typeface="Arial" pitchFamily="34" charset="0"/>
                          <a:ea typeface="Calibri"/>
                          <a:cs typeface="Arial" pitchFamily="34" charset="0"/>
                        </a:rPr>
                        <a:t>Buena</a:t>
                      </a:r>
                    </a:p>
                  </a:txBody>
                  <a:tcPr marT="45715" marB="457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rtl="0">
                        <a:lnSpc>
                          <a:spcPct val="115000"/>
                        </a:lnSpc>
                        <a:spcBef>
                          <a:spcPts val="0"/>
                        </a:spcBef>
                        <a:spcAft>
                          <a:spcPts val="0"/>
                        </a:spcAft>
                      </a:pPr>
                      <a:r>
                        <a:rPr lang="es-us" sz="1100">
                          <a:effectLst/>
                          <a:latin typeface="Arial" pitchFamily="34" charset="0"/>
                          <a:ea typeface="Calibri"/>
                          <a:cs typeface="Arial" pitchFamily="34" charset="0"/>
                        </a:rPr>
                        <a:t>Buena</a:t>
                      </a:r>
                    </a:p>
                  </a:txBody>
                  <a:tcPr marT="45715" marB="45715"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551151">
                <a:tc>
                  <a:txBody>
                    <a:bodyPr/>
                    <a:lstStyle/>
                    <a:p>
                      <a:pPr marL="0" marR="0" rtl="0">
                        <a:lnSpc>
                          <a:spcPct val="115000"/>
                        </a:lnSpc>
                        <a:spcBef>
                          <a:spcPts val="0"/>
                        </a:spcBef>
                        <a:spcAft>
                          <a:spcPts val="0"/>
                        </a:spcAft>
                      </a:pPr>
                      <a:r>
                        <a:rPr lang="es-us" sz="1100" b="1">
                          <a:effectLst/>
                          <a:latin typeface="Arial" pitchFamily="34" charset="0"/>
                          <a:ea typeface="Calibri"/>
                          <a:cs typeface="Arial" pitchFamily="34" charset="0"/>
                        </a:rPr>
                        <a:t>Supresión de vapores</a:t>
                      </a:r>
                      <a:endParaRPr lang="en-US" sz="1100">
                        <a:effectLst/>
                        <a:latin typeface="Arial" pitchFamily="34" charset="0"/>
                        <a:ea typeface="Calibri"/>
                        <a:cs typeface="Arial" pitchFamily="34" charset="0"/>
                      </a:endParaRPr>
                    </a:p>
                  </a:txBody>
                  <a:tcPr marT="45715" marB="45715"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rtl="0">
                        <a:lnSpc>
                          <a:spcPct val="115000"/>
                        </a:lnSpc>
                        <a:spcBef>
                          <a:spcPts val="0"/>
                        </a:spcBef>
                        <a:spcAft>
                          <a:spcPts val="0"/>
                        </a:spcAft>
                      </a:pPr>
                      <a:r>
                        <a:rPr lang="es-us" sz="1100">
                          <a:effectLst/>
                          <a:latin typeface="Arial" pitchFamily="34" charset="0"/>
                          <a:ea typeface="Calibri"/>
                          <a:cs typeface="Arial" pitchFamily="34" charset="0"/>
                        </a:rPr>
                        <a:t>Excelente</a:t>
                      </a:r>
                    </a:p>
                  </a:txBody>
                  <a:tcPr marT="45715" marB="457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rtl="0">
                        <a:lnSpc>
                          <a:spcPct val="115000"/>
                        </a:lnSpc>
                        <a:spcBef>
                          <a:spcPts val="0"/>
                        </a:spcBef>
                        <a:spcAft>
                          <a:spcPts val="0"/>
                        </a:spcAft>
                      </a:pPr>
                      <a:r>
                        <a:rPr lang="es-us" sz="1100">
                          <a:effectLst/>
                          <a:latin typeface="Arial" pitchFamily="34" charset="0"/>
                          <a:ea typeface="Calibri"/>
                          <a:cs typeface="Arial" pitchFamily="34" charset="0"/>
                        </a:rPr>
                        <a:t>Excelente</a:t>
                      </a:r>
                    </a:p>
                  </a:txBody>
                  <a:tcPr marT="45715" marB="457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rtl="0">
                        <a:lnSpc>
                          <a:spcPct val="115000"/>
                        </a:lnSpc>
                        <a:spcBef>
                          <a:spcPts val="0"/>
                        </a:spcBef>
                        <a:spcAft>
                          <a:spcPts val="0"/>
                        </a:spcAft>
                      </a:pPr>
                      <a:r>
                        <a:rPr lang="es-us" sz="1100">
                          <a:effectLst/>
                          <a:latin typeface="Arial" pitchFamily="34" charset="0"/>
                          <a:ea typeface="Calibri"/>
                          <a:cs typeface="Arial" pitchFamily="34" charset="0"/>
                        </a:rPr>
                        <a:t>Buena</a:t>
                      </a:r>
                    </a:p>
                  </a:txBody>
                  <a:tcPr marT="45715" marB="457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rtl="0">
                        <a:lnSpc>
                          <a:spcPct val="115000"/>
                        </a:lnSpc>
                        <a:spcBef>
                          <a:spcPts val="0"/>
                        </a:spcBef>
                        <a:spcAft>
                          <a:spcPts val="0"/>
                        </a:spcAft>
                      </a:pPr>
                      <a:r>
                        <a:rPr lang="es-us" sz="1100">
                          <a:effectLst/>
                          <a:latin typeface="Arial" pitchFamily="34" charset="0"/>
                          <a:ea typeface="Calibri"/>
                          <a:cs typeface="Arial" pitchFamily="34" charset="0"/>
                        </a:rPr>
                        <a:t>Buena</a:t>
                      </a:r>
                    </a:p>
                  </a:txBody>
                  <a:tcPr marT="45715" marB="457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rtl="0">
                        <a:lnSpc>
                          <a:spcPct val="115000"/>
                        </a:lnSpc>
                        <a:spcBef>
                          <a:spcPts val="0"/>
                        </a:spcBef>
                        <a:spcAft>
                          <a:spcPts val="0"/>
                        </a:spcAft>
                      </a:pPr>
                      <a:r>
                        <a:rPr lang="es-us" sz="1100">
                          <a:effectLst/>
                          <a:latin typeface="Arial" pitchFamily="34" charset="0"/>
                          <a:ea typeface="Calibri"/>
                          <a:cs typeface="Arial" pitchFamily="34" charset="0"/>
                        </a:rPr>
                        <a:t>Buena</a:t>
                      </a:r>
                    </a:p>
                  </a:txBody>
                  <a:tcPr marT="45715" marB="45715"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536005">
                <a:tc>
                  <a:txBody>
                    <a:bodyPr/>
                    <a:lstStyle/>
                    <a:p>
                      <a:pPr marL="0" marR="0" rtl="0">
                        <a:lnSpc>
                          <a:spcPct val="115000"/>
                        </a:lnSpc>
                        <a:spcBef>
                          <a:spcPts val="0"/>
                        </a:spcBef>
                        <a:spcAft>
                          <a:spcPts val="0"/>
                        </a:spcAft>
                      </a:pPr>
                      <a:r>
                        <a:rPr lang="es-us" sz="1100" b="1">
                          <a:effectLst/>
                          <a:latin typeface="Arial" pitchFamily="34" charset="0"/>
                          <a:ea typeface="Calibri"/>
                          <a:cs typeface="Arial" pitchFamily="34" charset="0"/>
                        </a:rPr>
                        <a:t>Tolerancia al alcohol</a:t>
                      </a:r>
                      <a:endParaRPr lang="en-US" sz="1100">
                        <a:effectLst/>
                        <a:latin typeface="Arial" pitchFamily="34" charset="0"/>
                        <a:ea typeface="Calibri"/>
                        <a:cs typeface="Arial" pitchFamily="34" charset="0"/>
                      </a:endParaRPr>
                    </a:p>
                  </a:txBody>
                  <a:tcPr marT="45715" marB="45715"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rtl="0">
                        <a:lnSpc>
                          <a:spcPct val="115000"/>
                        </a:lnSpc>
                        <a:spcBef>
                          <a:spcPts val="0"/>
                        </a:spcBef>
                        <a:spcAft>
                          <a:spcPts val="0"/>
                        </a:spcAft>
                      </a:pPr>
                      <a:r>
                        <a:rPr lang="es-us" sz="1100" b="1">
                          <a:effectLst/>
                          <a:latin typeface="Arial" pitchFamily="34" charset="0"/>
                          <a:ea typeface="Calibri"/>
                          <a:cs typeface="Arial" pitchFamily="34" charset="0"/>
                        </a:rPr>
                        <a:t>Ninguno</a:t>
                      </a:r>
                      <a:endParaRPr lang="en-US" sz="1100">
                        <a:effectLst/>
                        <a:latin typeface="Arial" pitchFamily="34" charset="0"/>
                        <a:ea typeface="Calibri"/>
                        <a:cs typeface="Arial" pitchFamily="34" charset="0"/>
                      </a:endParaRPr>
                    </a:p>
                  </a:txBody>
                  <a:tcPr marT="45715" marB="457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rtl="0">
                        <a:lnSpc>
                          <a:spcPct val="115000"/>
                        </a:lnSpc>
                        <a:spcBef>
                          <a:spcPts val="0"/>
                        </a:spcBef>
                        <a:spcAft>
                          <a:spcPts val="0"/>
                        </a:spcAft>
                      </a:pPr>
                      <a:r>
                        <a:rPr lang="es-us" sz="1100" b="1">
                          <a:effectLst/>
                          <a:latin typeface="Arial" pitchFamily="34" charset="0"/>
                          <a:ea typeface="Calibri"/>
                          <a:cs typeface="Arial" pitchFamily="34" charset="0"/>
                        </a:rPr>
                        <a:t>Ninguno</a:t>
                      </a:r>
                      <a:endParaRPr lang="en-US" sz="1100" dirty="0">
                        <a:effectLst/>
                        <a:latin typeface="Arial" pitchFamily="34" charset="0"/>
                        <a:ea typeface="Calibri"/>
                        <a:cs typeface="Arial" pitchFamily="34" charset="0"/>
                      </a:endParaRPr>
                    </a:p>
                  </a:txBody>
                  <a:tcPr marT="45715" marB="457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rtl="0">
                        <a:lnSpc>
                          <a:spcPct val="115000"/>
                        </a:lnSpc>
                        <a:spcBef>
                          <a:spcPts val="0"/>
                        </a:spcBef>
                        <a:spcAft>
                          <a:spcPts val="0"/>
                        </a:spcAft>
                      </a:pPr>
                      <a:r>
                        <a:rPr lang="es-us" sz="1100" b="1">
                          <a:effectLst/>
                          <a:latin typeface="Arial" pitchFamily="34" charset="0"/>
                          <a:ea typeface="Calibri"/>
                          <a:cs typeface="Arial" pitchFamily="34" charset="0"/>
                        </a:rPr>
                        <a:t>Ninguno</a:t>
                      </a:r>
                      <a:endParaRPr lang="en-US" sz="1100" dirty="0">
                        <a:effectLst/>
                        <a:latin typeface="Arial" pitchFamily="34" charset="0"/>
                        <a:ea typeface="Calibri"/>
                        <a:cs typeface="Arial" pitchFamily="34" charset="0"/>
                      </a:endParaRPr>
                    </a:p>
                  </a:txBody>
                  <a:tcPr marT="45715" marB="457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rtl="0">
                        <a:lnSpc>
                          <a:spcPct val="115000"/>
                        </a:lnSpc>
                        <a:spcBef>
                          <a:spcPts val="0"/>
                        </a:spcBef>
                        <a:spcAft>
                          <a:spcPts val="0"/>
                        </a:spcAft>
                      </a:pPr>
                      <a:r>
                        <a:rPr lang="es-us" sz="1100" b="1">
                          <a:effectLst/>
                          <a:latin typeface="Arial" pitchFamily="34" charset="0"/>
                          <a:ea typeface="Calibri"/>
                          <a:cs typeface="Arial" pitchFamily="34" charset="0"/>
                        </a:rPr>
                        <a:t>Ninguno</a:t>
                      </a:r>
                      <a:endParaRPr lang="en-US" sz="1100">
                        <a:effectLst/>
                        <a:latin typeface="Arial" pitchFamily="34" charset="0"/>
                        <a:ea typeface="Calibri"/>
                        <a:cs typeface="Arial" pitchFamily="34" charset="0"/>
                      </a:endParaRPr>
                    </a:p>
                  </a:txBody>
                  <a:tcPr marT="45715" marB="457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rtl="0">
                        <a:lnSpc>
                          <a:spcPct val="115000"/>
                        </a:lnSpc>
                        <a:spcBef>
                          <a:spcPts val="0"/>
                        </a:spcBef>
                        <a:spcAft>
                          <a:spcPts val="0"/>
                        </a:spcAft>
                      </a:pPr>
                      <a:r>
                        <a:rPr lang="es-us" sz="1100" b="1">
                          <a:effectLst/>
                          <a:latin typeface="Arial" pitchFamily="34" charset="0"/>
                          <a:ea typeface="Calibri"/>
                          <a:cs typeface="Arial" pitchFamily="34" charset="0"/>
                        </a:rPr>
                        <a:t>Excelente</a:t>
                      </a:r>
                      <a:endParaRPr lang="en-US" sz="1100" dirty="0">
                        <a:effectLst/>
                        <a:latin typeface="Arial" pitchFamily="34" charset="0"/>
                        <a:ea typeface="Calibri"/>
                        <a:cs typeface="Arial" pitchFamily="34" charset="0"/>
                      </a:endParaRPr>
                    </a:p>
                  </a:txBody>
                  <a:tcPr marT="45715" marB="45715"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525066">
                <a:tc gridSpan="6">
                  <a:txBody>
                    <a:bodyPr/>
                    <a:lstStyle/>
                    <a:p>
                      <a:pPr marL="0" marR="0" rtl="0">
                        <a:lnSpc>
                          <a:spcPct val="115000"/>
                        </a:lnSpc>
                        <a:spcBef>
                          <a:spcPts val="0"/>
                        </a:spcBef>
                        <a:spcAft>
                          <a:spcPts val="0"/>
                        </a:spcAft>
                      </a:pPr>
                      <a:r>
                        <a:rPr lang="es-us" sz="1100" dirty="0">
                          <a:effectLst/>
                          <a:latin typeface="Arial" pitchFamily="34" charset="0"/>
                          <a:ea typeface="Calibri"/>
                          <a:cs typeface="Arial" pitchFamily="34" charset="0"/>
                        </a:rPr>
                        <a:t>Fuente: </a:t>
                      </a:r>
                      <a:r>
                        <a:rPr lang="es-us" sz="1100" dirty="0" err="1">
                          <a:effectLst/>
                          <a:latin typeface="Arial" pitchFamily="34" charset="0"/>
                          <a:ea typeface="Calibri"/>
                          <a:cs typeface="Arial" pitchFamily="34" charset="0"/>
                        </a:rPr>
                        <a:t>National</a:t>
                      </a:r>
                      <a:r>
                        <a:rPr lang="es-us" sz="1100" dirty="0">
                          <a:effectLst/>
                          <a:latin typeface="Arial" pitchFamily="34" charset="0"/>
                          <a:ea typeface="Calibri"/>
                          <a:cs typeface="Arial" pitchFamily="34" charset="0"/>
                        </a:rPr>
                        <a:t> </a:t>
                      </a:r>
                      <a:r>
                        <a:rPr lang="es-us" sz="1100" dirty="0" err="1">
                          <a:effectLst/>
                          <a:latin typeface="Arial" pitchFamily="34" charset="0"/>
                          <a:ea typeface="Calibri"/>
                          <a:cs typeface="Arial" pitchFamily="34" charset="0"/>
                        </a:rPr>
                        <a:t>Foam</a:t>
                      </a:r>
                      <a:endParaRPr lang="es-us" sz="1100" dirty="0">
                        <a:effectLst/>
                        <a:latin typeface="Arial" pitchFamily="34" charset="0"/>
                        <a:ea typeface="Calibri"/>
                        <a:cs typeface="Arial" pitchFamily="34" charset="0"/>
                      </a:endParaRPr>
                    </a:p>
                  </a:txBody>
                  <a:tcPr marT="45715" marB="45715"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hMerge="1">
                  <a:txBody>
                    <a:bodyPr/>
                    <a:lstStyle/>
                    <a:p>
                      <a:pPr rtl="0"/>
                      <a:endParaRPr lang="en-US"/>
                    </a:p>
                  </a:txBody>
                  <a:tcPr/>
                </a:tc>
                <a:tc hMerge="1">
                  <a:txBody>
                    <a:bodyPr/>
                    <a:lstStyle/>
                    <a:p>
                      <a:pPr rtl="0"/>
                      <a:endParaRPr lang="en-US"/>
                    </a:p>
                  </a:txBody>
                  <a:tcPr/>
                </a:tc>
                <a:tc hMerge="1">
                  <a:txBody>
                    <a:bodyPr/>
                    <a:lstStyle/>
                    <a:p>
                      <a:pPr rtl="0"/>
                      <a:endParaRPr lang="en-US"/>
                    </a:p>
                  </a:txBody>
                  <a:tcPr/>
                </a:tc>
                <a:tc hMerge="1">
                  <a:txBody>
                    <a:bodyPr/>
                    <a:lstStyle/>
                    <a:p>
                      <a:pPr rtl="0"/>
                      <a:endParaRPr lang="en-US"/>
                    </a:p>
                  </a:txBody>
                  <a:tcPr/>
                </a:tc>
                <a:tc hMerge="1">
                  <a:txBody>
                    <a:bodyPr/>
                    <a:lstStyle/>
                    <a:p>
                      <a:pPr rtl="0"/>
                      <a:endParaRPr lang="en-US"/>
                    </a:p>
                  </a:txBody>
                  <a:tcPr/>
                </a:tc>
                <a:extLst>
                  <a:ext uri="{0D108BD9-81ED-4DB2-BD59-A6C34878D82A}">
                    <a16:rowId xmlns:a16="http://schemas.microsoft.com/office/drawing/2014/main" val="10006"/>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613C6910-F79B-4F2B-B6E5-E20B70F48F20}"/>
              </a:ext>
            </a:extLst>
          </p:cNvPr>
          <p:cNvSpPr>
            <a:spLocks noGrp="1"/>
          </p:cNvSpPr>
          <p:nvPr>
            <p:ph type="title"/>
          </p:nvPr>
        </p:nvSpPr>
        <p:spPr>
          <a:xfrm>
            <a:off x="609600" y="0"/>
            <a:ext cx="9525000" cy="808038"/>
          </a:xfrm>
        </p:spPr>
        <p:txBody>
          <a:bodyPr rtlCol="0"/>
          <a:lstStyle/>
          <a:p>
            <a:pPr rtl="0" eaLnBrk="1" hangingPunct="1"/>
            <a:r>
              <a:rPr lang="es-us" sz="4400" b="0" dirty="0">
                <a:solidFill>
                  <a:srgbClr val="003175"/>
                </a:solidFill>
                <a:latin typeface="Arial" panose="020B0604020202020204" pitchFamily="34" charset="0"/>
                <a:ea typeface="ＭＳ Ｐゴシック" panose="020B0600070205080204" pitchFamily="34" charset="-128"/>
                <a:cs typeface="Arial" panose="020B0604020202020204" pitchFamily="34" charset="0"/>
              </a:rPr>
              <a:t>Principios básicos de la espuma</a:t>
            </a:r>
          </a:p>
        </p:txBody>
      </p:sp>
      <p:sp>
        <p:nvSpPr>
          <p:cNvPr id="38915" name="Rectangle 3">
            <a:extLst>
              <a:ext uri="{FF2B5EF4-FFF2-40B4-BE49-F238E27FC236}">
                <a16:creationId xmlns:a16="http://schemas.microsoft.com/office/drawing/2014/main" id="{31BF40FE-4C5B-41DC-BE2C-AE9506502947}"/>
              </a:ext>
            </a:extLst>
          </p:cNvPr>
          <p:cNvSpPr>
            <a:spLocks noGrp="1"/>
          </p:cNvSpPr>
          <p:nvPr>
            <p:ph type="body" sz="half" idx="1"/>
          </p:nvPr>
        </p:nvSpPr>
        <p:spPr>
          <a:xfrm>
            <a:off x="609600" y="1371600"/>
            <a:ext cx="9296400" cy="4449763"/>
          </a:xfrm>
        </p:spPr>
        <p:txBody>
          <a:bodyPr rtlCol="0"/>
          <a:lstStyle/>
          <a:p>
            <a:pPr marL="0" indent="0" rtl="0" eaLnBrk="1" hangingPunct="1">
              <a:lnSpc>
                <a:spcPct val="90000"/>
              </a:lnSpc>
              <a:buFont typeface="Arial" panose="020B0604020202020204" pitchFamily="34" charset="0"/>
              <a:buNone/>
            </a:pPr>
            <a:r>
              <a:rPr lang="es-us" sz="28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Sistemas de dosificación y suministro de espuma</a:t>
            </a:r>
          </a:p>
          <a:p>
            <a:pPr lvl="2" rtl="0" eaLnBrk="1" hangingPunct="1">
              <a:lnSpc>
                <a:spcPct val="90000"/>
              </a:lnSpc>
              <a:buFont typeface="Arial" panose="020B0604020202020204" pitchFamily="34" charset="0"/>
              <a:buChar char="–"/>
            </a:pPr>
            <a:r>
              <a:rPr lang="es-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Niveles de concentración:</a:t>
            </a:r>
          </a:p>
          <a:p>
            <a:pPr lvl="3" rtl="0" eaLnBrk="1" hangingPunct="1">
              <a:lnSpc>
                <a:spcPct val="90000"/>
              </a:lnSpc>
              <a:buFont typeface="Arial" panose="020B0604020202020204" pitchFamily="34" charset="0"/>
              <a:buChar char="•"/>
            </a:pPr>
            <a:r>
              <a:rPr lang="es-us" sz="24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Hidrocarburos - 3 %</a:t>
            </a:r>
          </a:p>
          <a:p>
            <a:pPr lvl="3" rtl="0" eaLnBrk="1" hangingPunct="1">
              <a:lnSpc>
                <a:spcPct val="90000"/>
              </a:lnSpc>
              <a:buFont typeface="Arial" panose="020B0604020202020204" pitchFamily="34" charset="0"/>
              <a:buChar char="•"/>
            </a:pPr>
            <a:r>
              <a:rPr lang="es-us" sz="24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Solventes polares - 6 %</a:t>
            </a:r>
          </a:p>
          <a:p>
            <a:pPr lvl="2" rtl="0" eaLnBrk="1" hangingPunct="1">
              <a:lnSpc>
                <a:spcPct val="90000"/>
              </a:lnSpc>
              <a:buFont typeface="Arial" panose="020B0604020202020204" pitchFamily="34" charset="0"/>
              <a:buChar char="–"/>
            </a:pPr>
            <a:r>
              <a:rPr lang="es-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Sistemas dosificadores de espuma:</a:t>
            </a:r>
          </a:p>
          <a:p>
            <a:pPr lvl="3" rtl="0" eaLnBrk="1" hangingPunct="1">
              <a:lnSpc>
                <a:spcPct val="90000"/>
              </a:lnSpc>
              <a:buFont typeface="Arial" panose="020B0604020202020204" pitchFamily="34" charset="0"/>
              <a:buChar char="•"/>
            </a:pPr>
            <a:r>
              <a:rPr lang="es-us" sz="2600" dirty="0" err="1">
                <a:solidFill>
                  <a:schemeClr val="bg1"/>
                </a:solidFill>
                <a:latin typeface="Arial" panose="020B0604020202020204" pitchFamily="34" charset="0"/>
                <a:ea typeface="ＭＳ Ｐゴシック" panose="020B0600070205080204" pitchFamily="34" charset="-128"/>
                <a:cs typeface="Arial" panose="020B0604020202020204" pitchFamily="34" charset="0"/>
              </a:rPr>
              <a:t>Eductores</a:t>
            </a:r>
            <a:endParaRPr lang="en-US" altLang="en-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endParaRPr>
          </a:p>
          <a:p>
            <a:pPr lvl="4" rtl="0" eaLnBrk="1" hangingPunct="1">
              <a:lnSpc>
                <a:spcPct val="90000"/>
              </a:lnSpc>
              <a:buFont typeface="Arial" panose="020B0604020202020204" pitchFamily="34" charset="0"/>
              <a:buChar char="–"/>
            </a:pPr>
            <a:r>
              <a:rPr lang="es-us" sz="24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Los </a:t>
            </a:r>
            <a:r>
              <a:rPr lang="es-us" sz="2400" dirty="0" err="1">
                <a:solidFill>
                  <a:schemeClr val="bg1"/>
                </a:solidFill>
                <a:latin typeface="Arial" panose="020B0604020202020204" pitchFamily="34" charset="0"/>
                <a:ea typeface="ＭＳ Ｐゴシック" panose="020B0600070205080204" pitchFamily="34" charset="-128"/>
                <a:cs typeface="Arial" panose="020B0604020202020204" pitchFamily="34" charset="0"/>
              </a:rPr>
              <a:t>eductores</a:t>
            </a:r>
            <a:r>
              <a:rPr lang="es-us" sz="24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 en línea tienen ventajas</a:t>
            </a:r>
          </a:p>
        </p:txBody>
      </p:sp>
      <p:pic>
        <p:nvPicPr>
          <p:cNvPr id="38920" name="Picture 18" descr="In-Line-Indicator_EERC-No-C">
            <a:extLst>
              <a:ext uri="{FF2B5EF4-FFF2-40B4-BE49-F238E27FC236}">
                <a16:creationId xmlns:a16="http://schemas.microsoft.com/office/drawing/2014/main" id="{F0971AD4-132A-437F-B6DA-BAE86FE454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9387480">
            <a:off x="7971462" y="1357720"/>
            <a:ext cx="3984625" cy="2187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8" name="Picture 14" descr="In-Line-Eductor_EERC-No-Copyright">
            <a:extLst>
              <a:ext uri="{FF2B5EF4-FFF2-40B4-BE49-F238E27FC236}">
                <a16:creationId xmlns:a16="http://schemas.microsoft.com/office/drawing/2014/main" id="{0D00AF07-1794-4EFA-B2AD-159F40E085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95667">
            <a:off x="8494553" y="3103676"/>
            <a:ext cx="3504871" cy="230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Arrow Connector 9">
            <a:extLst>
              <a:ext uri="{FF2B5EF4-FFF2-40B4-BE49-F238E27FC236}">
                <a16:creationId xmlns:a16="http://schemas.microsoft.com/office/drawing/2014/main" id="{37CD5250-6F5C-4C00-B546-AE4E0F3EE966}"/>
              </a:ext>
            </a:extLst>
          </p:cNvPr>
          <p:cNvCxnSpPr>
            <a:cxnSpLocks/>
          </p:cNvCxnSpPr>
          <p:nvPr/>
        </p:nvCxnSpPr>
        <p:spPr>
          <a:xfrm flipV="1">
            <a:off x="4495800" y="3352800"/>
            <a:ext cx="3650805" cy="457200"/>
          </a:xfrm>
          <a:prstGeom prst="straightConnector1">
            <a:avLst/>
          </a:prstGeom>
          <a:ln w="25400">
            <a:solidFill>
              <a:srgbClr val="FFC000"/>
            </a:solidFill>
            <a:tailEnd type="triangle"/>
          </a:ln>
        </p:spPr>
        <p:style>
          <a:lnRef idx="1">
            <a:schemeClr val="accent2"/>
          </a:lnRef>
          <a:fillRef idx="0">
            <a:schemeClr val="accent2"/>
          </a:fillRef>
          <a:effectRef idx="0">
            <a:schemeClr val="accent2"/>
          </a:effectRef>
          <a:fontRef idx="minor">
            <a:schemeClr val="tx1"/>
          </a:fontRef>
        </p:style>
      </p:cxnSp>
      <p:cxnSp>
        <p:nvCxnSpPr>
          <p:cNvPr id="11" name="Straight Arrow Connector 10">
            <a:extLst>
              <a:ext uri="{FF2B5EF4-FFF2-40B4-BE49-F238E27FC236}">
                <a16:creationId xmlns:a16="http://schemas.microsoft.com/office/drawing/2014/main" id="{12701C44-DFDB-4247-9FA0-AA199530AD61}"/>
              </a:ext>
            </a:extLst>
          </p:cNvPr>
          <p:cNvCxnSpPr>
            <a:cxnSpLocks/>
          </p:cNvCxnSpPr>
          <p:nvPr/>
        </p:nvCxnSpPr>
        <p:spPr>
          <a:xfrm>
            <a:off x="4495800" y="3810000"/>
            <a:ext cx="3505200" cy="76199"/>
          </a:xfrm>
          <a:prstGeom prst="straightConnector1">
            <a:avLst/>
          </a:prstGeom>
          <a:ln w="25400">
            <a:solidFill>
              <a:srgbClr val="FFC000"/>
            </a:solidFill>
            <a:tailEnd type="triangle"/>
          </a:ln>
        </p:spPr>
        <p:style>
          <a:lnRef idx="1">
            <a:schemeClr val="accent2"/>
          </a:lnRef>
          <a:fillRef idx="0">
            <a:schemeClr val="accent2"/>
          </a:fillRef>
          <a:effectRef idx="0">
            <a:schemeClr val="accent2"/>
          </a:effectRef>
          <a:fontRef idx="minor">
            <a:schemeClr val="tx1"/>
          </a:fontRef>
        </p:style>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035EE3F7-43A6-483A-B998-A95FF2ABC754}"/>
              </a:ext>
            </a:extLst>
          </p:cNvPr>
          <p:cNvSpPr>
            <a:spLocks noGrp="1"/>
          </p:cNvSpPr>
          <p:nvPr>
            <p:ph type="title"/>
          </p:nvPr>
        </p:nvSpPr>
        <p:spPr>
          <a:xfrm>
            <a:off x="609600" y="0"/>
            <a:ext cx="9525000" cy="808038"/>
          </a:xfrm>
        </p:spPr>
        <p:txBody>
          <a:bodyPr rtlCol="0"/>
          <a:lstStyle/>
          <a:p>
            <a:pPr rtl="0" eaLnBrk="1" hangingPunct="1"/>
            <a:r>
              <a:rPr lang="es-us" sz="4400" b="0" dirty="0">
                <a:solidFill>
                  <a:srgbClr val="003175"/>
                </a:solidFill>
                <a:latin typeface="Arial" panose="020B0604020202020204" pitchFamily="34" charset="0"/>
                <a:ea typeface="ＭＳ Ｐゴシック" panose="020B0600070205080204" pitchFamily="34" charset="-128"/>
                <a:cs typeface="Arial" panose="020B0604020202020204" pitchFamily="34" charset="0"/>
              </a:rPr>
              <a:t>Principios básicos de la espuma</a:t>
            </a:r>
          </a:p>
        </p:txBody>
      </p:sp>
      <p:sp>
        <p:nvSpPr>
          <p:cNvPr id="40963" name="Rectangle 3">
            <a:extLst>
              <a:ext uri="{FF2B5EF4-FFF2-40B4-BE49-F238E27FC236}">
                <a16:creationId xmlns:a16="http://schemas.microsoft.com/office/drawing/2014/main" id="{A4467443-74C7-4706-92B8-76B390C62B21}"/>
              </a:ext>
            </a:extLst>
          </p:cNvPr>
          <p:cNvSpPr>
            <a:spLocks noGrp="1"/>
          </p:cNvSpPr>
          <p:nvPr>
            <p:ph type="body" sz="half" idx="1"/>
          </p:nvPr>
        </p:nvSpPr>
        <p:spPr>
          <a:xfrm>
            <a:off x="609600" y="1371600"/>
            <a:ext cx="8610600" cy="4449763"/>
          </a:xfrm>
        </p:spPr>
        <p:txBody>
          <a:bodyPr rtlCol="0"/>
          <a:lstStyle/>
          <a:p>
            <a:pPr marL="0" indent="0" rtl="0" eaLnBrk="1" hangingPunct="1">
              <a:lnSpc>
                <a:spcPct val="90000"/>
              </a:lnSpc>
              <a:buFont typeface="Arial" panose="020B0604020202020204" pitchFamily="34" charset="0"/>
              <a:buNone/>
            </a:pPr>
            <a:r>
              <a:rPr lang="es-us" sz="28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Sistemas de dosificación y suministro de espuma:</a:t>
            </a:r>
          </a:p>
          <a:p>
            <a:pPr lvl="1" rtl="0" eaLnBrk="1" hangingPunct="1">
              <a:lnSpc>
                <a:spcPct val="90000"/>
              </a:lnSpc>
            </a:pPr>
            <a:r>
              <a:rPr lang="es-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Sistemas dosificadores de espuma:</a:t>
            </a:r>
          </a:p>
          <a:p>
            <a:pPr lvl="2" rtl="0" eaLnBrk="1" hangingPunct="1">
              <a:lnSpc>
                <a:spcPct val="90000"/>
              </a:lnSpc>
            </a:pPr>
            <a:r>
              <a:rPr lang="es-us" dirty="0" err="1">
                <a:solidFill>
                  <a:schemeClr val="bg1"/>
                </a:solidFill>
                <a:latin typeface="Arial" panose="020B0604020202020204" pitchFamily="34" charset="0"/>
                <a:ea typeface="ＭＳ Ｐゴシック" panose="020B0600070205080204" pitchFamily="34" charset="-128"/>
                <a:cs typeface="Arial" panose="020B0604020202020204" pitchFamily="34" charset="0"/>
              </a:rPr>
              <a:t>Eductores</a:t>
            </a:r>
            <a:endParaRPr lang="en-US" altLang="en-US" dirty="0">
              <a:solidFill>
                <a:schemeClr val="bg1"/>
              </a:solidFill>
              <a:latin typeface="Arial" panose="020B0604020202020204" pitchFamily="34" charset="0"/>
              <a:ea typeface="ＭＳ Ｐゴシック" panose="020B0600070205080204" pitchFamily="34" charset="-128"/>
              <a:cs typeface="Arial" panose="020B0604020202020204" pitchFamily="34" charset="0"/>
            </a:endParaRPr>
          </a:p>
          <a:p>
            <a:pPr lvl="3" rtl="0" eaLnBrk="1" hangingPunct="1">
              <a:lnSpc>
                <a:spcPct val="90000"/>
              </a:lnSpc>
            </a:pPr>
            <a:r>
              <a:rPr lang="es-us" sz="2200" dirty="0" err="1">
                <a:solidFill>
                  <a:schemeClr val="bg1"/>
                </a:solidFill>
                <a:latin typeface="Arial" panose="020B0604020202020204" pitchFamily="34" charset="0"/>
                <a:ea typeface="ＭＳ Ｐゴシック" panose="020B0600070205080204" pitchFamily="34" charset="-128"/>
                <a:cs typeface="Arial" panose="020B0604020202020204" pitchFamily="34" charset="0"/>
              </a:rPr>
              <a:t>Eductores</a:t>
            </a:r>
            <a:r>
              <a:rPr lang="es-us" sz="22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 de derivación</a:t>
            </a:r>
            <a:endParaRPr lang="en-US" altLang="en-US" sz="2200" dirty="0">
              <a:solidFill>
                <a:schemeClr val="bg1"/>
              </a:solidFill>
              <a:latin typeface="Arial" panose="020B0604020202020204" pitchFamily="34" charset="0"/>
              <a:ea typeface="ＭＳ Ｐゴシック" panose="020B0600070205080204" pitchFamily="34" charset="-128"/>
              <a:cs typeface="Arial" panose="020B0604020202020204" pitchFamily="34" charset="0"/>
            </a:endParaRPr>
          </a:p>
          <a:p>
            <a:pPr lvl="3" rtl="0" eaLnBrk="1" hangingPunct="1">
              <a:lnSpc>
                <a:spcPct val="90000"/>
              </a:lnSpc>
            </a:pPr>
            <a:r>
              <a:rPr lang="es-us" sz="22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Fallas comunes de los </a:t>
            </a:r>
            <a:r>
              <a:rPr lang="es-us" sz="2200" dirty="0" err="1">
                <a:solidFill>
                  <a:schemeClr val="bg1"/>
                </a:solidFill>
                <a:latin typeface="Arial" panose="020B0604020202020204" pitchFamily="34" charset="0"/>
                <a:ea typeface="ＭＳ Ｐゴシック" panose="020B0600070205080204" pitchFamily="34" charset="-128"/>
                <a:cs typeface="Arial" panose="020B0604020202020204" pitchFamily="34" charset="0"/>
              </a:rPr>
              <a:t>eductores</a:t>
            </a:r>
            <a:endParaRPr lang="es-us" sz="2200" dirty="0">
              <a:solidFill>
                <a:schemeClr val="bg1"/>
              </a:solidFill>
              <a:latin typeface="Arial" panose="020B0604020202020204" pitchFamily="34" charset="0"/>
              <a:ea typeface="ＭＳ Ｐゴシック" panose="020B0600070205080204" pitchFamily="34" charset="-128"/>
              <a:cs typeface="Arial" panose="020B0604020202020204" pitchFamily="34" charset="0"/>
            </a:endParaRPr>
          </a:p>
        </p:txBody>
      </p:sp>
      <p:pic>
        <p:nvPicPr>
          <p:cNvPr id="40967" name="Picture 10" descr="Bypass-Eductor_EERC-No-Copy">
            <a:extLst>
              <a:ext uri="{FF2B5EF4-FFF2-40B4-BE49-F238E27FC236}">
                <a16:creationId xmlns:a16="http://schemas.microsoft.com/office/drawing/2014/main" id="{3E9E1121-AFB1-4CCE-A151-4FDA85E68E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2286000"/>
            <a:ext cx="42169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Arrow Connector 9">
            <a:extLst>
              <a:ext uri="{FF2B5EF4-FFF2-40B4-BE49-F238E27FC236}">
                <a16:creationId xmlns:a16="http://schemas.microsoft.com/office/drawing/2014/main" id="{B1E88603-A482-444A-921A-2768140C09E1}"/>
              </a:ext>
            </a:extLst>
          </p:cNvPr>
          <p:cNvCxnSpPr>
            <a:cxnSpLocks/>
          </p:cNvCxnSpPr>
          <p:nvPr/>
        </p:nvCxnSpPr>
        <p:spPr>
          <a:xfrm>
            <a:off x="3962400" y="2514601"/>
            <a:ext cx="3581400" cy="0"/>
          </a:xfrm>
          <a:prstGeom prst="straightConnector1">
            <a:avLst/>
          </a:prstGeom>
          <a:ln w="25400">
            <a:solidFill>
              <a:srgbClr val="FFB005"/>
            </a:solidFill>
            <a:tailEnd type="triangle"/>
          </a:ln>
        </p:spPr>
        <p:style>
          <a:lnRef idx="1">
            <a:schemeClr val="accent2"/>
          </a:lnRef>
          <a:fillRef idx="0">
            <a:schemeClr val="accent2"/>
          </a:fillRef>
          <a:effectRef idx="0">
            <a:schemeClr val="accent2"/>
          </a:effectRef>
          <a:fontRef idx="minor">
            <a:schemeClr val="tx1"/>
          </a:fontRef>
        </p:style>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53766CAE-5A31-489E-A55E-3FF514D2A53B}"/>
              </a:ext>
            </a:extLst>
          </p:cNvPr>
          <p:cNvSpPr>
            <a:spLocks noGrp="1"/>
          </p:cNvSpPr>
          <p:nvPr>
            <p:ph type="title"/>
          </p:nvPr>
        </p:nvSpPr>
        <p:spPr>
          <a:xfrm>
            <a:off x="609600" y="0"/>
            <a:ext cx="9525000" cy="838200"/>
          </a:xfrm>
        </p:spPr>
        <p:txBody>
          <a:bodyPr rtlCol="0"/>
          <a:lstStyle/>
          <a:p>
            <a:pPr rtl="0" eaLnBrk="1" hangingPunct="1"/>
            <a:r>
              <a:rPr lang="es-us" sz="4400" b="0" dirty="0">
                <a:solidFill>
                  <a:srgbClr val="003175"/>
                </a:solidFill>
                <a:latin typeface="Arial" panose="020B0604020202020204" pitchFamily="34" charset="0"/>
                <a:ea typeface="ＭＳ Ｐゴシック" panose="020B0600070205080204" pitchFamily="34" charset="-128"/>
                <a:cs typeface="Arial" panose="020B0604020202020204" pitchFamily="34" charset="0"/>
              </a:rPr>
              <a:t>Principios básicos de la espuma</a:t>
            </a:r>
          </a:p>
        </p:txBody>
      </p:sp>
      <p:sp>
        <p:nvSpPr>
          <p:cNvPr id="43011" name="Rectangle 3">
            <a:extLst>
              <a:ext uri="{FF2B5EF4-FFF2-40B4-BE49-F238E27FC236}">
                <a16:creationId xmlns:a16="http://schemas.microsoft.com/office/drawing/2014/main" id="{F180F0F9-33E3-47F0-9A05-7822820CF4DF}"/>
              </a:ext>
            </a:extLst>
          </p:cNvPr>
          <p:cNvSpPr>
            <a:spLocks noGrp="1"/>
          </p:cNvSpPr>
          <p:nvPr>
            <p:ph type="body" sz="half" idx="1"/>
          </p:nvPr>
        </p:nvSpPr>
        <p:spPr>
          <a:xfrm>
            <a:off x="609600" y="1371600"/>
            <a:ext cx="10972800" cy="2109788"/>
          </a:xfrm>
        </p:spPr>
        <p:txBody>
          <a:bodyPr rtlCol="0"/>
          <a:lstStyle/>
          <a:p>
            <a:pPr marL="0" indent="0" rtl="0" eaLnBrk="1" hangingPunct="1">
              <a:lnSpc>
                <a:spcPct val="90000"/>
              </a:lnSpc>
              <a:buFont typeface="Arial" panose="020B0604020202020204" pitchFamily="34" charset="0"/>
              <a:buNone/>
            </a:pPr>
            <a:r>
              <a:rPr lang="es-us" sz="28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Sistemas de dosificación y suministro de espuma:</a:t>
            </a:r>
          </a:p>
          <a:p>
            <a:pPr lvl="1" rtl="0" eaLnBrk="1" hangingPunct="1">
              <a:lnSpc>
                <a:spcPct val="90000"/>
              </a:lnSpc>
            </a:pPr>
            <a:r>
              <a:rPr lang="es-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Boquillas de espuma</a:t>
            </a:r>
          </a:p>
          <a:p>
            <a:pPr lvl="3" rtl="0" eaLnBrk="1" hangingPunct="1">
              <a:lnSpc>
                <a:spcPct val="90000"/>
              </a:lnSpc>
              <a:buFont typeface="Arial" panose="020B0604020202020204" pitchFamily="34" charset="0"/>
              <a:buChar char="•"/>
            </a:pPr>
            <a:r>
              <a:rPr lang="es-us" sz="24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Las boquillas dosificadoras de espuma tienen ventajas</a:t>
            </a:r>
          </a:p>
        </p:txBody>
      </p:sp>
      <p:pic>
        <p:nvPicPr>
          <p:cNvPr id="43013" name="Picture 5" descr="foam proportioning nozzles with air-aspirator">
            <a:extLst>
              <a:ext uri="{FF2B5EF4-FFF2-40B4-BE49-F238E27FC236}">
                <a16:creationId xmlns:a16="http://schemas.microsoft.com/office/drawing/2014/main" id="{4B8DD1DC-5CC4-420C-9C24-EF72538654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5787" y="3124200"/>
            <a:ext cx="5940425" cy="2381250"/>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3DA782C1-A3A6-43E1-A49D-08F8D6B954EB}"/>
              </a:ext>
            </a:extLst>
          </p:cNvPr>
          <p:cNvSpPr>
            <a:spLocks noGrp="1"/>
          </p:cNvSpPr>
          <p:nvPr>
            <p:ph type="title"/>
          </p:nvPr>
        </p:nvSpPr>
        <p:spPr>
          <a:xfrm>
            <a:off x="609600" y="0"/>
            <a:ext cx="9144000" cy="838200"/>
          </a:xfrm>
        </p:spPr>
        <p:txBody>
          <a:bodyPr rtlCol="0"/>
          <a:lstStyle/>
          <a:p>
            <a:pPr rtl="0"/>
            <a:r>
              <a:rPr lang="es-us" sz="4400" b="0" dirty="0">
                <a:solidFill>
                  <a:srgbClr val="003175"/>
                </a:solidFill>
                <a:latin typeface="Arial" panose="020B0604020202020204" pitchFamily="34" charset="0"/>
                <a:ea typeface="ＭＳ Ｐゴシック" panose="020B0600070205080204" pitchFamily="34" charset="-128"/>
                <a:cs typeface="Arial" panose="020B0604020202020204" pitchFamily="34" charset="0"/>
              </a:rPr>
              <a:t>Hidrante con boquilla de espuma</a:t>
            </a:r>
          </a:p>
        </p:txBody>
      </p:sp>
      <p:pic>
        <p:nvPicPr>
          <p:cNvPr id="45059" name="Picture 4" descr="Hydrant with Foam Nozzle Picture 01">
            <a:extLst>
              <a:ext uri="{FF2B5EF4-FFF2-40B4-BE49-F238E27FC236}">
                <a16:creationId xmlns:a16="http://schemas.microsoft.com/office/drawing/2014/main" id="{076F0807-E31A-4525-981C-3328392086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7610" y="1277143"/>
            <a:ext cx="7136780" cy="4303713"/>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4">
            <a:extLst>
              <a:ext uri="{FF2B5EF4-FFF2-40B4-BE49-F238E27FC236}">
                <a16:creationId xmlns:a16="http://schemas.microsoft.com/office/drawing/2014/main" id="{EE0C3AEC-0DE0-427E-9B7E-B554B917872B}"/>
              </a:ext>
            </a:extLst>
          </p:cNvPr>
          <p:cNvSpPr>
            <a:spLocks noGrp="1"/>
          </p:cNvSpPr>
          <p:nvPr>
            <p:ph type="title"/>
          </p:nvPr>
        </p:nvSpPr>
        <p:spPr>
          <a:xfrm>
            <a:off x="609600" y="-15875"/>
            <a:ext cx="9525000" cy="838200"/>
          </a:xfrm>
        </p:spPr>
        <p:txBody>
          <a:bodyPr rtlCol="0"/>
          <a:lstStyle/>
          <a:p>
            <a:pPr rtl="0" eaLnBrk="1" hangingPunct="1"/>
            <a:r>
              <a:rPr lang="es-us" sz="4400" b="0" dirty="0">
                <a:solidFill>
                  <a:srgbClr val="003175"/>
                </a:solidFill>
                <a:latin typeface="Arial" panose="020B0604020202020204" pitchFamily="34" charset="0"/>
                <a:ea typeface="ＭＳ Ｐゴシック" panose="020B0600070205080204" pitchFamily="34" charset="-128"/>
                <a:cs typeface="Arial" panose="020B0604020202020204" pitchFamily="34" charset="0"/>
              </a:rPr>
              <a:t>Principios básicos de la espuma</a:t>
            </a:r>
          </a:p>
        </p:txBody>
      </p:sp>
      <p:sp>
        <p:nvSpPr>
          <p:cNvPr id="47107" name="Rectangle 3">
            <a:extLst>
              <a:ext uri="{FF2B5EF4-FFF2-40B4-BE49-F238E27FC236}">
                <a16:creationId xmlns:a16="http://schemas.microsoft.com/office/drawing/2014/main" id="{F5301E31-F316-414E-82FE-2C51DBC1799B}"/>
              </a:ext>
            </a:extLst>
          </p:cNvPr>
          <p:cNvSpPr>
            <a:spLocks noGrp="1"/>
          </p:cNvSpPr>
          <p:nvPr>
            <p:ph type="body" sz="half" idx="1"/>
          </p:nvPr>
        </p:nvSpPr>
        <p:spPr>
          <a:xfrm>
            <a:off x="609600" y="1371600"/>
            <a:ext cx="8458200" cy="2352675"/>
          </a:xfrm>
        </p:spPr>
        <p:txBody>
          <a:bodyPr rtlCol="0"/>
          <a:lstStyle/>
          <a:p>
            <a:pPr marL="0" indent="0" rtl="0" eaLnBrk="1" hangingPunct="1">
              <a:lnSpc>
                <a:spcPct val="90000"/>
              </a:lnSpc>
              <a:buFont typeface="Arial" panose="020B0604020202020204" pitchFamily="34" charset="0"/>
              <a:buNone/>
            </a:pPr>
            <a:r>
              <a:rPr lang="es-us" sz="28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Sistemas de dosificación y suministro de espuma:</a:t>
            </a:r>
          </a:p>
          <a:p>
            <a:pPr lvl="1" rtl="0" eaLnBrk="1" hangingPunct="1">
              <a:lnSpc>
                <a:spcPct val="90000"/>
              </a:lnSpc>
            </a:pPr>
            <a:r>
              <a:rPr lang="es-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Boquillas de espuma</a:t>
            </a:r>
          </a:p>
          <a:p>
            <a:pPr lvl="2" rtl="0" eaLnBrk="1" hangingPunct="1">
              <a:lnSpc>
                <a:spcPct val="90000"/>
              </a:lnSpc>
            </a:pPr>
            <a:r>
              <a:rPr lang="es-us"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Con aspiración de aire</a:t>
            </a:r>
          </a:p>
          <a:p>
            <a:pPr lvl="2" rtl="0" eaLnBrk="1" hangingPunct="1">
              <a:lnSpc>
                <a:spcPct val="90000"/>
              </a:lnSpc>
            </a:pPr>
            <a:r>
              <a:rPr lang="es-us"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Sin aspiración de aire</a:t>
            </a:r>
          </a:p>
        </p:txBody>
      </p:sp>
      <p:pic>
        <p:nvPicPr>
          <p:cNvPr id="47108" name="Picture 8" descr="1">
            <a:extLst>
              <a:ext uri="{FF2B5EF4-FFF2-40B4-BE49-F238E27FC236}">
                <a16:creationId xmlns:a16="http://schemas.microsoft.com/office/drawing/2014/main" id="{004F3F66-A339-4FFA-BF0C-612406232BC4}"/>
              </a:ext>
            </a:extLst>
          </p:cNvPr>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7543800" y="4419600"/>
            <a:ext cx="3653192" cy="1133468"/>
          </a:xfrm>
          <a:ln>
            <a:solidFill>
              <a:schemeClr val="tx1"/>
            </a:solidFill>
            <a:miter lim="800000"/>
            <a:headEnd/>
            <a:tailEnd/>
          </a:ln>
          <a:effectLst>
            <a:outerShdw blurRad="50800" dist="38100" dir="2700000" algn="tl" rotWithShape="0">
              <a:prstClr val="black">
                <a:alpha val="40000"/>
              </a:prstClr>
            </a:outerShdw>
          </a:effectLst>
        </p:spPr>
      </p:pic>
      <p:pic>
        <p:nvPicPr>
          <p:cNvPr id="47110" name="Picture 12" descr="air aspirating nozzles">
            <a:extLst>
              <a:ext uri="{FF2B5EF4-FFF2-40B4-BE49-F238E27FC236}">
                <a16:creationId xmlns:a16="http://schemas.microsoft.com/office/drawing/2014/main" id="{71075833-672D-428A-94D1-DF3C45459E1D}"/>
              </a:ext>
            </a:extLst>
          </p:cNvPr>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7543800" y="2057400"/>
            <a:ext cx="3653193" cy="2068512"/>
          </a:xfrm>
          <a:ln>
            <a:solidFill>
              <a:schemeClr val="tx1"/>
            </a:solidFill>
            <a:miter lim="800000"/>
            <a:headEnd/>
            <a:tailEnd/>
          </a:ln>
          <a:effectLst>
            <a:outerShdw blurRad="50800" dist="38100" dir="2700000" algn="tl" rotWithShape="0">
              <a:prstClr val="black">
                <a:alpha val="40000"/>
              </a:prst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19EED410-804C-49CE-8FB9-6BC39B055323}"/>
              </a:ext>
            </a:extLst>
          </p:cNvPr>
          <p:cNvSpPr>
            <a:spLocks noGrp="1"/>
          </p:cNvSpPr>
          <p:nvPr>
            <p:ph type="title"/>
          </p:nvPr>
        </p:nvSpPr>
        <p:spPr>
          <a:xfrm>
            <a:off x="609600" y="0"/>
            <a:ext cx="9601200" cy="838200"/>
          </a:xfrm>
        </p:spPr>
        <p:txBody>
          <a:bodyPr rtlCol="0"/>
          <a:lstStyle/>
          <a:p>
            <a:pPr rtl="0" eaLnBrk="1" hangingPunct="1"/>
            <a:r>
              <a:rPr lang="es-us" sz="4400" b="0">
                <a:solidFill>
                  <a:srgbClr val="003175"/>
                </a:solidFill>
                <a:latin typeface="Arial" panose="020B0604020202020204" pitchFamily="34" charset="0"/>
                <a:ea typeface="ＭＳ Ｐゴシック" panose="020B0600070205080204" pitchFamily="34" charset="-128"/>
                <a:cs typeface="Arial" panose="020B0604020202020204" pitchFamily="34" charset="0"/>
              </a:rPr>
              <a:t>Objetivo</a:t>
            </a:r>
          </a:p>
        </p:txBody>
      </p:sp>
      <p:sp>
        <p:nvSpPr>
          <p:cNvPr id="12291" name="Rectangle 3">
            <a:extLst>
              <a:ext uri="{FF2B5EF4-FFF2-40B4-BE49-F238E27FC236}">
                <a16:creationId xmlns:a16="http://schemas.microsoft.com/office/drawing/2014/main" id="{98A134B2-E22B-4484-BDA0-87C36E589583}"/>
              </a:ext>
            </a:extLst>
          </p:cNvPr>
          <p:cNvSpPr>
            <a:spLocks noGrp="1"/>
          </p:cNvSpPr>
          <p:nvPr>
            <p:ph idx="1"/>
          </p:nvPr>
        </p:nvSpPr>
        <p:spPr>
          <a:xfrm>
            <a:off x="609600" y="1371600"/>
            <a:ext cx="11125200" cy="3429000"/>
          </a:xfrm>
        </p:spPr>
        <p:txBody>
          <a:bodyPr rtlCol="0"/>
          <a:lstStyle/>
          <a:p>
            <a:pPr marL="0" indent="0" rtl="0" eaLnBrk="1" hangingPunct="1">
              <a:lnSpc>
                <a:spcPct val="90000"/>
              </a:lnSpc>
              <a:buFont typeface="Arial" panose="020B0604020202020204" pitchFamily="34" charset="0"/>
              <a:buNone/>
            </a:pPr>
            <a:r>
              <a:rPr lang="es-us" sz="28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Al terminar este módulo, los participantes podrán desarrollar estrategias de lucha contra incendios y tácticas para el uso de espuma para controlar y combatir incendios asociados con los peligros de líquidos inflamables de los combustibles mezclados con etanol.  </a:t>
            </a:r>
          </a:p>
        </p:txBody>
      </p:sp>
      <p:pic>
        <p:nvPicPr>
          <p:cNvPr id="3" name="Picture 2">
            <a:extLst>
              <a:ext uri="{FF2B5EF4-FFF2-40B4-BE49-F238E27FC236}">
                <a16:creationId xmlns:a16="http://schemas.microsoft.com/office/drawing/2014/main" id="{50E10C83-0382-4AA3-8487-0F6D5D2D94EE}"/>
              </a:ext>
            </a:extLst>
          </p:cNvPr>
          <p:cNvPicPr>
            <a:picLocks noChangeAspect="1"/>
          </p:cNvPicPr>
          <p:nvPr/>
        </p:nvPicPr>
        <p:blipFill rotWithShape="1">
          <a:blip r:embed="rId3"/>
          <a:srcRect l="2736" t="15952" r="4485" b="5422"/>
          <a:stretch/>
        </p:blipFill>
        <p:spPr>
          <a:xfrm>
            <a:off x="3581400" y="3124200"/>
            <a:ext cx="4979276" cy="2724509"/>
          </a:xfrm>
          <a:prstGeom prst="rect">
            <a:avLst/>
          </a:prstGeom>
          <a:ln>
            <a:solidFill>
              <a:schemeClr val="tx1"/>
            </a:solidFill>
          </a:ln>
          <a:effectLst>
            <a:outerShdw blurRad="50800" dist="38100" dir="2700000" algn="tl" rotWithShape="0">
              <a:prstClr val="black">
                <a:alpha val="40000"/>
              </a:prstClr>
            </a:outerShdw>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D84BDEEB-4A50-4046-89FB-AC478DF153AA}"/>
              </a:ext>
            </a:extLst>
          </p:cNvPr>
          <p:cNvSpPr>
            <a:spLocks noGrp="1"/>
          </p:cNvSpPr>
          <p:nvPr>
            <p:ph type="title"/>
          </p:nvPr>
        </p:nvSpPr>
        <p:spPr>
          <a:xfrm>
            <a:off x="609600" y="0"/>
            <a:ext cx="9525000" cy="889000"/>
          </a:xfrm>
        </p:spPr>
        <p:txBody>
          <a:bodyPr rtlCol="0"/>
          <a:lstStyle/>
          <a:p>
            <a:pPr rtl="0" eaLnBrk="1" hangingPunct="1"/>
            <a:r>
              <a:rPr lang="es-us" sz="4400" b="0" dirty="0">
                <a:solidFill>
                  <a:srgbClr val="003175"/>
                </a:solidFill>
                <a:latin typeface="Arial" panose="020B0604020202020204" pitchFamily="34" charset="0"/>
                <a:ea typeface="ＭＳ Ｐゴシック" panose="020B0600070205080204" pitchFamily="34" charset="-128"/>
                <a:cs typeface="Arial" panose="020B0604020202020204" pitchFamily="34" charset="0"/>
              </a:rPr>
              <a:t>Remolques de espuma</a:t>
            </a:r>
          </a:p>
        </p:txBody>
      </p:sp>
      <p:pic>
        <p:nvPicPr>
          <p:cNvPr id="49155" name="Picture 4" descr="Alexandria FD Foam Trailer">
            <a:extLst>
              <a:ext uri="{FF2B5EF4-FFF2-40B4-BE49-F238E27FC236}">
                <a16:creationId xmlns:a16="http://schemas.microsoft.com/office/drawing/2014/main" id="{DBAD6DB4-C72A-4FBD-B94E-1F2C30B379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1295400"/>
            <a:ext cx="6340475" cy="4486115"/>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C8D0B166-B499-456F-88BD-68DF084A34C0}"/>
              </a:ext>
            </a:extLst>
          </p:cNvPr>
          <p:cNvSpPr>
            <a:spLocks noGrp="1"/>
          </p:cNvSpPr>
          <p:nvPr>
            <p:ph type="title"/>
          </p:nvPr>
        </p:nvSpPr>
        <p:spPr>
          <a:xfrm>
            <a:off x="609600" y="457200"/>
            <a:ext cx="9829800" cy="762000"/>
          </a:xfrm>
        </p:spPr>
        <p:txBody>
          <a:bodyPr rtlCol="0"/>
          <a:lstStyle/>
          <a:p>
            <a:pPr rtl="0"/>
            <a:r>
              <a:rPr lang="es-us" sz="4400" b="0" dirty="0">
                <a:solidFill>
                  <a:srgbClr val="003175"/>
                </a:solidFill>
                <a:latin typeface="Arial" panose="020B0604020202020204" pitchFamily="34" charset="0"/>
                <a:ea typeface="ＭＳ Ｐゴシック" panose="020B0600070205080204" pitchFamily="34" charset="-128"/>
                <a:cs typeface="Arial" panose="020B0604020202020204" pitchFamily="34" charset="0"/>
              </a:rPr>
              <a:t>Equipo de espumas </a:t>
            </a:r>
            <a:br>
              <a:rPr lang="es-us" sz="4400" b="0" dirty="0">
                <a:solidFill>
                  <a:srgbClr val="003175"/>
                </a:solidFill>
                <a:latin typeface="Arial" panose="020B0604020202020204" pitchFamily="34" charset="0"/>
                <a:ea typeface="ＭＳ Ｐゴシック" panose="020B0600070205080204" pitchFamily="34" charset="-128"/>
                <a:cs typeface="Arial" panose="020B0604020202020204" pitchFamily="34" charset="0"/>
              </a:rPr>
            </a:br>
            <a:r>
              <a:rPr lang="es-us" sz="4400" b="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especializadas</a:t>
            </a:r>
            <a:endParaRPr lang="en-US" altLang="en-US" sz="4400" b="0" dirty="0">
              <a:solidFill>
                <a:schemeClr val="bg1"/>
              </a:solidFill>
              <a:latin typeface="Arial" panose="020B0604020202020204" pitchFamily="34" charset="0"/>
              <a:ea typeface="ＭＳ Ｐゴシック" panose="020B0600070205080204" pitchFamily="34" charset="-128"/>
              <a:cs typeface="Arial" panose="020B0604020202020204" pitchFamily="34" charset="0"/>
            </a:endParaRPr>
          </a:p>
        </p:txBody>
      </p:sp>
      <p:pic>
        <p:nvPicPr>
          <p:cNvPr id="51203" name="Content Placeholder 3">
            <a:extLst>
              <a:ext uri="{FF2B5EF4-FFF2-40B4-BE49-F238E27FC236}">
                <a16:creationId xmlns:a16="http://schemas.microsoft.com/office/drawing/2014/main" id="{D2A2D363-4295-48E0-B66A-28963211654E}"/>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257300" y="1600200"/>
            <a:ext cx="4267200" cy="3448872"/>
          </a:xfrm>
          <a:ln>
            <a:solidFill>
              <a:schemeClr val="tx1"/>
            </a:solidFill>
            <a:miter lim="800000"/>
            <a:headEnd/>
            <a:tailEnd/>
          </a:ln>
          <a:effectLst>
            <a:outerShdw blurRad="50800" dist="38100" dir="2700000" algn="tl" rotWithShape="0">
              <a:prstClr val="black">
                <a:alpha val="40000"/>
              </a:prstClr>
            </a:outerShdw>
          </a:effectLst>
        </p:spPr>
      </p:pic>
      <p:pic>
        <p:nvPicPr>
          <p:cNvPr id="2" name="Picture 1">
            <a:extLst>
              <a:ext uri="{FF2B5EF4-FFF2-40B4-BE49-F238E27FC236}">
                <a16:creationId xmlns:a16="http://schemas.microsoft.com/office/drawing/2014/main" id="{13593BB9-ED5D-44B9-B1D2-0DC6704A6420}"/>
              </a:ext>
            </a:extLst>
          </p:cNvPr>
          <p:cNvPicPr>
            <a:picLocks noChangeAspect="1"/>
          </p:cNvPicPr>
          <p:nvPr/>
        </p:nvPicPr>
        <p:blipFill rotWithShape="1">
          <a:blip r:embed="rId4"/>
          <a:srcRect l="699" t="1916" r="5594" b="6776"/>
          <a:stretch/>
        </p:blipFill>
        <p:spPr>
          <a:xfrm>
            <a:off x="6346925" y="1600200"/>
            <a:ext cx="4587775" cy="3406593"/>
          </a:xfrm>
          <a:prstGeom prst="rect">
            <a:avLst/>
          </a:prstGeom>
          <a:ln>
            <a:solidFill>
              <a:srgbClr val="000000"/>
            </a:solidFill>
          </a:ln>
          <a:effectLst>
            <a:outerShdw blurRad="50800" dist="38100" dir="2700000" algn="tl" rotWithShape="0">
              <a:prstClr val="black">
                <a:alpha val="40000"/>
              </a:prstClr>
            </a:outerShdw>
          </a:effectLst>
        </p:spPr>
      </p:pic>
      <p:sp>
        <p:nvSpPr>
          <p:cNvPr id="3" name="TextBox 2">
            <a:extLst>
              <a:ext uri="{FF2B5EF4-FFF2-40B4-BE49-F238E27FC236}">
                <a16:creationId xmlns:a16="http://schemas.microsoft.com/office/drawing/2014/main" id="{C5A5721C-7299-4FAE-B4E7-852630B74D5B}"/>
              </a:ext>
            </a:extLst>
          </p:cNvPr>
          <p:cNvSpPr txBox="1"/>
          <p:nvPr/>
        </p:nvSpPr>
        <p:spPr>
          <a:xfrm>
            <a:off x="1257300" y="5105400"/>
            <a:ext cx="4381500" cy="457200"/>
          </a:xfrm>
          <a:prstGeom prst="rect">
            <a:avLst/>
          </a:prstGeom>
          <a:noFill/>
        </p:spPr>
        <p:txBody>
          <a:bodyPr wrap="square" rtlCol="0">
            <a:spAutoFit/>
          </a:bodyPr>
          <a:lstStyle/>
          <a:p>
            <a:pPr algn="ctr" rtl="0"/>
            <a:r>
              <a:rPr lang="es-us" dirty="0">
                <a:solidFill>
                  <a:prstClr val="white"/>
                </a:solidFill>
              </a:rPr>
              <a:t>4000 GPM — alcance de 475’</a:t>
            </a:r>
            <a:endParaRPr lang="en-US" dirty="0"/>
          </a:p>
        </p:txBody>
      </p:sp>
      <p:sp>
        <p:nvSpPr>
          <p:cNvPr id="4" name="TextBox 3">
            <a:extLst>
              <a:ext uri="{FF2B5EF4-FFF2-40B4-BE49-F238E27FC236}">
                <a16:creationId xmlns:a16="http://schemas.microsoft.com/office/drawing/2014/main" id="{172C2BE3-F060-4852-A926-A36BBAC0D666}"/>
              </a:ext>
            </a:extLst>
          </p:cNvPr>
          <p:cNvSpPr txBox="1"/>
          <p:nvPr/>
        </p:nvSpPr>
        <p:spPr>
          <a:xfrm>
            <a:off x="6346925" y="5036403"/>
            <a:ext cx="4587775" cy="830997"/>
          </a:xfrm>
          <a:prstGeom prst="rect">
            <a:avLst/>
          </a:prstGeom>
          <a:noFill/>
        </p:spPr>
        <p:txBody>
          <a:bodyPr wrap="square" rtlCol="0">
            <a:spAutoFit/>
          </a:bodyPr>
          <a:lstStyle/>
          <a:p>
            <a:pPr algn="ctr" rtl="0"/>
            <a:r>
              <a:rPr lang="es-us" dirty="0">
                <a:solidFill>
                  <a:prstClr val="white"/>
                </a:solidFill>
              </a:rPr>
              <a:t>300 galones AR-AFFF y </a:t>
            </a:r>
            <a:br>
              <a:rPr lang="es-us" dirty="0">
                <a:solidFill>
                  <a:prstClr val="white"/>
                </a:solidFill>
              </a:rPr>
            </a:br>
            <a:r>
              <a:rPr lang="es-us" dirty="0">
                <a:solidFill>
                  <a:prstClr val="white"/>
                </a:solidFill>
              </a:rPr>
              <a:t>600 galones de agua</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F1ADB056-02E7-4EBF-9A80-C4D68D3AB8A4}"/>
              </a:ext>
            </a:extLst>
          </p:cNvPr>
          <p:cNvSpPr>
            <a:spLocks noGrp="1"/>
          </p:cNvSpPr>
          <p:nvPr>
            <p:ph type="title"/>
          </p:nvPr>
        </p:nvSpPr>
        <p:spPr>
          <a:xfrm>
            <a:off x="609600" y="0"/>
            <a:ext cx="9067800" cy="808038"/>
          </a:xfrm>
        </p:spPr>
        <p:txBody>
          <a:bodyPr rtlCol="0"/>
          <a:lstStyle/>
          <a:p>
            <a:pPr rtl="0" eaLnBrk="1" hangingPunct="1"/>
            <a:r>
              <a:rPr lang="es-us" sz="4400" b="0" dirty="0">
                <a:solidFill>
                  <a:srgbClr val="003175"/>
                </a:solidFill>
                <a:latin typeface="Arial" panose="020B0604020202020204" pitchFamily="34" charset="0"/>
                <a:ea typeface="ＭＳ Ｐゴシック" panose="020B0600070205080204" pitchFamily="34" charset="-128"/>
                <a:cs typeface="Arial" panose="020B0604020202020204" pitchFamily="34" charset="0"/>
              </a:rPr>
              <a:t>Principios básicos de la espuma</a:t>
            </a:r>
          </a:p>
        </p:txBody>
      </p:sp>
      <p:sp>
        <p:nvSpPr>
          <p:cNvPr id="29699" name="Rectangle 3">
            <a:extLst>
              <a:ext uri="{FF2B5EF4-FFF2-40B4-BE49-F238E27FC236}">
                <a16:creationId xmlns:a16="http://schemas.microsoft.com/office/drawing/2014/main" id="{6369107E-8D90-425A-891D-5DE39F42402F}"/>
              </a:ext>
            </a:extLst>
          </p:cNvPr>
          <p:cNvSpPr>
            <a:spLocks noGrp="1" noChangeArrowheads="1"/>
          </p:cNvSpPr>
          <p:nvPr>
            <p:ph idx="1"/>
          </p:nvPr>
        </p:nvSpPr>
        <p:spPr>
          <a:xfrm>
            <a:off x="609600" y="1371600"/>
            <a:ext cx="10896600" cy="4449763"/>
          </a:xfrm>
        </p:spPr>
        <p:txBody>
          <a:bodyPr rtlCol="0"/>
          <a:lstStyle/>
          <a:p>
            <a:pPr marL="0" indent="0" rtl="0" eaLnBrk="1" hangingPunct="1">
              <a:lnSpc>
                <a:spcPct val="90000"/>
              </a:lnSpc>
              <a:buFont typeface="Arial" panose="020B0604020202020204" pitchFamily="34" charset="0"/>
              <a:buNone/>
              <a:defRPr/>
            </a:pPr>
            <a:r>
              <a:rPr lang="es-us" sz="2800" dirty="0">
                <a:solidFill>
                  <a:schemeClr val="bg1"/>
                </a:solidFill>
                <a:latin typeface="Arial" charset="0"/>
                <a:ea typeface="ＭＳ Ｐゴシック" pitchFamily="34" charset="-128"/>
                <a:cs typeface="Arial" charset="0"/>
              </a:rPr>
              <a:t>Técnicas de aplicación:</a:t>
            </a:r>
          </a:p>
          <a:p>
            <a:pPr lvl="1" rtl="0" eaLnBrk="1" hangingPunct="1">
              <a:lnSpc>
                <a:spcPct val="90000"/>
              </a:lnSpc>
              <a:buFont typeface="Arial" charset="0"/>
              <a:buChar char="–"/>
              <a:defRPr/>
            </a:pPr>
            <a:r>
              <a:rPr lang="es-us" sz="2600" dirty="0">
                <a:solidFill>
                  <a:schemeClr val="bg1"/>
                </a:solidFill>
                <a:latin typeface="Arial" charset="0"/>
                <a:ea typeface="ＭＳ Ｐゴシック" pitchFamily="34" charset="-128"/>
                <a:cs typeface="Arial" charset="0"/>
              </a:rPr>
              <a:t>Nunca sumerja la espuma directamente en el combustible</a:t>
            </a:r>
          </a:p>
          <a:p>
            <a:pPr lvl="1" rtl="0" eaLnBrk="1" hangingPunct="1">
              <a:lnSpc>
                <a:spcPct val="90000"/>
              </a:lnSpc>
              <a:buFont typeface="Arial" charset="0"/>
              <a:buChar char="–"/>
              <a:defRPr/>
            </a:pPr>
            <a:r>
              <a:rPr lang="es-us" sz="2600" dirty="0">
                <a:solidFill>
                  <a:schemeClr val="bg1"/>
                </a:solidFill>
                <a:latin typeface="Arial" charset="0"/>
                <a:ea typeface="ＭＳ Ｐゴシック" pitchFamily="34" charset="-128"/>
                <a:cs typeface="Arial" charset="0"/>
              </a:rPr>
              <a:t>Caída o Rebote:</a:t>
            </a:r>
          </a:p>
          <a:p>
            <a:pPr lvl="2" rtl="0" eaLnBrk="1" hangingPunct="1">
              <a:lnSpc>
                <a:spcPct val="90000"/>
              </a:lnSpc>
              <a:buFont typeface="Arial" charset="0"/>
              <a:buChar char="•"/>
              <a:defRPr/>
            </a:pPr>
            <a:r>
              <a:rPr lang="es-us" dirty="0">
                <a:solidFill>
                  <a:schemeClr val="bg1"/>
                </a:solidFill>
                <a:latin typeface="Arial" charset="0"/>
                <a:ea typeface="ＭＳ Ｐゴシック" pitchFamily="34" charset="-128"/>
                <a:cs typeface="Arial" charset="0"/>
              </a:rPr>
              <a:t>Efectivo si hay un objeto dentro o detrás del área del derrame</a:t>
            </a:r>
          </a:p>
          <a:p>
            <a:pPr lvl="1" rtl="0" eaLnBrk="1" hangingPunct="1">
              <a:lnSpc>
                <a:spcPct val="90000"/>
              </a:lnSpc>
              <a:buFont typeface="Arial" charset="0"/>
              <a:buChar char="–"/>
              <a:defRPr/>
            </a:pPr>
            <a:r>
              <a:rPr lang="es-us" sz="2600" dirty="0">
                <a:solidFill>
                  <a:schemeClr val="bg1"/>
                </a:solidFill>
                <a:latin typeface="Arial" charset="0"/>
                <a:ea typeface="ＭＳ Ｐゴシック" pitchFamily="34" charset="-128"/>
                <a:cs typeface="Arial" charset="0"/>
              </a:rPr>
              <a:t>Rodaje:</a:t>
            </a:r>
          </a:p>
          <a:p>
            <a:pPr lvl="2" rtl="0" eaLnBrk="1" hangingPunct="1">
              <a:lnSpc>
                <a:spcPct val="90000"/>
              </a:lnSpc>
              <a:buFont typeface="Arial" charset="0"/>
              <a:buChar char="•"/>
              <a:defRPr/>
            </a:pPr>
            <a:r>
              <a:rPr lang="es-us" dirty="0">
                <a:solidFill>
                  <a:schemeClr val="bg1"/>
                </a:solidFill>
                <a:latin typeface="Arial" charset="0"/>
                <a:ea typeface="ＭＳ Ｐゴシック" pitchFamily="34" charset="-128"/>
                <a:cs typeface="Arial" charset="0"/>
              </a:rPr>
              <a:t>Especialmente eficaz con boquillas de niebla sin aspiración de aire</a:t>
            </a:r>
          </a:p>
          <a:p>
            <a:pPr lvl="1" rtl="0" eaLnBrk="1" hangingPunct="1">
              <a:lnSpc>
                <a:spcPct val="90000"/>
              </a:lnSpc>
              <a:buFont typeface="Arial" charset="0"/>
              <a:buChar char="–"/>
              <a:defRPr/>
            </a:pPr>
            <a:r>
              <a:rPr lang="es-us" sz="2600" dirty="0">
                <a:solidFill>
                  <a:schemeClr val="bg1"/>
                </a:solidFill>
                <a:latin typeface="Arial" charset="0"/>
                <a:ea typeface="ＭＳ Ｐゴシック" pitchFamily="34" charset="-128"/>
                <a:cs typeface="Arial" charset="0"/>
              </a:rPr>
              <a:t>Lluvia:</a:t>
            </a:r>
          </a:p>
          <a:p>
            <a:pPr lvl="2" rtl="0" eaLnBrk="1" hangingPunct="1">
              <a:lnSpc>
                <a:spcPct val="90000"/>
              </a:lnSpc>
              <a:buFont typeface="Arial" charset="0"/>
              <a:buChar char="•"/>
              <a:defRPr/>
            </a:pPr>
            <a:r>
              <a:rPr lang="es-us" dirty="0">
                <a:solidFill>
                  <a:schemeClr val="bg1"/>
                </a:solidFill>
                <a:latin typeface="Arial" charset="0"/>
                <a:ea typeface="ＭＳ Ｐゴシック" pitchFamily="34" charset="-128"/>
                <a:cs typeface="Arial" charset="0"/>
              </a:rPr>
              <a:t>Una técnica de aplicación alternativa es el método de lluvia. La boquilla se eleva y se deja que la espuma caiga sobre el derrame lo más suavemente posible.</a:t>
            </a:r>
          </a:p>
          <a:p>
            <a:pPr marL="914400" lvl="2" indent="0" rtl="0" eaLnBrk="1" hangingPunct="1">
              <a:lnSpc>
                <a:spcPct val="90000"/>
              </a:lnSpc>
              <a:buFont typeface="Arial" panose="020B0604020202020204" pitchFamily="34" charset="0"/>
              <a:buNone/>
              <a:defRPr/>
            </a:pPr>
            <a:endParaRPr lang="en-US" altLang="en-US" sz="2300" dirty="0">
              <a:solidFill>
                <a:schemeClr val="bg1"/>
              </a:solidFill>
              <a:latin typeface="Arial" charset="0"/>
              <a:ea typeface="ＭＳ Ｐゴシック" pitchFamily="34" charset="-128"/>
              <a:cs typeface="Arial"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CBD3A455-E737-496C-82E9-273739DCF358}"/>
              </a:ext>
            </a:extLst>
          </p:cNvPr>
          <p:cNvSpPr>
            <a:spLocks noGrp="1"/>
          </p:cNvSpPr>
          <p:nvPr>
            <p:ph type="title" sz="quarter"/>
          </p:nvPr>
        </p:nvSpPr>
        <p:spPr>
          <a:xfrm>
            <a:off x="609600" y="0"/>
            <a:ext cx="9525000" cy="838200"/>
          </a:xfrm>
        </p:spPr>
        <p:txBody>
          <a:bodyPr rtlCol="0"/>
          <a:lstStyle/>
          <a:p>
            <a:pPr rtl="0" eaLnBrk="1" hangingPunct="1"/>
            <a:r>
              <a:rPr lang="es-us" sz="4400" b="0" dirty="0">
                <a:solidFill>
                  <a:srgbClr val="003175"/>
                </a:solidFill>
                <a:latin typeface="Arial" panose="020B0604020202020204" pitchFamily="34" charset="0"/>
                <a:ea typeface="ＭＳ Ｐゴシック" panose="020B0600070205080204" pitchFamily="34" charset="-128"/>
                <a:cs typeface="Arial" panose="020B0604020202020204" pitchFamily="34" charset="0"/>
              </a:rPr>
              <a:t>Principios básicos de la espuma</a:t>
            </a:r>
          </a:p>
        </p:txBody>
      </p:sp>
      <p:pic>
        <p:nvPicPr>
          <p:cNvPr id="55299" name="Content Placeholder 3">
            <a:extLst>
              <a:ext uri="{FF2B5EF4-FFF2-40B4-BE49-F238E27FC236}">
                <a16:creationId xmlns:a16="http://schemas.microsoft.com/office/drawing/2014/main" id="{DEA77AB2-B161-4632-82B4-3079AFA29432}"/>
              </a:ext>
            </a:extLst>
          </p:cNvPr>
          <p:cNvPicPr>
            <a:picLocks noGrp="1" noChangeAspect="1"/>
          </p:cNvPicPr>
          <p:nvPr>
            <p:ph sz="quarter" idx="1"/>
          </p:nvPr>
        </p:nvPicPr>
        <p:blipFill>
          <a:blip r:embed="rId3">
            <a:extLst>
              <a:ext uri="{28A0092B-C50C-407E-A947-70E740481C1C}">
                <a14:useLocalDpi xmlns:a14="http://schemas.microsoft.com/office/drawing/2010/main" val="0"/>
              </a:ext>
            </a:extLst>
          </a:blip>
          <a:srcRect l="433" t="581" r="758" b="1234"/>
          <a:stretch>
            <a:fillRect/>
          </a:stretch>
        </p:blipFill>
        <p:spPr>
          <a:xfrm>
            <a:off x="2971800" y="1247531"/>
            <a:ext cx="2892425" cy="2146300"/>
          </a:xfrm>
          <a:ln>
            <a:solidFill>
              <a:schemeClr val="tx1"/>
            </a:solidFill>
            <a:miter lim="800000"/>
            <a:headEnd/>
            <a:tailEnd/>
          </a:ln>
          <a:effectLst>
            <a:outerShdw blurRad="50800" dist="38100" dir="2700000" algn="tl" rotWithShape="0">
              <a:prstClr val="black">
                <a:alpha val="40000"/>
              </a:prstClr>
            </a:outerShdw>
          </a:effectLst>
        </p:spPr>
      </p:pic>
      <p:pic>
        <p:nvPicPr>
          <p:cNvPr id="55300" name="Content Placeholder 5">
            <a:extLst>
              <a:ext uri="{FF2B5EF4-FFF2-40B4-BE49-F238E27FC236}">
                <a16:creationId xmlns:a16="http://schemas.microsoft.com/office/drawing/2014/main" id="{5C68238C-0431-40F5-B1EE-E03AAF5313A5}"/>
              </a:ext>
            </a:extLst>
          </p:cNvPr>
          <p:cNvPicPr>
            <a:picLocks noGrp="1" noChangeAspect="1"/>
          </p:cNvPicPr>
          <p:nvPr>
            <p:ph sz="quarter" idx="4"/>
          </p:nvPr>
        </p:nvPicPr>
        <p:blipFill>
          <a:blip r:embed="rId4">
            <a:extLst>
              <a:ext uri="{28A0092B-C50C-407E-A947-70E740481C1C}">
                <a14:useLocalDpi xmlns:a14="http://schemas.microsoft.com/office/drawing/2010/main" val="0"/>
              </a:ext>
            </a:extLst>
          </a:blip>
          <a:srcRect l="323" r="1111" b="835"/>
          <a:stretch>
            <a:fillRect/>
          </a:stretch>
        </p:blipFill>
        <p:spPr>
          <a:xfrm>
            <a:off x="6343726" y="3581400"/>
            <a:ext cx="2887663" cy="2170113"/>
          </a:xfrm>
          <a:ln>
            <a:solidFill>
              <a:schemeClr val="tx1"/>
            </a:solidFill>
            <a:miter lim="800000"/>
            <a:headEnd/>
            <a:tailEnd/>
          </a:ln>
          <a:effectLst>
            <a:outerShdw blurRad="50800" dist="38100" dir="2700000" algn="tl" rotWithShape="0">
              <a:prstClr val="black">
                <a:alpha val="40000"/>
              </a:prstClr>
            </a:outerShdw>
          </a:effectLst>
        </p:spPr>
      </p:pic>
      <p:pic>
        <p:nvPicPr>
          <p:cNvPr id="55301" name="Content Placeholder 8">
            <a:extLst>
              <a:ext uri="{FF2B5EF4-FFF2-40B4-BE49-F238E27FC236}">
                <a16:creationId xmlns:a16="http://schemas.microsoft.com/office/drawing/2014/main" id="{EBEF8F3F-2833-4D40-8B99-E1D4D01C78E1}"/>
              </a:ext>
            </a:extLst>
          </p:cNvPr>
          <p:cNvPicPr>
            <a:picLocks noGrp="1" noChangeAspect="1"/>
          </p:cNvPicPr>
          <p:nvPr>
            <p:ph sz="quarter" idx="2"/>
          </p:nvPr>
        </p:nvPicPr>
        <p:blipFill>
          <a:blip r:embed="rId5">
            <a:extLst>
              <a:ext uri="{28A0092B-C50C-407E-A947-70E740481C1C}">
                <a14:useLocalDpi xmlns:a14="http://schemas.microsoft.com/office/drawing/2010/main" val="0"/>
              </a:ext>
            </a:extLst>
          </a:blip>
          <a:srcRect l="325" t="543" r="1003" b="1089"/>
          <a:stretch>
            <a:fillRect/>
          </a:stretch>
        </p:blipFill>
        <p:spPr>
          <a:xfrm>
            <a:off x="6332537" y="1242768"/>
            <a:ext cx="2887663" cy="2151063"/>
          </a:xfrm>
          <a:ln>
            <a:solidFill>
              <a:schemeClr val="tx1"/>
            </a:solidFill>
            <a:miter lim="800000"/>
            <a:headEnd/>
            <a:tailEnd/>
          </a:ln>
          <a:effectLst>
            <a:outerShdw blurRad="50800" dist="38100" dir="2700000" algn="tl" rotWithShape="0">
              <a:prstClr val="black">
                <a:alpha val="40000"/>
              </a:prstClr>
            </a:outerShdw>
          </a:effectLst>
        </p:spPr>
      </p:pic>
      <p:pic>
        <p:nvPicPr>
          <p:cNvPr id="55302" name="Content Placeholder 10">
            <a:extLst>
              <a:ext uri="{FF2B5EF4-FFF2-40B4-BE49-F238E27FC236}">
                <a16:creationId xmlns:a16="http://schemas.microsoft.com/office/drawing/2014/main" id="{337C60D5-2F6C-4E6E-BAD9-4542A9FE775C}"/>
              </a:ext>
            </a:extLst>
          </p:cNvPr>
          <p:cNvPicPr>
            <a:picLocks noGrp="1" noChangeAspect="1"/>
          </p:cNvPicPr>
          <p:nvPr>
            <p:ph sz="quarter" idx="3"/>
          </p:nvPr>
        </p:nvPicPr>
        <p:blipFill>
          <a:blip r:embed="rId6">
            <a:extLst>
              <a:ext uri="{28A0092B-C50C-407E-A947-70E740481C1C}">
                <a14:useLocalDpi xmlns:a14="http://schemas.microsoft.com/office/drawing/2010/main" val="0"/>
              </a:ext>
            </a:extLst>
          </a:blip>
          <a:srcRect l="758" t="2" r="975" b="1161"/>
          <a:stretch>
            <a:fillRect/>
          </a:stretch>
        </p:blipFill>
        <p:spPr>
          <a:xfrm>
            <a:off x="2968551" y="3581400"/>
            <a:ext cx="2879725" cy="2162175"/>
          </a:xfrm>
          <a:ln>
            <a:solidFill>
              <a:schemeClr val="tx1"/>
            </a:solidFill>
            <a:miter lim="800000"/>
            <a:headEnd/>
            <a:tailEnd/>
          </a:ln>
          <a:effectLst>
            <a:outerShdw blurRad="50800" dist="38100" dir="2700000" algn="tl" rotWithShape="0">
              <a:prstClr val="black">
                <a:alpha val="40000"/>
              </a:prstClr>
            </a:outerShdw>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5">
            <a:extLst>
              <a:ext uri="{FF2B5EF4-FFF2-40B4-BE49-F238E27FC236}">
                <a16:creationId xmlns:a16="http://schemas.microsoft.com/office/drawing/2014/main" id="{668DA17B-1EBE-4E8D-94C3-7FD05C954221}"/>
              </a:ext>
            </a:extLst>
          </p:cNvPr>
          <p:cNvSpPr>
            <a:spLocks noGrp="1"/>
          </p:cNvSpPr>
          <p:nvPr>
            <p:ph idx="1"/>
          </p:nvPr>
        </p:nvSpPr>
        <p:spPr>
          <a:xfrm>
            <a:off x="609600" y="1600200"/>
            <a:ext cx="10210800" cy="4876800"/>
          </a:xfrm>
        </p:spPr>
        <p:txBody>
          <a:bodyPr rtlCol="0"/>
          <a:lstStyle/>
          <a:p>
            <a:pPr marL="0" indent="0" rtl="0">
              <a:lnSpc>
                <a:spcPct val="90000"/>
              </a:lnSpc>
              <a:buFont typeface="Arial" panose="020B0604020202020204" pitchFamily="34" charset="0"/>
              <a:buNone/>
            </a:pPr>
            <a:r>
              <a:rPr lang="es-us" sz="28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Principios para apagar combustibles mezclados con etanol </a:t>
            </a:r>
            <a:endParaRPr lang="en-US" altLang="en-US" sz="2800" dirty="0">
              <a:solidFill>
                <a:schemeClr val="bg1"/>
              </a:solidFill>
              <a:ea typeface="ＭＳ Ｐゴシック" panose="020B0600070205080204" pitchFamily="34" charset="-128"/>
            </a:endParaRPr>
          </a:p>
          <a:p>
            <a:pPr lvl="1" rtl="0">
              <a:lnSpc>
                <a:spcPct val="90000"/>
              </a:lnSpc>
            </a:pPr>
            <a:r>
              <a:rPr lang="es-us" sz="2600" dirty="0">
                <a:solidFill>
                  <a:srgbClr val="FFB005"/>
                </a:solidFill>
                <a:latin typeface="Arial" panose="020B0604020202020204" pitchFamily="34" charset="0"/>
                <a:ea typeface="ＭＳ Ｐゴシック" panose="020B0600070205080204" pitchFamily="34" charset="-128"/>
                <a:cs typeface="Arial" panose="020B0604020202020204" pitchFamily="34" charset="0"/>
              </a:rPr>
              <a:t>Solo espumas AR-AFFF o equivalentes</a:t>
            </a:r>
          </a:p>
          <a:p>
            <a:pPr lvl="1" rtl="0">
              <a:lnSpc>
                <a:spcPct val="90000"/>
              </a:lnSpc>
            </a:pPr>
            <a:r>
              <a:rPr lang="es-us" sz="2600" dirty="0">
                <a:solidFill>
                  <a:srgbClr val="FFB005"/>
                </a:solidFill>
                <a:latin typeface="Arial" panose="020B0604020202020204" pitchFamily="34" charset="0"/>
                <a:ea typeface="ＭＳ Ｐゴシック" panose="020B0600070205080204" pitchFamily="34" charset="-128"/>
                <a:cs typeface="Arial" panose="020B0604020202020204" pitchFamily="34" charset="0"/>
              </a:rPr>
              <a:t>Métodos de aplicación suaves </a:t>
            </a:r>
          </a:p>
          <a:p>
            <a:pPr lvl="1" rtl="0">
              <a:lnSpc>
                <a:spcPct val="90000"/>
              </a:lnSpc>
            </a:pPr>
            <a:r>
              <a:rPr lang="es-us" sz="2600" dirty="0">
                <a:solidFill>
                  <a:srgbClr val="FFB005"/>
                </a:solidFill>
                <a:latin typeface="Arial" panose="020B0604020202020204" pitchFamily="34" charset="0"/>
                <a:ea typeface="ＭＳ Ｐゴシック" panose="020B0600070205080204" pitchFamily="34" charset="-128"/>
                <a:cs typeface="Arial" panose="020B0604020202020204" pitchFamily="34" charset="0"/>
              </a:rPr>
              <a:t>Mayores tasas de aplicación de espuma</a:t>
            </a:r>
            <a:endParaRPr lang="en-US" altLang="en-US" sz="2600" dirty="0">
              <a:solidFill>
                <a:srgbClr val="FFB005"/>
              </a:solidFill>
              <a:ea typeface="ＭＳ Ｐゴシック" panose="020B0600070205080204" pitchFamily="34" charset="-128"/>
            </a:endParaRPr>
          </a:p>
        </p:txBody>
      </p:sp>
      <p:sp>
        <p:nvSpPr>
          <p:cNvPr id="57347" name="Rectangle 2">
            <a:extLst>
              <a:ext uri="{FF2B5EF4-FFF2-40B4-BE49-F238E27FC236}">
                <a16:creationId xmlns:a16="http://schemas.microsoft.com/office/drawing/2014/main" id="{CD26AEF1-0376-4A17-A473-7F231BEC6DC0}"/>
              </a:ext>
            </a:extLst>
          </p:cNvPr>
          <p:cNvSpPr>
            <a:spLocks noChangeArrowheads="1"/>
          </p:cNvSpPr>
          <p:nvPr/>
        </p:nvSpPr>
        <p:spPr bwMode="auto">
          <a:xfrm>
            <a:off x="609600" y="152400"/>
            <a:ext cx="95250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rtl="0" eaLnBrk="1" hangingPunct="1">
              <a:spcBef>
                <a:spcPct val="0"/>
              </a:spcBef>
              <a:buFontTx/>
              <a:buNone/>
            </a:pPr>
            <a:r>
              <a:rPr lang="es-us" sz="4400" dirty="0">
                <a:solidFill>
                  <a:srgbClr val="003175"/>
                </a:solidFill>
                <a:latin typeface="Arial" panose="020B0604020202020204" pitchFamily="34" charset="0"/>
                <a:cs typeface="Arial" panose="020B0604020202020204" pitchFamily="34" charset="0"/>
              </a:rPr>
              <a:t>Espuma para etanol y </a:t>
            </a:r>
            <a:br>
              <a:rPr lang="es-us" sz="4400" dirty="0">
                <a:solidFill>
                  <a:srgbClr val="003175"/>
                </a:solidFill>
                <a:latin typeface="Arial" panose="020B0604020202020204" pitchFamily="34" charset="0"/>
                <a:cs typeface="Arial" panose="020B0604020202020204" pitchFamily="34" charset="0"/>
              </a:rPr>
            </a:br>
            <a:r>
              <a:rPr lang="es-us" sz="4400" dirty="0">
                <a:solidFill>
                  <a:schemeClr val="bg1"/>
                </a:solidFill>
                <a:latin typeface="Arial" panose="020B0604020202020204" pitchFamily="34" charset="0"/>
                <a:cs typeface="Arial" panose="020B0604020202020204" pitchFamily="34" charset="0"/>
              </a:rPr>
              <a:t>combustibles mezclados con etanol</a:t>
            </a:r>
          </a:p>
        </p:txBody>
      </p:sp>
      <p:pic>
        <p:nvPicPr>
          <p:cNvPr id="57348" name="Picture 2" descr="DSC_1307">
            <a:extLst>
              <a:ext uri="{FF2B5EF4-FFF2-40B4-BE49-F238E27FC236}">
                <a16:creationId xmlns:a16="http://schemas.microsoft.com/office/drawing/2014/main" id="{12918FAD-61D5-4D6A-A14C-A081BD58FC4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948" b="16139"/>
          <a:stretch/>
        </p:blipFill>
        <p:spPr bwMode="auto">
          <a:xfrm>
            <a:off x="3657600" y="3429000"/>
            <a:ext cx="4906116" cy="2407920"/>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C3C291D5-E827-4642-8369-1D01A05D05F0}"/>
              </a:ext>
            </a:extLst>
          </p:cNvPr>
          <p:cNvSpPr>
            <a:spLocks noGrp="1"/>
          </p:cNvSpPr>
          <p:nvPr>
            <p:ph type="title"/>
          </p:nvPr>
        </p:nvSpPr>
        <p:spPr>
          <a:xfrm>
            <a:off x="609600" y="76200"/>
            <a:ext cx="9525000" cy="1447800"/>
          </a:xfrm>
        </p:spPr>
        <p:txBody>
          <a:bodyPr rtlCol="0"/>
          <a:lstStyle/>
          <a:p>
            <a:pPr rtl="0" eaLnBrk="1" hangingPunct="1"/>
            <a:r>
              <a:rPr lang="es-us" sz="4400" b="0" dirty="0">
                <a:solidFill>
                  <a:srgbClr val="003175"/>
                </a:solidFill>
                <a:latin typeface="Arial" panose="020B0604020202020204" pitchFamily="34" charset="0"/>
                <a:ea typeface="ＭＳ Ｐゴシック" panose="020B0600070205080204" pitchFamily="34" charset="-128"/>
                <a:cs typeface="Arial" panose="020B0604020202020204" pitchFamily="34" charset="0"/>
              </a:rPr>
              <a:t>Espuma para etanol y </a:t>
            </a:r>
            <a:r>
              <a:rPr lang="es-us" sz="4400" b="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combustibles mezclados con etanol</a:t>
            </a:r>
          </a:p>
        </p:txBody>
      </p:sp>
      <p:sp>
        <p:nvSpPr>
          <p:cNvPr id="59395" name="Rectangle 3">
            <a:extLst>
              <a:ext uri="{FF2B5EF4-FFF2-40B4-BE49-F238E27FC236}">
                <a16:creationId xmlns:a16="http://schemas.microsoft.com/office/drawing/2014/main" id="{CE6EB732-5EB3-4E81-8380-55BD949C63D7}"/>
              </a:ext>
            </a:extLst>
          </p:cNvPr>
          <p:cNvSpPr>
            <a:spLocks noGrp="1"/>
          </p:cNvSpPr>
          <p:nvPr>
            <p:ph idx="1"/>
          </p:nvPr>
        </p:nvSpPr>
        <p:spPr>
          <a:xfrm>
            <a:off x="609600" y="1600200"/>
            <a:ext cx="8839200" cy="4953000"/>
          </a:xfrm>
        </p:spPr>
        <p:txBody>
          <a:bodyPr rtlCol="0"/>
          <a:lstStyle/>
          <a:p>
            <a:pPr marL="0" indent="0" rtl="0" eaLnBrk="1" hangingPunct="1">
              <a:lnSpc>
                <a:spcPct val="90000"/>
              </a:lnSpc>
              <a:buFont typeface="Arial" panose="020B0604020202020204" pitchFamily="34" charset="0"/>
              <a:buNone/>
            </a:pPr>
            <a:r>
              <a:rPr lang="es-us" sz="28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Espumas AR</a:t>
            </a:r>
          </a:p>
          <a:p>
            <a:pPr lvl="1" rtl="0" eaLnBrk="1" hangingPunct="1">
              <a:lnSpc>
                <a:spcPct val="90000"/>
              </a:lnSpc>
            </a:pPr>
            <a:r>
              <a:rPr lang="es-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Uso de técnicas de aplicación de tipo II:</a:t>
            </a:r>
          </a:p>
          <a:p>
            <a:pPr lvl="2" rtl="0" eaLnBrk="1" hangingPunct="1">
              <a:lnSpc>
                <a:spcPct val="90000"/>
              </a:lnSpc>
            </a:pPr>
            <a:r>
              <a:rPr lang="es-us"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La espuma se aplica indirectamente al fuego a través de cámaras de espuma fijas o semifijas</a:t>
            </a:r>
          </a:p>
          <a:p>
            <a:pPr lvl="1" rtl="0" eaLnBrk="1" hangingPunct="1">
              <a:lnSpc>
                <a:spcPct val="90000"/>
              </a:lnSpc>
            </a:pPr>
            <a:r>
              <a:rPr lang="es-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Uso de técnicas de aplicación de tipo III: </a:t>
            </a:r>
          </a:p>
          <a:p>
            <a:pPr lvl="2" rtl="0" eaLnBrk="1" hangingPunct="1">
              <a:lnSpc>
                <a:spcPct val="90000"/>
              </a:lnSpc>
            </a:pPr>
            <a:r>
              <a:rPr lang="es-us"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Monitores portátiles y líneas manuales</a:t>
            </a:r>
          </a:p>
          <a:p>
            <a:pPr lvl="2" rtl="0" eaLnBrk="1" hangingPunct="1">
              <a:lnSpc>
                <a:spcPct val="90000"/>
              </a:lnSpc>
            </a:pPr>
            <a:r>
              <a:rPr lang="es-us"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Efectivo solo cuando se desvía de las superficies</a:t>
            </a:r>
          </a:p>
          <a:p>
            <a:pPr lvl="2" rtl="0" eaLnBrk="1" hangingPunct="1">
              <a:lnSpc>
                <a:spcPct val="90000"/>
              </a:lnSpc>
            </a:pPr>
            <a:r>
              <a:rPr lang="es-us" dirty="0">
                <a:solidFill>
                  <a:srgbClr val="FFB005"/>
                </a:solidFill>
                <a:latin typeface="Arial" panose="020B0604020202020204" pitchFamily="34" charset="0"/>
                <a:ea typeface="ＭＳ Ｐゴシック" panose="020B0600070205080204" pitchFamily="34" charset="-128"/>
                <a:cs typeface="Arial" panose="020B0604020202020204" pitchFamily="34" charset="0"/>
              </a:rPr>
              <a:t>La mejor opción puede ser proteger las exposiciones circundantes</a:t>
            </a:r>
          </a:p>
        </p:txBody>
      </p:sp>
      <p:pic>
        <p:nvPicPr>
          <p:cNvPr id="5" name="Picture 4" descr="A picture containing red&#10;&#10;Description generated with high confidence">
            <a:extLst>
              <a:ext uri="{FF2B5EF4-FFF2-40B4-BE49-F238E27FC236}">
                <a16:creationId xmlns:a16="http://schemas.microsoft.com/office/drawing/2014/main" id="{2506267D-7972-48E7-A06C-D340E7077DA4}"/>
              </a:ext>
            </a:extLst>
          </p:cNvPr>
          <p:cNvPicPr>
            <a:picLocks noChangeAspect="1"/>
          </p:cNvPicPr>
          <p:nvPr/>
        </p:nvPicPr>
        <p:blipFill>
          <a:blip r:embed="rId3"/>
          <a:stretch>
            <a:fillRect/>
          </a:stretch>
        </p:blipFill>
        <p:spPr>
          <a:xfrm>
            <a:off x="9677400" y="1295400"/>
            <a:ext cx="1752600" cy="1752600"/>
          </a:xfrm>
          <a:prstGeom prst="rect">
            <a:avLst/>
          </a:prstGeom>
          <a:ln>
            <a:solidFill>
              <a:schemeClr val="tx1"/>
            </a:solidFill>
          </a:ln>
          <a:effectLst>
            <a:outerShdw blurRad="50800" dist="38100" dir="2700000" algn="tl" rotWithShape="0">
              <a:prstClr val="black">
                <a:alpha val="40000"/>
              </a:prstClr>
            </a:outerShdw>
          </a:effectLst>
        </p:spPr>
      </p:pic>
      <p:pic>
        <p:nvPicPr>
          <p:cNvPr id="6" name="Picture 5" descr="A picture containing tree, outdoor, sky, ground&#10;&#10;Description generated with very high confidence">
            <a:extLst>
              <a:ext uri="{FF2B5EF4-FFF2-40B4-BE49-F238E27FC236}">
                <a16:creationId xmlns:a16="http://schemas.microsoft.com/office/drawing/2014/main" id="{B70CE994-2643-4FA3-AFD8-AA7A2808662A}"/>
              </a:ext>
            </a:extLst>
          </p:cNvPr>
          <p:cNvPicPr>
            <a:picLocks noChangeAspect="1"/>
          </p:cNvPicPr>
          <p:nvPr/>
        </p:nvPicPr>
        <p:blipFill>
          <a:blip r:embed="rId4"/>
          <a:stretch>
            <a:fillRect/>
          </a:stretch>
        </p:blipFill>
        <p:spPr>
          <a:xfrm>
            <a:off x="9144000" y="3276600"/>
            <a:ext cx="2819400" cy="2114550"/>
          </a:xfrm>
          <a:prstGeom prst="rect">
            <a:avLst/>
          </a:prstGeom>
          <a:ln>
            <a:solidFill>
              <a:schemeClr val="tx1"/>
            </a:solidFill>
          </a:ln>
          <a:effectLst>
            <a:outerShdw blurRad="50800" dist="38100" dir="2700000" algn="tl" rotWithShape="0">
              <a:prstClr val="black">
                <a:alpha val="40000"/>
              </a:prstClr>
            </a:outerShdw>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F2FAAF50-D9E1-4228-AF7C-624078CA8456}"/>
              </a:ext>
            </a:extLst>
          </p:cNvPr>
          <p:cNvSpPr>
            <a:spLocks noGrp="1"/>
          </p:cNvSpPr>
          <p:nvPr>
            <p:ph type="title"/>
          </p:nvPr>
        </p:nvSpPr>
        <p:spPr>
          <a:xfrm>
            <a:off x="577850" y="152400"/>
            <a:ext cx="9601200" cy="1295400"/>
          </a:xfrm>
        </p:spPr>
        <p:txBody>
          <a:bodyPr rtlCol="0"/>
          <a:lstStyle/>
          <a:p>
            <a:pPr rtl="0" eaLnBrk="1" hangingPunct="1"/>
            <a:r>
              <a:rPr lang="es-us" sz="4400" b="0" dirty="0">
                <a:solidFill>
                  <a:srgbClr val="003175"/>
                </a:solidFill>
                <a:latin typeface="Arial" panose="020B0604020202020204" pitchFamily="34" charset="0"/>
                <a:ea typeface="ＭＳ Ｐゴシック" panose="020B0600070205080204" pitchFamily="34" charset="-128"/>
                <a:cs typeface="Arial" panose="020B0604020202020204" pitchFamily="34" charset="0"/>
              </a:rPr>
              <a:t>Recomendaciones de espuma </a:t>
            </a:r>
            <a:br>
              <a:rPr lang="es-us" sz="4400" b="0" dirty="0">
                <a:solidFill>
                  <a:srgbClr val="003175"/>
                </a:solidFill>
                <a:latin typeface="Arial" panose="020B0604020202020204" pitchFamily="34" charset="0"/>
                <a:ea typeface="ＭＳ Ｐゴシック" panose="020B0600070205080204" pitchFamily="34" charset="-128"/>
                <a:cs typeface="Arial" panose="020B0604020202020204" pitchFamily="34" charset="0"/>
              </a:rPr>
            </a:br>
            <a:r>
              <a:rPr lang="es-us" sz="4400" b="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para los departamentos de bomberos</a:t>
            </a:r>
          </a:p>
        </p:txBody>
      </p:sp>
      <p:sp>
        <p:nvSpPr>
          <p:cNvPr id="63491" name="Rectangle 3">
            <a:extLst>
              <a:ext uri="{FF2B5EF4-FFF2-40B4-BE49-F238E27FC236}">
                <a16:creationId xmlns:a16="http://schemas.microsoft.com/office/drawing/2014/main" id="{AE89ACB0-0852-4400-9FA8-D180FB1BB56A}"/>
              </a:ext>
            </a:extLst>
          </p:cNvPr>
          <p:cNvSpPr>
            <a:spLocks noGrp="1"/>
          </p:cNvSpPr>
          <p:nvPr>
            <p:ph idx="1"/>
          </p:nvPr>
        </p:nvSpPr>
        <p:spPr>
          <a:xfrm>
            <a:off x="609600" y="1600200"/>
            <a:ext cx="10820400" cy="4983163"/>
          </a:xfrm>
        </p:spPr>
        <p:txBody>
          <a:bodyPr rtlCol="0"/>
          <a:lstStyle/>
          <a:p>
            <a:pPr rtl="0" eaLnBrk="1" hangingPunct="1">
              <a:lnSpc>
                <a:spcPct val="90000"/>
              </a:lnSpc>
            </a:pPr>
            <a:r>
              <a:rPr lang="es-us" sz="28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Considere cambiar a concentrados de espuma AR</a:t>
            </a:r>
          </a:p>
          <a:p>
            <a:pPr lvl="1" rtl="0" eaLnBrk="1" hangingPunct="1">
              <a:lnSpc>
                <a:spcPct val="90000"/>
              </a:lnSpc>
            </a:pPr>
            <a:r>
              <a:rPr lang="es-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Asegúrese de que la espuma esté certificada por UL para cumplir con las normas NFPA</a:t>
            </a:r>
          </a:p>
          <a:p>
            <a:pPr rtl="0" eaLnBrk="1" hangingPunct="1">
              <a:lnSpc>
                <a:spcPct val="90000"/>
              </a:lnSpc>
            </a:pPr>
            <a:r>
              <a:rPr lang="es-us" sz="28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Desarrolle medios para tener una reserva de espuma AR fácilmente disponible:</a:t>
            </a:r>
          </a:p>
          <a:p>
            <a:pPr lvl="1" rtl="0" eaLnBrk="1" hangingPunct="1">
              <a:lnSpc>
                <a:spcPct val="90000"/>
              </a:lnSpc>
            </a:pPr>
            <a:r>
              <a:rPr lang="es-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Puede haber recursos de ayuda mutua disponibles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9D155056-4A8A-4523-B2A2-2DB5123CC10E}"/>
              </a:ext>
            </a:extLst>
          </p:cNvPr>
          <p:cNvSpPr>
            <a:spLocks noGrp="1"/>
          </p:cNvSpPr>
          <p:nvPr>
            <p:ph type="title"/>
          </p:nvPr>
        </p:nvSpPr>
        <p:spPr>
          <a:xfrm>
            <a:off x="609600" y="411162"/>
            <a:ext cx="9525000" cy="808038"/>
          </a:xfrm>
        </p:spPr>
        <p:txBody>
          <a:bodyPr rtlCol="0"/>
          <a:lstStyle/>
          <a:p>
            <a:pPr rtl="0" eaLnBrk="1" hangingPunct="1"/>
            <a:r>
              <a:rPr lang="es-us" sz="4400" b="0" dirty="0">
                <a:solidFill>
                  <a:srgbClr val="003175"/>
                </a:solidFill>
                <a:latin typeface="Arial" panose="020B0604020202020204" pitchFamily="34" charset="0"/>
                <a:ea typeface="ＭＳ Ｐゴシック" panose="020B0600070205080204" pitchFamily="34" charset="-128"/>
                <a:cs typeface="Arial" panose="020B0604020202020204" pitchFamily="34" charset="0"/>
              </a:rPr>
              <a:t>Tasas de aplicación de las </a:t>
            </a:r>
            <a:br>
              <a:rPr lang="es-us" sz="4400" b="0" dirty="0">
                <a:solidFill>
                  <a:srgbClr val="003175"/>
                </a:solidFill>
                <a:latin typeface="Arial" panose="020B0604020202020204" pitchFamily="34" charset="0"/>
                <a:ea typeface="ＭＳ Ｐゴシック" panose="020B0600070205080204" pitchFamily="34" charset="-128"/>
                <a:cs typeface="Arial" panose="020B0604020202020204" pitchFamily="34" charset="0"/>
              </a:rPr>
            </a:br>
            <a:r>
              <a:rPr lang="es-us" sz="4400" b="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espumas</a:t>
            </a:r>
          </a:p>
        </p:txBody>
      </p:sp>
      <p:sp>
        <p:nvSpPr>
          <p:cNvPr id="61443" name="Rectangle 3">
            <a:extLst>
              <a:ext uri="{FF2B5EF4-FFF2-40B4-BE49-F238E27FC236}">
                <a16:creationId xmlns:a16="http://schemas.microsoft.com/office/drawing/2014/main" id="{B8B216CC-8DF5-4726-994D-0FC475C2D78F}"/>
              </a:ext>
            </a:extLst>
          </p:cNvPr>
          <p:cNvSpPr>
            <a:spLocks noGrp="1"/>
          </p:cNvSpPr>
          <p:nvPr>
            <p:ph idx="1"/>
          </p:nvPr>
        </p:nvSpPr>
        <p:spPr>
          <a:xfrm>
            <a:off x="609600" y="1600200"/>
            <a:ext cx="11506200" cy="4449763"/>
          </a:xfrm>
        </p:spPr>
        <p:txBody>
          <a:bodyPr rtlCol="0"/>
          <a:lstStyle/>
          <a:p>
            <a:pPr rtl="0" eaLnBrk="1" hangingPunct="1">
              <a:lnSpc>
                <a:spcPct val="90000"/>
              </a:lnSpc>
            </a:pPr>
            <a:r>
              <a:rPr lang="es-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La aplicación de espuma con dispositivos de aplicación portátiles puede requerir tasas más altas</a:t>
            </a:r>
          </a:p>
          <a:p>
            <a:pPr lvl="1" rtl="0" eaLnBrk="1" hangingPunct="1">
              <a:lnSpc>
                <a:spcPct val="90000"/>
              </a:lnSpc>
            </a:pPr>
            <a:r>
              <a:rPr lang="es-us" sz="24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Los tipos de dispositivos de aplicación, portátiles o estacionarios, tienen puntos de ajuste operativos</a:t>
            </a:r>
          </a:p>
          <a:p>
            <a:pPr rtl="0" eaLnBrk="1" hangingPunct="1">
              <a:lnSpc>
                <a:spcPct val="90000"/>
              </a:lnSpc>
            </a:pPr>
            <a:r>
              <a:rPr lang="es-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Las tasas de aplicación de espuma varían según el fabricante</a:t>
            </a:r>
          </a:p>
          <a:p>
            <a:pPr lvl="1" rtl="0" eaLnBrk="1" hangingPunct="1">
              <a:lnSpc>
                <a:spcPct val="90000"/>
              </a:lnSpc>
            </a:pPr>
            <a:r>
              <a:rPr lang="es-us" sz="24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Los combustibles con mezcla de etanol requieren un mayor caudal de espuma para extinguir incendios, suprimir los vapores y aumentar la seguridad de los socorristas</a:t>
            </a:r>
          </a:p>
          <a:p>
            <a:pPr lvl="1" rtl="0" eaLnBrk="1" hangingPunct="1">
              <a:lnSpc>
                <a:spcPct val="90000"/>
              </a:lnSpc>
            </a:pPr>
            <a:r>
              <a:rPr lang="es-us" sz="24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Los caudales comienzan a partir de 2 </a:t>
            </a:r>
            <a:r>
              <a:rPr lang="es-us" sz="2400" dirty="0" err="1">
                <a:solidFill>
                  <a:schemeClr val="bg1"/>
                </a:solidFill>
                <a:latin typeface="Arial" panose="020B0604020202020204" pitchFamily="34" charset="0"/>
                <a:ea typeface="ＭＳ Ｐゴシック" panose="020B0600070205080204" pitchFamily="34" charset="-128"/>
                <a:cs typeface="Arial" panose="020B0604020202020204" pitchFamily="34" charset="0"/>
              </a:rPr>
              <a:t>gpm</a:t>
            </a:r>
            <a:r>
              <a:rPr lang="es-us" sz="24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 de espuma por cada 10 pies cuadrados de espuma tipo AR (0.2 </a:t>
            </a:r>
            <a:r>
              <a:rPr lang="es-us" sz="2400" dirty="0" err="1">
                <a:solidFill>
                  <a:schemeClr val="bg1"/>
                </a:solidFill>
                <a:latin typeface="Arial" panose="020B0604020202020204" pitchFamily="34" charset="0"/>
                <a:ea typeface="ＭＳ Ｐゴシック" panose="020B0600070205080204" pitchFamily="34" charset="-128"/>
                <a:cs typeface="Arial" panose="020B0604020202020204" pitchFamily="34" charset="0"/>
              </a:rPr>
              <a:t>gpm</a:t>
            </a:r>
            <a:r>
              <a:rPr lang="es-us" sz="24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 por pie cuadrado) para cualquier incidente con combustible mezclado con etanol</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3488530B-68A5-4A31-88BD-513C87D6FF59}"/>
              </a:ext>
            </a:extLst>
          </p:cNvPr>
          <p:cNvSpPr>
            <a:spLocks noGrp="1"/>
          </p:cNvSpPr>
          <p:nvPr>
            <p:ph type="title"/>
          </p:nvPr>
        </p:nvSpPr>
        <p:spPr>
          <a:xfrm>
            <a:off x="609600" y="411162"/>
            <a:ext cx="9677400" cy="884238"/>
          </a:xfrm>
        </p:spPr>
        <p:txBody>
          <a:bodyPr rtlCol="0"/>
          <a:lstStyle/>
          <a:p>
            <a:pPr rtl="0" eaLnBrk="1" hangingPunct="1"/>
            <a:r>
              <a:rPr lang="es-us" sz="4400" b="0" dirty="0">
                <a:solidFill>
                  <a:srgbClr val="003175"/>
                </a:solidFill>
                <a:latin typeface="Arial" panose="020B0604020202020204" pitchFamily="34" charset="0"/>
                <a:ea typeface="ＭＳ Ｐゴシック" panose="020B0600070205080204" pitchFamily="34" charset="-128"/>
                <a:cs typeface="Arial" panose="020B0604020202020204" pitchFamily="34" charset="0"/>
              </a:rPr>
              <a:t>Datos sobre la espuma resistente </a:t>
            </a:r>
            <a:br>
              <a:rPr lang="es-us" sz="4400" b="0" dirty="0">
                <a:solidFill>
                  <a:srgbClr val="003175"/>
                </a:solidFill>
                <a:latin typeface="Arial" panose="020B0604020202020204" pitchFamily="34" charset="0"/>
                <a:ea typeface="ＭＳ Ｐゴシック" panose="020B0600070205080204" pitchFamily="34" charset="-128"/>
                <a:cs typeface="Arial" panose="020B0604020202020204" pitchFamily="34" charset="0"/>
              </a:rPr>
            </a:br>
            <a:r>
              <a:rPr lang="es-us" sz="4400" b="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al alcohol</a:t>
            </a:r>
          </a:p>
        </p:txBody>
      </p:sp>
      <p:sp>
        <p:nvSpPr>
          <p:cNvPr id="65539" name="Rectangle 3">
            <a:extLst>
              <a:ext uri="{FF2B5EF4-FFF2-40B4-BE49-F238E27FC236}">
                <a16:creationId xmlns:a16="http://schemas.microsoft.com/office/drawing/2014/main" id="{56D1C825-02F4-4C45-8A3E-DE0E3722207A}"/>
              </a:ext>
            </a:extLst>
          </p:cNvPr>
          <p:cNvSpPr>
            <a:spLocks noGrp="1"/>
          </p:cNvSpPr>
          <p:nvPr>
            <p:ph idx="1"/>
          </p:nvPr>
        </p:nvSpPr>
        <p:spPr>
          <a:xfrm>
            <a:off x="457200" y="1524000"/>
            <a:ext cx="11582400" cy="4373563"/>
          </a:xfrm>
          <a:effectLst/>
        </p:spPr>
        <p:txBody>
          <a:bodyPr rtlCol="0"/>
          <a:lstStyle/>
          <a:p>
            <a:pPr rtl="0" eaLnBrk="1" hangingPunct="1">
              <a:lnSpc>
                <a:spcPct val="90000"/>
              </a:lnSpc>
              <a:defRPr/>
            </a:pPr>
            <a:r>
              <a:rPr lang="es-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Asegúrese de que todos los suministros de espuma AR-AFFF cumplan con las certificaciones de prueba </a:t>
            </a:r>
            <a:r>
              <a:rPr lang="es-us" sz="2600" dirty="0">
                <a:solidFill>
                  <a:srgbClr val="FFC000"/>
                </a:solidFill>
                <a:latin typeface="Arial" panose="020B0604020202020204" pitchFamily="34" charset="0"/>
                <a:ea typeface="ＭＳ Ｐゴシック" panose="020B0600070205080204" pitchFamily="34" charset="-128"/>
                <a:cs typeface="Arial" panose="020B0604020202020204" pitchFamily="34" charset="0"/>
              </a:rPr>
              <a:t>UL-162</a:t>
            </a:r>
            <a:r>
              <a:rPr lang="es-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 y así lo indiquen en la documentación y las marcas en los contenedores</a:t>
            </a:r>
          </a:p>
          <a:p>
            <a:pPr rtl="0" eaLnBrk="1" hangingPunct="1">
              <a:lnSpc>
                <a:spcPct val="90000"/>
              </a:lnSpc>
              <a:defRPr/>
            </a:pPr>
            <a:r>
              <a:rPr lang="es-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Eficaz tanto en incendios de alcohol como de hidrocarburos</a:t>
            </a:r>
          </a:p>
          <a:p>
            <a:pPr rtl="0" eaLnBrk="1" hangingPunct="1">
              <a:lnSpc>
                <a:spcPct val="90000"/>
              </a:lnSpc>
              <a:defRPr/>
            </a:pPr>
            <a:r>
              <a:rPr lang="es-us" sz="2600" dirty="0">
                <a:solidFill>
                  <a:srgbClr val="FFC000"/>
                </a:solidFill>
                <a:latin typeface="Arial" panose="020B0604020202020204" pitchFamily="34" charset="0"/>
                <a:ea typeface="ＭＳ Ｐゴシック" panose="020B0600070205080204" pitchFamily="34" charset="-128"/>
                <a:cs typeface="Arial" panose="020B0604020202020204" pitchFamily="34" charset="0"/>
              </a:rPr>
              <a:t>Algunas tienen capacidades de abatimiento más rápidas y tiempos de retención de espuma más largos que las espumas de hidrocarburos a base de proteínas</a:t>
            </a:r>
          </a:p>
          <a:p>
            <a:pPr rtl="0" eaLnBrk="1" hangingPunct="1">
              <a:lnSpc>
                <a:spcPct val="90000"/>
              </a:lnSpc>
              <a:defRPr/>
            </a:pPr>
            <a:r>
              <a:rPr lang="es-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La espuma puede estratificarse; debe tener un programa de mantenimiento que incluya la agitación periódica</a:t>
            </a:r>
          </a:p>
          <a:p>
            <a:pPr rtl="0" eaLnBrk="1" hangingPunct="1">
              <a:lnSpc>
                <a:spcPct val="90000"/>
              </a:lnSpc>
              <a:defRPr/>
            </a:pPr>
            <a:r>
              <a:rPr lang="es-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Los sistemas de suministro de espuma, como tanques y tambores de espuma, no se pueden agitar ni mezclar fácilmente</a:t>
            </a:r>
          </a:p>
          <a:p>
            <a:pPr rtl="0" eaLnBrk="1" hangingPunct="1">
              <a:lnSpc>
                <a:spcPct val="90000"/>
              </a:lnSpc>
            </a:pPr>
            <a:endParaRPr lang="en-US" altLang="en-US" sz="2400" dirty="0">
              <a:solidFill>
                <a:schemeClr val="bg1"/>
              </a:solidFill>
              <a:latin typeface="Arial" panose="020B0604020202020204" pitchFamily="34" charset="0"/>
              <a:ea typeface="ＭＳ Ｐゴシック" panose="020B0600070205080204" pitchFamily="34" charset="-128"/>
              <a:cs typeface="Arial" panose="020B060402020202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FB1EA-5390-47BC-91E3-AF117A3AEFAD}"/>
              </a:ext>
            </a:extLst>
          </p:cNvPr>
          <p:cNvSpPr>
            <a:spLocks noGrp="1"/>
          </p:cNvSpPr>
          <p:nvPr>
            <p:ph type="title"/>
          </p:nvPr>
        </p:nvSpPr>
        <p:spPr>
          <a:xfrm>
            <a:off x="609600" y="381001"/>
            <a:ext cx="10972800" cy="914399"/>
          </a:xfrm>
        </p:spPr>
        <p:txBody>
          <a:bodyPr rtlCol="0"/>
          <a:lstStyle/>
          <a:p>
            <a:pPr rtl="0"/>
            <a:r>
              <a:rPr lang="es-us" sz="4400" b="0" dirty="0">
                <a:solidFill>
                  <a:srgbClr val="003175"/>
                </a:solidFill>
                <a:latin typeface="Arial" panose="020B0604020202020204" pitchFamily="34" charset="0"/>
                <a:ea typeface="ＭＳ Ｐゴシック" panose="020B0600070205080204" pitchFamily="34" charset="-128"/>
                <a:cs typeface="Arial" panose="020B0604020202020204" pitchFamily="34" charset="0"/>
              </a:rPr>
              <a:t>Evaluación de lugares de </a:t>
            </a:r>
            <a:br>
              <a:rPr lang="es-us" sz="4400" b="0" dirty="0">
                <a:solidFill>
                  <a:srgbClr val="003175"/>
                </a:solidFill>
                <a:latin typeface="Arial" panose="020B0604020202020204" pitchFamily="34" charset="0"/>
                <a:ea typeface="ＭＳ Ｐゴシック" panose="020B0600070205080204" pitchFamily="34" charset="-128"/>
                <a:cs typeface="Arial" panose="020B0604020202020204" pitchFamily="34" charset="0"/>
              </a:rPr>
            </a:br>
            <a:r>
              <a:rPr lang="es-us" sz="4400" b="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incidentes con etanol</a:t>
            </a:r>
            <a:endParaRPr lang="en-US" sz="4400" dirty="0">
              <a:solidFill>
                <a:schemeClr val="bg1"/>
              </a:solidFill>
            </a:endParaRPr>
          </a:p>
        </p:txBody>
      </p:sp>
      <p:sp>
        <p:nvSpPr>
          <p:cNvPr id="3" name="Content Placeholder 2">
            <a:extLst>
              <a:ext uri="{FF2B5EF4-FFF2-40B4-BE49-F238E27FC236}">
                <a16:creationId xmlns:a16="http://schemas.microsoft.com/office/drawing/2014/main" id="{9A307101-B83E-4E36-9E2B-FF661FEE215D}"/>
              </a:ext>
            </a:extLst>
          </p:cNvPr>
          <p:cNvSpPr>
            <a:spLocks noGrp="1"/>
          </p:cNvSpPr>
          <p:nvPr>
            <p:ph idx="1"/>
          </p:nvPr>
        </p:nvSpPr>
        <p:spPr>
          <a:xfrm>
            <a:off x="609600" y="1600200"/>
            <a:ext cx="11125200" cy="4343401"/>
          </a:xfrm>
        </p:spPr>
        <p:txBody>
          <a:bodyPr rtlCol="0"/>
          <a:lstStyle/>
          <a:p>
            <a:pPr marL="0" indent="0" rtl="0" eaLnBrk="1" hangingPunct="1">
              <a:lnSpc>
                <a:spcPct val="90000"/>
              </a:lnSpc>
              <a:buNone/>
              <a:defRPr/>
            </a:pPr>
            <a:r>
              <a:rPr lang="es-us" sz="28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La evaluación adecuada del lugar del incidente ayudará a tomar las decisiones correctas para la mitigación exitosa del incidente:</a:t>
            </a:r>
          </a:p>
          <a:p>
            <a:pPr rtl="0" eaLnBrk="1" hangingPunct="1">
              <a:lnSpc>
                <a:spcPct val="90000"/>
              </a:lnSpc>
              <a:defRPr/>
            </a:pPr>
            <a:r>
              <a:rPr lang="es-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Evaluación</a:t>
            </a:r>
          </a:p>
          <a:p>
            <a:pPr rtl="0" eaLnBrk="1" hangingPunct="1">
              <a:lnSpc>
                <a:spcPct val="90000"/>
              </a:lnSpc>
              <a:defRPr/>
            </a:pPr>
            <a:r>
              <a:rPr lang="es-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Informe de situación que incluya abordar problemas de seguridad humana</a:t>
            </a:r>
          </a:p>
          <a:p>
            <a:pPr rtl="0" eaLnBrk="1" hangingPunct="1">
              <a:lnSpc>
                <a:spcPct val="90000"/>
              </a:lnSpc>
              <a:defRPr/>
            </a:pPr>
            <a:r>
              <a:rPr lang="es-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Evacuar las áreas afectadas</a:t>
            </a:r>
          </a:p>
          <a:p>
            <a:pPr rtl="0" eaLnBrk="1" hangingPunct="1">
              <a:lnSpc>
                <a:spcPct val="90000"/>
              </a:lnSpc>
              <a:defRPr/>
            </a:pPr>
            <a:r>
              <a:rPr lang="es-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Establecer un comando unificado</a:t>
            </a:r>
          </a:p>
          <a:p>
            <a:pPr rtl="0" eaLnBrk="1" hangingPunct="1">
              <a:lnSpc>
                <a:spcPct val="90000"/>
              </a:lnSpc>
              <a:defRPr/>
            </a:pPr>
            <a:r>
              <a:rPr lang="es-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Establecer zonas calientes, tibias y frías</a:t>
            </a:r>
          </a:p>
          <a:p>
            <a:pPr marL="0" indent="0" rtl="0">
              <a:buNone/>
            </a:pPr>
            <a:endParaRPr lang="en-US" dirty="0"/>
          </a:p>
        </p:txBody>
      </p:sp>
    </p:spTree>
    <p:extLst>
      <p:ext uri="{BB962C8B-B14F-4D97-AF65-F5344CB8AC3E}">
        <p14:creationId xmlns:p14="http://schemas.microsoft.com/office/powerpoint/2010/main" val="30601954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DC44BFB2-34D2-4960-AB0D-042FC9E0D560}"/>
              </a:ext>
            </a:extLst>
          </p:cNvPr>
          <p:cNvSpPr>
            <a:spLocks noGrp="1"/>
          </p:cNvSpPr>
          <p:nvPr>
            <p:ph type="title"/>
          </p:nvPr>
        </p:nvSpPr>
        <p:spPr>
          <a:xfrm>
            <a:off x="609600" y="0"/>
            <a:ext cx="9525000" cy="838200"/>
          </a:xfrm>
        </p:spPr>
        <p:txBody>
          <a:bodyPr rtlCol="0"/>
          <a:lstStyle/>
          <a:p>
            <a:pPr rtl="0" eaLnBrk="1" hangingPunct="1"/>
            <a:r>
              <a:rPr lang="es-us" sz="4400" b="0" dirty="0">
                <a:solidFill>
                  <a:srgbClr val="003175"/>
                </a:solidFill>
                <a:latin typeface="Arial" panose="020B0604020202020204" pitchFamily="34" charset="0"/>
                <a:ea typeface="ＭＳ Ｐゴシック" panose="020B0600070205080204" pitchFamily="34" charset="-128"/>
                <a:cs typeface="Arial" panose="020B0604020202020204" pitchFamily="34" charset="0"/>
              </a:rPr>
              <a:t>Introducción</a:t>
            </a:r>
          </a:p>
        </p:txBody>
      </p:sp>
      <p:sp>
        <p:nvSpPr>
          <p:cNvPr id="14339" name="Rectangle 3">
            <a:extLst>
              <a:ext uri="{FF2B5EF4-FFF2-40B4-BE49-F238E27FC236}">
                <a16:creationId xmlns:a16="http://schemas.microsoft.com/office/drawing/2014/main" id="{BF6073A0-82DD-4D38-80EC-0EA36276E2FA}"/>
              </a:ext>
            </a:extLst>
          </p:cNvPr>
          <p:cNvSpPr>
            <a:spLocks noGrp="1"/>
          </p:cNvSpPr>
          <p:nvPr>
            <p:ph idx="1"/>
          </p:nvPr>
        </p:nvSpPr>
        <p:spPr>
          <a:xfrm>
            <a:off x="609600" y="1371600"/>
            <a:ext cx="10972800" cy="4419600"/>
          </a:xfrm>
        </p:spPr>
        <p:txBody>
          <a:bodyPr rtlCol="0"/>
          <a:lstStyle/>
          <a:p>
            <a:pPr rtl="0" eaLnBrk="1" hangingPunct="1">
              <a:lnSpc>
                <a:spcPct val="90000"/>
              </a:lnSpc>
            </a:pPr>
            <a:r>
              <a:rPr lang="es-us" sz="28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Los socorristas deben estar preparados para </a:t>
            </a:r>
            <a:br>
              <a:rPr lang="en-US" altLang="en-US" sz="28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br>
            <a:r>
              <a:rPr lang="es-us" sz="28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incidentes relacionados con líquidos inflamables</a:t>
            </a:r>
          </a:p>
          <a:p>
            <a:pPr rtl="0" eaLnBrk="1" hangingPunct="1">
              <a:lnSpc>
                <a:spcPct val="90000"/>
              </a:lnSpc>
            </a:pPr>
            <a:r>
              <a:rPr lang="es-us" sz="28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Los combustibles mezclados con etanol tienen similitudes con otros líquidos inflamables, pero también presentan características de combustión únicas</a:t>
            </a:r>
          </a:p>
          <a:p>
            <a:pPr rtl="0" eaLnBrk="1" hangingPunct="1">
              <a:lnSpc>
                <a:spcPct val="90000"/>
              </a:lnSpc>
            </a:pPr>
            <a:r>
              <a:rPr lang="es-us" sz="28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Los peligros asociados con la producción, el almacenamiento y el transporte de camiones cisterna y vagones cisterna que transportan estos productos requieren consideraciones especiales</a:t>
            </a:r>
          </a:p>
          <a:p>
            <a:pPr rtl="0" eaLnBrk="1" hangingPunct="1">
              <a:lnSpc>
                <a:spcPct val="90000"/>
              </a:lnSpc>
            </a:pPr>
            <a:endParaRPr lang="en-US" altLang="en-US" sz="2800" dirty="0">
              <a:solidFill>
                <a:schemeClr val="bg1"/>
              </a:solidFill>
              <a:latin typeface="Arial" panose="020B0604020202020204" pitchFamily="34" charset="0"/>
              <a:ea typeface="ＭＳ Ｐゴシック" panose="020B0600070205080204" pitchFamily="34" charset="-128"/>
              <a:cs typeface="Arial" panose="020B060402020202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FB1EA-5390-47BC-91E3-AF117A3AEFAD}"/>
              </a:ext>
            </a:extLst>
          </p:cNvPr>
          <p:cNvSpPr>
            <a:spLocks noGrp="1"/>
          </p:cNvSpPr>
          <p:nvPr>
            <p:ph type="title"/>
          </p:nvPr>
        </p:nvSpPr>
        <p:spPr>
          <a:xfrm>
            <a:off x="609600" y="381001"/>
            <a:ext cx="10972800" cy="914399"/>
          </a:xfrm>
        </p:spPr>
        <p:txBody>
          <a:bodyPr rtlCol="0"/>
          <a:lstStyle/>
          <a:p>
            <a:pPr rtl="0"/>
            <a:r>
              <a:rPr lang="es-us" sz="4400" b="0" dirty="0">
                <a:solidFill>
                  <a:srgbClr val="003175"/>
                </a:solidFill>
                <a:latin typeface="Arial" panose="020B0604020202020204" pitchFamily="34" charset="0"/>
                <a:ea typeface="ＭＳ Ｐゴシック" panose="020B0600070205080204" pitchFamily="34" charset="-128"/>
                <a:cs typeface="Arial" panose="020B0604020202020204" pitchFamily="34" charset="0"/>
              </a:rPr>
              <a:t>Evaluación de lugares de </a:t>
            </a:r>
            <a:br>
              <a:rPr lang="es-us" sz="4400" b="0" dirty="0">
                <a:solidFill>
                  <a:srgbClr val="003175"/>
                </a:solidFill>
                <a:latin typeface="Arial" panose="020B0604020202020204" pitchFamily="34" charset="0"/>
                <a:ea typeface="ＭＳ Ｐゴシック" panose="020B0600070205080204" pitchFamily="34" charset="-128"/>
                <a:cs typeface="Arial" panose="020B0604020202020204" pitchFamily="34" charset="0"/>
              </a:rPr>
            </a:br>
            <a:r>
              <a:rPr lang="es-us" sz="4400" b="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incidentes con etanol</a:t>
            </a:r>
            <a:endParaRPr lang="en-US" sz="4400" dirty="0">
              <a:solidFill>
                <a:schemeClr val="bg1"/>
              </a:solidFill>
            </a:endParaRPr>
          </a:p>
        </p:txBody>
      </p:sp>
      <p:sp>
        <p:nvSpPr>
          <p:cNvPr id="3" name="Content Placeholder 2">
            <a:extLst>
              <a:ext uri="{FF2B5EF4-FFF2-40B4-BE49-F238E27FC236}">
                <a16:creationId xmlns:a16="http://schemas.microsoft.com/office/drawing/2014/main" id="{9A307101-B83E-4E36-9E2B-FF661FEE215D}"/>
              </a:ext>
            </a:extLst>
          </p:cNvPr>
          <p:cNvSpPr>
            <a:spLocks noGrp="1"/>
          </p:cNvSpPr>
          <p:nvPr>
            <p:ph idx="1"/>
          </p:nvPr>
        </p:nvSpPr>
        <p:spPr>
          <a:xfrm>
            <a:off x="609600" y="1600200"/>
            <a:ext cx="11125200" cy="4343401"/>
          </a:xfrm>
        </p:spPr>
        <p:txBody>
          <a:bodyPr rtlCol="0"/>
          <a:lstStyle/>
          <a:p>
            <a:pPr marL="0" indent="0" rtl="0" eaLnBrk="1" hangingPunct="1">
              <a:lnSpc>
                <a:spcPct val="90000"/>
              </a:lnSpc>
              <a:buNone/>
              <a:defRPr/>
            </a:pPr>
            <a:r>
              <a:rPr lang="es-us" sz="28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Continuación - La evaluación adecuada del lugar del incidente ayudará a tomar las decisiones correctas para la mitigación exitosa del incidente:</a:t>
            </a:r>
          </a:p>
          <a:p>
            <a:pPr rtl="0" eaLnBrk="1" hangingPunct="1">
              <a:lnSpc>
                <a:spcPct val="90000"/>
              </a:lnSpc>
              <a:defRPr/>
            </a:pPr>
            <a:r>
              <a:rPr lang="es-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Proteger las exposiciones</a:t>
            </a:r>
          </a:p>
          <a:p>
            <a:pPr rtl="0" eaLnBrk="1" hangingPunct="1">
              <a:lnSpc>
                <a:spcPct val="90000"/>
              </a:lnSpc>
              <a:defRPr/>
            </a:pPr>
            <a:r>
              <a:rPr lang="es-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Denegar la entrada</a:t>
            </a:r>
          </a:p>
          <a:p>
            <a:pPr rtl="0" eaLnBrk="1" hangingPunct="1">
              <a:lnSpc>
                <a:spcPct val="90000"/>
              </a:lnSpc>
              <a:defRPr/>
            </a:pPr>
            <a:r>
              <a:rPr lang="es-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Reunir recursos para participar en actividades de mitigación en el área de preparación</a:t>
            </a:r>
          </a:p>
          <a:p>
            <a:pPr rtl="0" eaLnBrk="1" hangingPunct="1">
              <a:lnSpc>
                <a:spcPct val="90000"/>
              </a:lnSpc>
              <a:defRPr/>
            </a:pPr>
            <a:r>
              <a:rPr lang="es-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Asegurarse de usar la tasa de aplicación recomendada para el etanol </a:t>
            </a:r>
          </a:p>
          <a:p>
            <a:pPr rtl="0" eaLnBrk="1" hangingPunct="1">
              <a:lnSpc>
                <a:spcPct val="90000"/>
              </a:lnSpc>
              <a:defRPr/>
            </a:pPr>
            <a:r>
              <a:rPr lang="es-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AR-AFFF es la espuma de elección</a:t>
            </a:r>
          </a:p>
          <a:p>
            <a:pPr marL="0" indent="0" rtl="0">
              <a:buNone/>
            </a:pPr>
            <a:endParaRPr lang="en-US" dirty="0"/>
          </a:p>
        </p:txBody>
      </p:sp>
    </p:spTree>
    <p:extLst>
      <p:ext uri="{BB962C8B-B14F-4D97-AF65-F5344CB8AC3E}">
        <p14:creationId xmlns:p14="http://schemas.microsoft.com/office/powerpoint/2010/main" val="8529240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Content Placeholder 2">
            <a:extLst>
              <a:ext uri="{FF2B5EF4-FFF2-40B4-BE49-F238E27FC236}">
                <a16:creationId xmlns:a16="http://schemas.microsoft.com/office/drawing/2014/main" id="{7E5ECC8E-BFD2-486C-89D4-8D7755E7A608}"/>
              </a:ext>
            </a:extLst>
          </p:cNvPr>
          <p:cNvSpPr>
            <a:spLocks noGrp="1"/>
          </p:cNvSpPr>
          <p:nvPr>
            <p:ph idx="1"/>
          </p:nvPr>
        </p:nvSpPr>
        <p:spPr>
          <a:xfrm>
            <a:off x="609600" y="1265237"/>
            <a:ext cx="11353800" cy="4602163"/>
          </a:xfrm>
        </p:spPr>
        <p:txBody>
          <a:bodyPr rtlCol="0"/>
          <a:lstStyle/>
          <a:p>
            <a:pPr rtl="0">
              <a:lnSpc>
                <a:spcPct val="90000"/>
              </a:lnSpc>
            </a:pPr>
            <a:r>
              <a:rPr lang="es-us" sz="28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Para determinar la cantidad de concentrado de espuma requerida, debe averiguar el tipo de combustible y el área de afectación</a:t>
            </a:r>
          </a:p>
          <a:p>
            <a:pPr rtl="0">
              <a:lnSpc>
                <a:spcPct val="90000"/>
              </a:lnSpc>
            </a:pPr>
            <a:r>
              <a:rPr lang="es-us" sz="28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Los pies cuadrados multiplicados por la tasa de aplicación darán los </a:t>
            </a:r>
            <a:r>
              <a:rPr lang="es-us" sz="2800" dirty="0" err="1">
                <a:solidFill>
                  <a:schemeClr val="bg1"/>
                </a:solidFill>
                <a:latin typeface="Arial" panose="020B0604020202020204" pitchFamily="34" charset="0"/>
                <a:ea typeface="ＭＳ Ｐゴシック" panose="020B0600070205080204" pitchFamily="34" charset="-128"/>
                <a:cs typeface="Arial" panose="020B0604020202020204" pitchFamily="34" charset="0"/>
              </a:rPr>
              <a:t>gpm</a:t>
            </a:r>
            <a:r>
              <a:rPr lang="es-us" sz="28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 recomendadas</a:t>
            </a:r>
            <a:endParaRPr lang="en-US" altLang="en-US" sz="2800" dirty="0">
              <a:solidFill>
                <a:schemeClr val="bg1"/>
              </a:solidFill>
              <a:latin typeface="Arial" panose="020B0604020202020204" pitchFamily="34" charset="0"/>
              <a:ea typeface="ＭＳ Ｐゴシック" panose="020B0600070205080204" pitchFamily="34" charset="-128"/>
              <a:cs typeface="Arial" panose="020B0604020202020204" pitchFamily="34" charset="0"/>
            </a:endParaRPr>
          </a:p>
          <a:p>
            <a:pPr rtl="0">
              <a:lnSpc>
                <a:spcPct val="90000"/>
              </a:lnSpc>
            </a:pPr>
            <a:r>
              <a:rPr lang="es-us" sz="28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La fórmula completa dará el concentrado total </a:t>
            </a:r>
          </a:p>
          <a:p>
            <a:pPr rtl="0">
              <a:lnSpc>
                <a:spcPct val="90000"/>
              </a:lnSpc>
            </a:pPr>
            <a:r>
              <a:rPr lang="es-us" sz="28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Esto incluye la duración del ataque y la tasa porcentual del concentrado que se utilizará</a:t>
            </a:r>
          </a:p>
          <a:p>
            <a:pPr rtl="0">
              <a:lnSpc>
                <a:spcPct val="90000"/>
              </a:lnSpc>
            </a:pPr>
            <a:r>
              <a:rPr lang="es-us" sz="28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La duración depende de la naturaleza del incidente </a:t>
            </a:r>
          </a:p>
          <a:p>
            <a:pPr lvl="1" rtl="0">
              <a:lnSpc>
                <a:spcPct val="90000"/>
              </a:lnSpc>
            </a:pPr>
            <a:r>
              <a:rPr lang="es-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Los tiempos típicos son: </a:t>
            </a:r>
          </a:p>
          <a:p>
            <a:pPr lvl="2" rtl="0">
              <a:lnSpc>
                <a:spcPct val="90000"/>
              </a:lnSpc>
            </a:pPr>
            <a:r>
              <a:rPr lang="es-us"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60 minutos para tanques </a:t>
            </a:r>
          </a:p>
          <a:p>
            <a:pPr lvl="2" rtl="0">
              <a:lnSpc>
                <a:spcPct val="90000"/>
              </a:lnSpc>
            </a:pPr>
            <a:r>
              <a:rPr lang="es-us"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20 minutos para derrames en el suelo</a:t>
            </a:r>
          </a:p>
        </p:txBody>
      </p:sp>
      <p:sp>
        <p:nvSpPr>
          <p:cNvPr id="71683" name="Rectangle 2">
            <a:extLst>
              <a:ext uri="{FF2B5EF4-FFF2-40B4-BE49-F238E27FC236}">
                <a16:creationId xmlns:a16="http://schemas.microsoft.com/office/drawing/2014/main" id="{E996A9A2-6F09-4DA3-9704-0AECD7032198}"/>
              </a:ext>
            </a:extLst>
          </p:cNvPr>
          <p:cNvSpPr>
            <a:spLocks noGrp="1"/>
          </p:cNvSpPr>
          <p:nvPr>
            <p:ph type="title"/>
          </p:nvPr>
        </p:nvSpPr>
        <p:spPr>
          <a:xfrm>
            <a:off x="609600" y="0"/>
            <a:ext cx="9525000" cy="838200"/>
          </a:xfrm>
        </p:spPr>
        <p:txBody>
          <a:bodyPr rtlCol="0"/>
          <a:lstStyle/>
          <a:p>
            <a:pPr rtl="0" eaLnBrk="1" hangingPunct="1"/>
            <a:r>
              <a:rPr lang="es-us" sz="4400" b="0" dirty="0">
                <a:solidFill>
                  <a:srgbClr val="003175"/>
                </a:solidFill>
                <a:latin typeface="Arial" panose="020B0604020202020204" pitchFamily="34" charset="0"/>
                <a:ea typeface="ＭＳ Ｐゴシック" panose="020B0600070205080204" pitchFamily="34" charset="-128"/>
                <a:cs typeface="Arial" panose="020B0604020202020204" pitchFamily="34" charset="0"/>
              </a:rPr>
              <a:t>Fórmula de aplicación</a:t>
            </a:r>
          </a:p>
        </p:txBody>
      </p:sp>
      <p:sp>
        <p:nvSpPr>
          <p:cNvPr id="3" name="TextBox 2">
            <a:extLst>
              <a:ext uri="{FF2B5EF4-FFF2-40B4-BE49-F238E27FC236}">
                <a16:creationId xmlns:a16="http://schemas.microsoft.com/office/drawing/2014/main" id="{D50653B2-4C6E-44F9-9663-7386ABA595A8}"/>
              </a:ext>
            </a:extLst>
          </p:cNvPr>
          <p:cNvSpPr txBox="1"/>
          <p:nvPr/>
        </p:nvSpPr>
        <p:spPr>
          <a:xfrm rot="10800000" flipH="1" flipV="1">
            <a:off x="8153400" y="5542062"/>
            <a:ext cx="3962400" cy="307777"/>
          </a:xfrm>
          <a:prstGeom prst="rect">
            <a:avLst/>
          </a:prstGeom>
          <a:noFill/>
        </p:spPr>
        <p:txBody>
          <a:bodyPr wrap="square" rtlCol="0">
            <a:spAutoFit/>
          </a:bodyPr>
          <a:lstStyle/>
          <a:p>
            <a:pPr rtl="0"/>
            <a:r>
              <a:rPr lang="es-us" sz="1400" dirty="0">
                <a:solidFill>
                  <a:schemeClr val="bg1"/>
                </a:solidFill>
              </a:rPr>
              <a:t>Referencia: Williams Fire and Hazard Control</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a:extLst>
              <a:ext uri="{FF2B5EF4-FFF2-40B4-BE49-F238E27FC236}">
                <a16:creationId xmlns:a16="http://schemas.microsoft.com/office/drawing/2014/main" id="{A7803ACA-6850-4970-B9B0-7DCFF950EF9A}"/>
              </a:ext>
            </a:extLst>
          </p:cNvPr>
          <p:cNvSpPr>
            <a:spLocks noGrp="1"/>
          </p:cNvSpPr>
          <p:nvPr>
            <p:ph type="title"/>
          </p:nvPr>
        </p:nvSpPr>
        <p:spPr>
          <a:xfrm>
            <a:off x="609600" y="0"/>
            <a:ext cx="9525000" cy="884238"/>
          </a:xfrm>
        </p:spPr>
        <p:txBody>
          <a:bodyPr rtlCol="0"/>
          <a:lstStyle/>
          <a:p>
            <a:pPr rtl="0"/>
            <a:r>
              <a:rPr lang="es-us" sz="4400" b="0" dirty="0">
                <a:solidFill>
                  <a:srgbClr val="003175"/>
                </a:solidFill>
                <a:latin typeface="Arial" panose="020B0604020202020204" pitchFamily="34" charset="0"/>
                <a:ea typeface="ＭＳ Ｐゴシック" panose="020B0600070205080204" pitchFamily="34" charset="-128"/>
                <a:cs typeface="Arial" panose="020B0604020202020204" pitchFamily="34" charset="0"/>
              </a:rPr>
              <a:t>Tasas de aplicación</a:t>
            </a:r>
          </a:p>
        </p:txBody>
      </p:sp>
      <p:sp>
        <p:nvSpPr>
          <p:cNvPr id="69635" name="Content Placeholder 2">
            <a:extLst>
              <a:ext uri="{FF2B5EF4-FFF2-40B4-BE49-F238E27FC236}">
                <a16:creationId xmlns:a16="http://schemas.microsoft.com/office/drawing/2014/main" id="{972CDE2E-ECAC-4C67-B70D-234AEC5B936A}"/>
              </a:ext>
            </a:extLst>
          </p:cNvPr>
          <p:cNvSpPr>
            <a:spLocks noGrp="1"/>
          </p:cNvSpPr>
          <p:nvPr>
            <p:ph idx="1"/>
          </p:nvPr>
        </p:nvSpPr>
        <p:spPr>
          <a:xfrm>
            <a:off x="457200" y="1189037"/>
            <a:ext cx="11353800" cy="4830763"/>
          </a:xfrm>
        </p:spPr>
        <p:txBody>
          <a:bodyPr rtlCol="0"/>
          <a:lstStyle/>
          <a:p>
            <a:pPr rtl="0" eaLnBrk="1" hangingPunct="1">
              <a:lnSpc>
                <a:spcPct val="90000"/>
              </a:lnSpc>
            </a:pPr>
            <a:r>
              <a:rPr lang="es-us" sz="25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La norma NFPA 11 recomienda las tasas de aplicación para incendios por derrames de poca profundidad</a:t>
            </a:r>
          </a:p>
          <a:p>
            <a:pPr rtl="0" eaLnBrk="1" hangingPunct="1">
              <a:lnSpc>
                <a:spcPct val="90000"/>
              </a:lnSpc>
            </a:pPr>
            <a:r>
              <a:rPr lang="es-us" sz="25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El aumento de la tasa de aplicación de espuma por encima de la recomendación mínima generalmente reducirá el tiempo requerido para la extinción</a:t>
            </a:r>
          </a:p>
          <a:p>
            <a:pPr rtl="0" eaLnBrk="1" hangingPunct="1">
              <a:lnSpc>
                <a:spcPct val="90000"/>
              </a:lnSpc>
            </a:pPr>
            <a:r>
              <a:rPr lang="es-us" sz="25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La tasa de aplicación de espumas formadoras de película que recomienda la NFPA para incidentes que involucran únicamente hidrocarburos es igual a 0.1 </a:t>
            </a:r>
            <a:r>
              <a:rPr lang="es-us" sz="2500" dirty="0" err="1">
                <a:solidFill>
                  <a:schemeClr val="bg1"/>
                </a:solidFill>
                <a:latin typeface="Arial" panose="020B0604020202020204" pitchFamily="34" charset="0"/>
                <a:ea typeface="ＭＳ Ｐゴシック" panose="020B0600070205080204" pitchFamily="34" charset="-128"/>
                <a:cs typeface="Arial" panose="020B0604020202020204" pitchFamily="34" charset="0"/>
              </a:rPr>
              <a:t>gpm</a:t>
            </a:r>
            <a:r>
              <a:rPr lang="es-us" sz="25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 (solución de espuma) por pie cuadrado de fuego con una duración mínima de 15 minutos</a:t>
            </a:r>
          </a:p>
          <a:p>
            <a:pPr rtl="0" eaLnBrk="1" hangingPunct="1">
              <a:lnSpc>
                <a:spcPct val="90000"/>
              </a:lnSpc>
            </a:pPr>
            <a:r>
              <a:rPr lang="es-us" sz="2500" dirty="0">
                <a:solidFill>
                  <a:srgbClr val="FFC000"/>
                </a:solidFill>
                <a:latin typeface="Arial" panose="020B0604020202020204" pitchFamily="34" charset="0"/>
                <a:ea typeface="ＭＳ Ｐゴシック" panose="020B0600070205080204" pitchFamily="34" charset="-128"/>
                <a:cs typeface="Arial" panose="020B0604020202020204" pitchFamily="34" charset="0"/>
              </a:rPr>
              <a:t>Debido a las características de los combustibles mezclados con etanol, la tasa de aplicación y el tiempo de flujo se basan en las recomendaciones del fabricante. La tasa de aplicación se duplicará al menos a 0.2 </a:t>
            </a:r>
            <a:r>
              <a:rPr lang="es-us" sz="2500" dirty="0" err="1">
                <a:solidFill>
                  <a:srgbClr val="FFC000"/>
                </a:solidFill>
                <a:latin typeface="Arial" panose="020B0604020202020204" pitchFamily="34" charset="0"/>
                <a:ea typeface="ＭＳ Ｐゴシック" panose="020B0600070205080204" pitchFamily="34" charset="-128"/>
                <a:cs typeface="Arial" panose="020B0604020202020204" pitchFamily="34" charset="0"/>
              </a:rPr>
              <a:t>gpm</a:t>
            </a:r>
            <a:r>
              <a:rPr lang="es-us" sz="2500" dirty="0">
                <a:solidFill>
                  <a:srgbClr val="FFC000"/>
                </a:solidFill>
                <a:latin typeface="Arial" panose="020B0604020202020204" pitchFamily="34" charset="0"/>
                <a:ea typeface="ＭＳ Ｐゴシック" panose="020B0600070205080204" pitchFamily="34" charset="-128"/>
                <a:cs typeface="Arial" panose="020B0604020202020204" pitchFamily="34" charset="0"/>
              </a:rPr>
              <a:t> por pie cuadrado  </a:t>
            </a:r>
          </a:p>
          <a:p>
            <a:pPr lvl="2" rtl="0" eaLnBrk="1" hangingPunct="1">
              <a:lnSpc>
                <a:spcPct val="90000"/>
              </a:lnSpc>
            </a:pPr>
            <a:endParaRPr lang="en-US" altLang="en-US" sz="1800" dirty="0">
              <a:solidFill>
                <a:schemeClr val="bg1"/>
              </a:solidFill>
              <a:latin typeface="Arial" panose="020B0604020202020204" pitchFamily="34" charset="0"/>
              <a:ea typeface="ＭＳ Ｐゴシック" panose="020B0600070205080204" pitchFamily="34" charset="-128"/>
              <a:cs typeface="Arial" panose="020B0604020202020204"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TextBox 1">
            <a:extLst>
              <a:ext uri="{FF2B5EF4-FFF2-40B4-BE49-F238E27FC236}">
                <a16:creationId xmlns:a16="http://schemas.microsoft.com/office/drawing/2014/main" id="{CE403D60-AD2F-491F-A871-59F96D9BBB35}"/>
              </a:ext>
            </a:extLst>
          </p:cNvPr>
          <p:cNvSpPr txBox="1">
            <a:spLocks noChangeArrowheads="1"/>
          </p:cNvSpPr>
          <p:nvPr/>
        </p:nvSpPr>
        <p:spPr bwMode="auto">
          <a:xfrm>
            <a:off x="609600" y="0"/>
            <a:ext cx="8382000"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rtl="0">
              <a:spcBef>
                <a:spcPct val="0"/>
              </a:spcBef>
              <a:buFontTx/>
              <a:buNone/>
            </a:pPr>
            <a:r>
              <a:rPr lang="es-us" sz="4400" dirty="0">
                <a:solidFill>
                  <a:srgbClr val="003175"/>
                </a:solidFill>
                <a:latin typeface="Arial" panose="020B0604020202020204" pitchFamily="34" charset="0"/>
                <a:cs typeface="Arial" panose="020B0604020202020204" pitchFamily="34" charset="0"/>
              </a:rPr>
              <a:t>Tasas de aplicación</a:t>
            </a:r>
          </a:p>
          <a:p>
            <a:pPr rtl="0">
              <a:spcBef>
                <a:spcPct val="0"/>
              </a:spcBef>
              <a:buFontTx/>
              <a:buNone/>
            </a:pPr>
            <a:endParaRPr lang="en-US" altLang="en-US" sz="24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A0EB456B-5378-4DB5-A5C4-C7E5B72F8FFA}"/>
              </a:ext>
            </a:extLst>
          </p:cNvPr>
          <p:cNvSpPr txBox="1"/>
          <p:nvPr/>
        </p:nvSpPr>
        <p:spPr>
          <a:xfrm>
            <a:off x="1524000" y="5329535"/>
            <a:ext cx="8915400" cy="400110"/>
          </a:xfrm>
          <a:prstGeom prst="rect">
            <a:avLst/>
          </a:prstGeom>
          <a:solidFill>
            <a:srgbClr val="C00000"/>
          </a:solidFill>
          <a:ln>
            <a:solidFill>
              <a:schemeClr val="bg1"/>
            </a:solidFill>
          </a:ln>
        </p:spPr>
        <p:txBody>
          <a:bodyPr wrap="square" rtlCol="0">
            <a:spAutoFit/>
          </a:bodyPr>
          <a:lstStyle/>
          <a:p>
            <a:pPr algn="ctr" rtl="0" eaLnBrk="0" fontAlgn="base" hangingPunct="0">
              <a:spcBef>
                <a:spcPct val="0"/>
              </a:spcBef>
              <a:spcAft>
                <a:spcPct val="0"/>
              </a:spcAft>
              <a:defRPr/>
            </a:pPr>
            <a:r>
              <a:rPr lang="es-us" sz="2000" b="1">
                <a:solidFill>
                  <a:srgbClr val="FFC000"/>
                </a:solidFill>
                <a:effectLst>
                  <a:outerShdw blurRad="38100" dist="38100" dir="2700000" algn="tl">
                    <a:srgbClr val="000000">
                      <a:alpha val="43137"/>
                    </a:srgbClr>
                  </a:outerShdw>
                </a:effectLst>
                <a:latin typeface="Arial" panose="020B0604020202020204" pitchFamily="34" charset="0"/>
                <a:ea typeface="ＭＳ Ｐゴシック" panose="020B0600070205080204" pitchFamily="34" charset="-128"/>
              </a:rPr>
              <a:t>IMPRIMIR, LAMINAR y COLOCAR EN VEHÍCULOS DE RESPUESTA</a:t>
            </a:r>
          </a:p>
        </p:txBody>
      </p:sp>
      <p:sp>
        <p:nvSpPr>
          <p:cNvPr id="6" name="TextBox 5">
            <a:extLst>
              <a:ext uri="{FF2B5EF4-FFF2-40B4-BE49-F238E27FC236}">
                <a16:creationId xmlns:a16="http://schemas.microsoft.com/office/drawing/2014/main" id="{682E9D81-1F64-4760-B520-12947C7E1966}"/>
              </a:ext>
            </a:extLst>
          </p:cNvPr>
          <p:cNvSpPr txBox="1"/>
          <p:nvPr/>
        </p:nvSpPr>
        <p:spPr>
          <a:xfrm>
            <a:off x="7237708" y="2438400"/>
            <a:ext cx="382292" cy="382292"/>
          </a:xfrm>
          <a:prstGeom prst="rect">
            <a:avLst/>
          </a:prstGeom>
          <a:noFill/>
        </p:spPr>
        <p:txBody>
          <a:bodyPr wrap="square" rtlCol="0">
            <a:spAutoFit/>
          </a:bodyPr>
          <a:lstStyle/>
          <a:p>
            <a:pPr rtl="0"/>
            <a:r>
              <a:rPr lang="es-us" sz="1800" b="1"/>
              <a:t>.2</a:t>
            </a:r>
          </a:p>
        </p:txBody>
      </p:sp>
      <p:pic>
        <p:nvPicPr>
          <p:cNvPr id="3" name="Picture 2">
            <a:extLst>
              <a:ext uri="{FF2B5EF4-FFF2-40B4-BE49-F238E27FC236}">
                <a16:creationId xmlns:a16="http://schemas.microsoft.com/office/drawing/2014/main" id="{7DA77996-6728-4A8E-A49E-6A00C128C76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429000" y="1066800"/>
            <a:ext cx="5410200" cy="4173927"/>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id="{C2B618AF-A36F-4D01-913D-DBE542A216BF}"/>
              </a:ext>
            </a:extLst>
          </p:cNvPr>
          <p:cNvGraphicFramePr>
            <a:graphicFrameLocks noGrp="1"/>
          </p:cNvGraphicFramePr>
          <p:nvPr>
            <p:ph idx="1"/>
            <p:extLst>
              <p:ext uri="{D42A27DB-BD31-4B8C-83A1-F6EECF244321}">
                <p14:modId xmlns:p14="http://schemas.microsoft.com/office/powerpoint/2010/main" val="3899787832"/>
              </p:ext>
            </p:extLst>
          </p:nvPr>
        </p:nvGraphicFramePr>
        <p:xfrm>
          <a:off x="1752600" y="2057400"/>
          <a:ext cx="8686800" cy="3527146"/>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3962400">
                  <a:extLst>
                    <a:ext uri="{9D8B030D-6E8A-4147-A177-3AD203B41FA5}">
                      <a16:colId xmlns:a16="http://schemas.microsoft.com/office/drawing/2014/main" val="20002"/>
                    </a:ext>
                  </a:extLst>
                </a:gridCol>
                <a:gridCol w="685800">
                  <a:extLst>
                    <a:ext uri="{9D8B030D-6E8A-4147-A177-3AD203B41FA5}">
                      <a16:colId xmlns:a16="http://schemas.microsoft.com/office/drawing/2014/main" val="20003"/>
                    </a:ext>
                  </a:extLst>
                </a:gridCol>
                <a:gridCol w="1600200">
                  <a:extLst>
                    <a:ext uri="{9D8B030D-6E8A-4147-A177-3AD203B41FA5}">
                      <a16:colId xmlns:a16="http://schemas.microsoft.com/office/drawing/2014/main" val="20004"/>
                    </a:ext>
                  </a:extLst>
                </a:gridCol>
              </a:tblGrid>
              <a:tr h="856753">
                <a:tc>
                  <a:txBody>
                    <a:bodyPr/>
                    <a:lstStyle/>
                    <a:p>
                      <a:pPr algn="ctr" rtl="0"/>
                      <a:r>
                        <a:rPr lang="es-us" sz="1600">
                          <a:solidFill>
                            <a:schemeClr val="tx1"/>
                          </a:solidFill>
                          <a:latin typeface="Arial" pitchFamily="34" charset="0"/>
                          <a:cs typeface="Arial" pitchFamily="34" charset="0"/>
                        </a:rPr>
                        <a:t>Área</a:t>
                      </a:r>
                    </a:p>
                    <a:p>
                      <a:pPr algn="ctr" rtl="0"/>
                      <a:r>
                        <a:rPr lang="es-us" sz="1600">
                          <a:solidFill>
                            <a:schemeClr val="tx1"/>
                          </a:solidFill>
                          <a:latin typeface="Arial" pitchFamily="34" charset="0"/>
                          <a:cs typeface="Arial" pitchFamily="34" charset="0"/>
                        </a:rPr>
                        <a:t>(pies cuadrados)</a:t>
                      </a:r>
                    </a:p>
                  </a:txBody>
                  <a:tcPr marT="45724" marB="45724" anchor="ctr"/>
                </a:tc>
                <a:tc>
                  <a:txBody>
                    <a:bodyPr/>
                    <a:lstStyle/>
                    <a:p>
                      <a:pPr algn="ctr" rtl="0"/>
                      <a:r>
                        <a:rPr lang="es-us" sz="1600" dirty="0">
                          <a:solidFill>
                            <a:schemeClr val="tx1"/>
                          </a:solidFill>
                          <a:latin typeface="Arial" pitchFamily="34" charset="0"/>
                          <a:cs typeface="Arial" pitchFamily="34" charset="0"/>
                        </a:rPr>
                        <a:t>X</a:t>
                      </a:r>
                    </a:p>
                  </a:txBody>
                  <a:tcPr marT="45724" marB="45724" anchor="ctr"/>
                </a:tc>
                <a:tc>
                  <a:txBody>
                    <a:bodyPr/>
                    <a:lstStyle/>
                    <a:p>
                      <a:pPr algn="ctr" rtl="0"/>
                      <a:r>
                        <a:rPr lang="es-us" sz="1600">
                          <a:solidFill>
                            <a:schemeClr val="tx1"/>
                          </a:solidFill>
                          <a:latin typeface="Arial" pitchFamily="34" charset="0"/>
                          <a:cs typeface="Arial" pitchFamily="34" charset="0"/>
                        </a:rPr>
                        <a:t>Tasa de aplicación mínima</a:t>
                      </a:r>
                    </a:p>
                  </a:txBody>
                  <a:tcPr marT="45724" marB="45724" anchor="ctr"/>
                </a:tc>
                <a:tc>
                  <a:txBody>
                    <a:bodyPr/>
                    <a:lstStyle/>
                    <a:p>
                      <a:pPr algn="ctr" rtl="0"/>
                      <a:r>
                        <a:rPr lang="es-us" sz="1600">
                          <a:solidFill>
                            <a:schemeClr val="tx1"/>
                          </a:solidFill>
                          <a:latin typeface="Arial" pitchFamily="34" charset="0"/>
                          <a:cs typeface="Arial" pitchFamily="34" charset="0"/>
                        </a:rPr>
                        <a:t>=</a:t>
                      </a:r>
                    </a:p>
                  </a:txBody>
                  <a:tcPr marT="45724" marB="45724" anchor="ctr"/>
                </a:tc>
                <a:tc>
                  <a:txBody>
                    <a:bodyPr/>
                    <a:lstStyle/>
                    <a:p>
                      <a:pPr algn="ctr" rtl="0"/>
                      <a:r>
                        <a:rPr lang="es-us" sz="1600">
                          <a:solidFill>
                            <a:schemeClr val="tx1"/>
                          </a:solidFill>
                          <a:latin typeface="Arial" pitchFamily="34" charset="0"/>
                          <a:cs typeface="Arial" pitchFamily="34" charset="0"/>
                        </a:rPr>
                        <a:t>Solución</a:t>
                      </a:r>
                    </a:p>
                    <a:p>
                      <a:pPr algn="ctr" rtl="0"/>
                      <a:r>
                        <a:rPr lang="es-us" sz="1600">
                          <a:solidFill>
                            <a:schemeClr val="tx1"/>
                          </a:solidFill>
                          <a:latin typeface="Arial" pitchFamily="34" charset="0"/>
                          <a:cs typeface="Arial" pitchFamily="34" charset="0"/>
                        </a:rPr>
                        <a:t>GPM</a:t>
                      </a:r>
                    </a:p>
                  </a:txBody>
                  <a:tcPr marT="45724" marB="45724" anchor="ctr"/>
                </a:tc>
                <a:extLst>
                  <a:ext uri="{0D108BD9-81ED-4DB2-BD59-A6C34878D82A}">
                    <a16:rowId xmlns:a16="http://schemas.microsoft.com/office/drawing/2014/main" val="10000"/>
                  </a:ext>
                </a:extLst>
              </a:tr>
              <a:tr h="489574">
                <a:tc>
                  <a:txBody>
                    <a:bodyPr/>
                    <a:lstStyle/>
                    <a:p>
                      <a:pPr rtl="0"/>
                      <a:endParaRPr lang="en-US" sz="1600" dirty="0">
                        <a:solidFill>
                          <a:schemeClr val="tx1"/>
                        </a:solidFill>
                        <a:latin typeface="Arial" pitchFamily="34" charset="0"/>
                        <a:cs typeface="Arial" pitchFamily="34" charset="0"/>
                      </a:endParaRPr>
                    </a:p>
                  </a:txBody>
                  <a:tcPr marT="45724" marB="45724" anchor="ctr"/>
                </a:tc>
                <a:tc>
                  <a:txBody>
                    <a:bodyPr/>
                    <a:lstStyle/>
                    <a:p>
                      <a:pPr algn="ctr" rtl="0"/>
                      <a:r>
                        <a:rPr lang="es-us" sz="1600">
                          <a:solidFill>
                            <a:schemeClr val="tx1"/>
                          </a:solidFill>
                          <a:latin typeface="Arial" pitchFamily="34" charset="0"/>
                          <a:cs typeface="Arial" pitchFamily="34" charset="0"/>
                        </a:rPr>
                        <a:t>X</a:t>
                      </a:r>
                    </a:p>
                  </a:txBody>
                  <a:tcPr marT="45724" marB="45724" anchor="ctr"/>
                </a:tc>
                <a:tc>
                  <a:txBody>
                    <a:bodyPr/>
                    <a:lstStyle/>
                    <a:p>
                      <a:pPr rtl="0"/>
                      <a:r>
                        <a:rPr lang="es-us" sz="1600">
                          <a:solidFill>
                            <a:schemeClr val="tx1"/>
                          </a:solidFill>
                          <a:latin typeface="Arial" pitchFamily="34" charset="0"/>
                          <a:cs typeface="Arial" pitchFamily="34" charset="0"/>
                        </a:rPr>
                        <a:t>0.10 derrame o incendio de líquidos de hidrocarburos</a:t>
                      </a:r>
                      <a:endParaRPr lang="en-US" sz="1600" dirty="0">
                        <a:solidFill>
                          <a:schemeClr val="tx1"/>
                        </a:solidFill>
                        <a:latin typeface="Arial" pitchFamily="34" charset="0"/>
                        <a:cs typeface="Arial" pitchFamily="34" charset="0"/>
                      </a:endParaRPr>
                    </a:p>
                  </a:txBody>
                  <a:tcPr marT="45724" marB="45724" anchor="ctr"/>
                </a:tc>
                <a:tc>
                  <a:txBody>
                    <a:bodyPr/>
                    <a:lstStyle/>
                    <a:p>
                      <a:pPr algn="ctr" rtl="0"/>
                      <a:r>
                        <a:rPr lang="es-us" sz="1600">
                          <a:solidFill>
                            <a:schemeClr val="tx1"/>
                          </a:solidFill>
                          <a:latin typeface="Arial" pitchFamily="34" charset="0"/>
                          <a:cs typeface="Arial" pitchFamily="34" charset="0"/>
                        </a:rPr>
                        <a:t>=</a:t>
                      </a:r>
                    </a:p>
                  </a:txBody>
                  <a:tcPr marT="45724" marB="45724" anchor="ctr"/>
                </a:tc>
                <a:tc>
                  <a:txBody>
                    <a:bodyPr/>
                    <a:lstStyle/>
                    <a:p>
                      <a:pPr rtl="0"/>
                      <a:endParaRPr lang="en-US" sz="1600">
                        <a:solidFill>
                          <a:schemeClr val="tx1"/>
                        </a:solidFill>
                        <a:latin typeface="Arial" pitchFamily="34" charset="0"/>
                        <a:cs typeface="Arial" pitchFamily="34" charset="0"/>
                      </a:endParaRPr>
                    </a:p>
                  </a:txBody>
                  <a:tcPr marT="45724" marB="45724" anchor="ctr"/>
                </a:tc>
                <a:extLst>
                  <a:ext uri="{0D108BD9-81ED-4DB2-BD59-A6C34878D82A}">
                    <a16:rowId xmlns:a16="http://schemas.microsoft.com/office/drawing/2014/main" val="10001"/>
                  </a:ext>
                </a:extLst>
              </a:tr>
              <a:tr h="489574">
                <a:tc>
                  <a:txBody>
                    <a:bodyPr/>
                    <a:lstStyle/>
                    <a:p>
                      <a:pPr rtl="0"/>
                      <a:endParaRPr lang="en-US" sz="1600" dirty="0">
                        <a:solidFill>
                          <a:schemeClr val="tx1"/>
                        </a:solidFill>
                        <a:latin typeface="Arial" pitchFamily="34" charset="0"/>
                        <a:cs typeface="Arial" pitchFamily="34" charset="0"/>
                      </a:endParaRPr>
                    </a:p>
                  </a:txBody>
                  <a:tcPr marT="45724" marB="45724" anchor="ctr"/>
                </a:tc>
                <a:tc>
                  <a:txBody>
                    <a:bodyPr/>
                    <a:lstStyle/>
                    <a:p>
                      <a:pPr algn="ctr" rtl="0"/>
                      <a:r>
                        <a:rPr lang="es-us" sz="1600">
                          <a:solidFill>
                            <a:schemeClr val="tx1"/>
                          </a:solidFill>
                          <a:latin typeface="Arial" pitchFamily="34" charset="0"/>
                          <a:cs typeface="Arial" pitchFamily="34" charset="0"/>
                        </a:rPr>
                        <a:t>X</a:t>
                      </a:r>
                    </a:p>
                  </a:txBody>
                  <a:tcPr marT="45724" marB="45724" anchor="ctr"/>
                </a:tc>
                <a:tc>
                  <a:txBody>
                    <a:bodyPr/>
                    <a:lstStyle/>
                    <a:p>
                      <a:pPr rtl="0"/>
                      <a:r>
                        <a:rPr lang="es-us" sz="1600">
                          <a:solidFill>
                            <a:schemeClr val="tx1"/>
                          </a:solidFill>
                          <a:latin typeface="Arial" pitchFamily="34" charset="0"/>
                          <a:cs typeface="Arial" pitchFamily="34" charset="0"/>
                        </a:rPr>
                        <a:t>0.16 diámetro del tanque &lt;150 pies</a:t>
                      </a:r>
                    </a:p>
                  </a:txBody>
                  <a:tcPr marT="45724" marB="45724" anchor="ctr"/>
                </a:tc>
                <a:tc>
                  <a:txBody>
                    <a:bodyPr/>
                    <a:lstStyle/>
                    <a:p>
                      <a:pPr algn="ctr" rtl="0"/>
                      <a:r>
                        <a:rPr lang="es-us" sz="1600">
                          <a:solidFill>
                            <a:schemeClr val="tx1"/>
                          </a:solidFill>
                          <a:latin typeface="Arial" pitchFamily="34" charset="0"/>
                          <a:cs typeface="Arial" pitchFamily="34" charset="0"/>
                        </a:rPr>
                        <a:t>=</a:t>
                      </a:r>
                    </a:p>
                  </a:txBody>
                  <a:tcPr marT="45724" marB="45724" anchor="ctr"/>
                </a:tc>
                <a:tc>
                  <a:txBody>
                    <a:bodyPr/>
                    <a:lstStyle/>
                    <a:p>
                      <a:pPr rtl="0"/>
                      <a:endParaRPr lang="en-US" sz="1600">
                        <a:solidFill>
                          <a:schemeClr val="tx1"/>
                        </a:solidFill>
                        <a:latin typeface="Arial" pitchFamily="34" charset="0"/>
                        <a:cs typeface="Arial" pitchFamily="34" charset="0"/>
                      </a:endParaRPr>
                    </a:p>
                  </a:txBody>
                  <a:tcPr marT="45724" marB="45724" anchor="ctr"/>
                </a:tc>
                <a:extLst>
                  <a:ext uri="{0D108BD9-81ED-4DB2-BD59-A6C34878D82A}">
                    <a16:rowId xmlns:a16="http://schemas.microsoft.com/office/drawing/2014/main" val="10002"/>
                  </a:ext>
                </a:extLst>
              </a:tr>
              <a:tr h="526523">
                <a:tc>
                  <a:txBody>
                    <a:bodyPr/>
                    <a:lstStyle/>
                    <a:p>
                      <a:pPr rtl="0"/>
                      <a:endParaRPr lang="en-US" sz="1600" dirty="0">
                        <a:solidFill>
                          <a:schemeClr val="tx1"/>
                        </a:solidFill>
                        <a:latin typeface="Arial" pitchFamily="34" charset="0"/>
                        <a:cs typeface="Arial" pitchFamily="34" charset="0"/>
                      </a:endParaRPr>
                    </a:p>
                  </a:txBody>
                  <a:tcPr marT="45724" marB="45724" anchor="ctr"/>
                </a:tc>
                <a:tc>
                  <a:txBody>
                    <a:bodyPr/>
                    <a:lstStyle/>
                    <a:p>
                      <a:pPr algn="ctr" rtl="0"/>
                      <a:r>
                        <a:rPr lang="es-us" sz="1600">
                          <a:solidFill>
                            <a:schemeClr val="tx1"/>
                          </a:solidFill>
                          <a:latin typeface="Arial" pitchFamily="34" charset="0"/>
                          <a:cs typeface="Arial" pitchFamily="34" charset="0"/>
                        </a:rPr>
                        <a:t>X</a:t>
                      </a:r>
                    </a:p>
                  </a:txBody>
                  <a:tcPr marT="45724" marB="45724"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us" sz="1600">
                          <a:solidFill>
                            <a:schemeClr val="tx1"/>
                          </a:solidFill>
                          <a:latin typeface="Arial" pitchFamily="34" charset="0"/>
                          <a:cs typeface="Arial" pitchFamily="34" charset="0"/>
                        </a:rPr>
                        <a:t>0.18 diámetro del tanque &lt;200 pies</a:t>
                      </a:r>
                    </a:p>
                  </a:txBody>
                  <a:tcPr marT="45724" marB="45724" anchor="ctr"/>
                </a:tc>
                <a:tc>
                  <a:txBody>
                    <a:bodyPr/>
                    <a:lstStyle/>
                    <a:p>
                      <a:pPr algn="ctr" rtl="0"/>
                      <a:r>
                        <a:rPr lang="es-us" sz="1600">
                          <a:solidFill>
                            <a:schemeClr val="tx1"/>
                          </a:solidFill>
                          <a:latin typeface="Arial" pitchFamily="34" charset="0"/>
                          <a:cs typeface="Arial" pitchFamily="34" charset="0"/>
                        </a:rPr>
                        <a:t>=</a:t>
                      </a:r>
                    </a:p>
                  </a:txBody>
                  <a:tcPr marT="45724" marB="45724" anchor="ctr"/>
                </a:tc>
                <a:tc>
                  <a:txBody>
                    <a:bodyPr/>
                    <a:lstStyle/>
                    <a:p>
                      <a:pPr rtl="0"/>
                      <a:endParaRPr lang="en-US" sz="1600" dirty="0">
                        <a:solidFill>
                          <a:schemeClr val="tx1"/>
                        </a:solidFill>
                        <a:latin typeface="Arial" pitchFamily="34" charset="0"/>
                        <a:cs typeface="Arial" pitchFamily="34" charset="0"/>
                      </a:endParaRPr>
                    </a:p>
                  </a:txBody>
                  <a:tcPr marT="45724" marB="45724" anchor="ctr"/>
                </a:tc>
                <a:extLst>
                  <a:ext uri="{0D108BD9-81ED-4DB2-BD59-A6C34878D82A}">
                    <a16:rowId xmlns:a16="http://schemas.microsoft.com/office/drawing/2014/main" val="10003"/>
                  </a:ext>
                </a:extLst>
              </a:tr>
              <a:tr h="496040">
                <a:tc>
                  <a:txBody>
                    <a:bodyPr/>
                    <a:lstStyle/>
                    <a:p>
                      <a:pPr rtl="0"/>
                      <a:endParaRPr lang="en-US" sz="1600" dirty="0">
                        <a:solidFill>
                          <a:schemeClr val="tx1"/>
                        </a:solidFill>
                        <a:latin typeface="Arial" pitchFamily="34" charset="0"/>
                        <a:cs typeface="Arial" pitchFamily="34" charset="0"/>
                      </a:endParaRPr>
                    </a:p>
                  </a:txBody>
                  <a:tcPr marT="45724" marB="45724" anchor="ctr"/>
                </a:tc>
                <a:tc>
                  <a:txBody>
                    <a:bodyPr/>
                    <a:lstStyle/>
                    <a:p>
                      <a:pPr algn="ctr" rtl="0"/>
                      <a:r>
                        <a:rPr lang="es-us" sz="1600">
                          <a:solidFill>
                            <a:schemeClr val="tx1"/>
                          </a:solidFill>
                          <a:latin typeface="Arial" pitchFamily="34" charset="0"/>
                          <a:cs typeface="Arial" pitchFamily="34" charset="0"/>
                        </a:rPr>
                        <a:t>X</a:t>
                      </a:r>
                    </a:p>
                  </a:txBody>
                  <a:tcPr marT="45724" marB="45724"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us" sz="1600">
                          <a:solidFill>
                            <a:schemeClr val="tx1"/>
                          </a:solidFill>
                          <a:latin typeface="Arial" pitchFamily="34" charset="0"/>
                          <a:cs typeface="Arial" pitchFamily="34" charset="0"/>
                        </a:rPr>
                        <a:t>0.20 diámetro del tanque &lt;250 pies</a:t>
                      </a:r>
                    </a:p>
                  </a:txBody>
                  <a:tcPr marT="45724" marB="45724" anchor="ctr"/>
                </a:tc>
                <a:tc>
                  <a:txBody>
                    <a:bodyPr/>
                    <a:lstStyle/>
                    <a:p>
                      <a:pPr algn="ctr" rtl="0"/>
                      <a:r>
                        <a:rPr lang="es-us" sz="1600">
                          <a:solidFill>
                            <a:schemeClr val="tx1"/>
                          </a:solidFill>
                          <a:latin typeface="Arial" pitchFamily="34" charset="0"/>
                          <a:cs typeface="Arial" pitchFamily="34" charset="0"/>
                        </a:rPr>
                        <a:t>=</a:t>
                      </a:r>
                    </a:p>
                  </a:txBody>
                  <a:tcPr marT="45724" marB="45724" anchor="ctr"/>
                </a:tc>
                <a:tc>
                  <a:txBody>
                    <a:bodyPr/>
                    <a:lstStyle/>
                    <a:p>
                      <a:pPr rtl="0"/>
                      <a:endParaRPr lang="en-US" sz="1600" dirty="0">
                        <a:solidFill>
                          <a:schemeClr val="tx1"/>
                        </a:solidFill>
                        <a:latin typeface="Arial" pitchFamily="34" charset="0"/>
                        <a:cs typeface="Arial" pitchFamily="34" charset="0"/>
                      </a:endParaRPr>
                    </a:p>
                  </a:txBody>
                  <a:tcPr marT="45724" marB="45724" anchor="ctr"/>
                </a:tc>
                <a:extLst>
                  <a:ext uri="{0D108BD9-81ED-4DB2-BD59-A6C34878D82A}">
                    <a16:rowId xmlns:a16="http://schemas.microsoft.com/office/drawing/2014/main" val="10004"/>
                  </a:ext>
                </a:extLst>
              </a:tr>
              <a:tr h="489574">
                <a:tc>
                  <a:txBody>
                    <a:bodyPr/>
                    <a:lstStyle/>
                    <a:p>
                      <a:pPr rtl="0"/>
                      <a:endParaRPr lang="en-US" sz="1600" dirty="0">
                        <a:solidFill>
                          <a:schemeClr val="tx1"/>
                        </a:solidFill>
                        <a:latin typeface="Arial" pitchFamily="34" charset="0"/>
                        <a:cs typeface="Arial" pitchFamily="34" charset="0"/>
                      </a:endParaRPr>
                    </a:p>
                  </a:txBody>
                  <a:tcPr marT="45724" marB="45724" anchor="ctr"/>
                </a:tc>
                <a:tc>
                  <a:txBody>
                    <a:bodyPr/>
                    <a:lstStyle/>
                    <a:p>
                      <a:pPr algn="ctr" rtl="0"/>
                      <a:r>
                        <a:rPr lang="es-us" sz="1600">
                          <a:solidFill>
                            <a:schemeClr val="tx1"/>
                          </a:solidFill>
                          <a:latin typeface="Arial" pitchFamily="34" charset="0"/>
                          <a:cs typeface="Arial" pitchFamily="34" charset="0"/>
                        </a:rPr>
                        <a:t>X</a:t>
                      </a:r>
                    </a:p>
                  </a:txBody>
                  <a:tcPr marT="45724" marB="45724" anchor="ctr"/>
                </a:tc>
                <a:tc>
                  <a:txBody>
                    <a:bodyPr/>
                    <a:lstStyle/>
                    <a:p>
                      <a:pPr rtl="0"/>
                      <a:r>
                        <a:rPr lang="es-us" sz="1600" b="1">
                          <a:solidFill>
                            <a:srgbClr val="C00000"/>
                          </a:solidFill>
                          <a:latin typeface="Arial" pitchFamily="34" charset="0"/>
                          <a:cs typeface="Arial" pitchFamily="34" charset="0"/>
                        </a:rPr>
                        <a:t>0.20 derrame o incendio de solvente polar</a:t>
                      </a:r>
                    </a:p>
                  </a:txBody>
                  <a:tcPr marT="45724" marB="45724" anchor="ctr"/>
                </a:tc>
                <a:tc>
                  <a:txBody>
                    <a:bodyPr/>
                    <a:lstStyle/>
                    <a:p>
                      <a:pPr algn="ctr" rtl="0"/>
                      <a:r>
                        <a:rPr lang="es-us" sz="1600">
                          <a:solidFill>
                            <a:schemeClr val="tx1"/>
                          </a:solidFill>
                          <a:latin typeface="Arial" pitchFamily="34" charset="0"/>
                          <a:cs typeface="Arial" pitchFamily="34" charset="0"/>
                        </a:rPr>
                        <a:t>=</a:t>
                      </a:r>
                    </a:p>
                  </a:txBody>
                  <a:tcPr marT="45724" marB="45724" anchor="ctr"/>
                </a:tc>
                <a:tc>
                  <a:txBody>
                    <a:bodyPr/>
                    <a:lstStyle/>
                    <a:p>
                      <a:pPr rtl="0"/>
                      <a:endParaRPr lang="en-US" sz="1600" dirty="0">
                        <a:solidFill>
                          <a:schemeClr val="tx1"/>
                        </a:solidFill>
                        <a:latin typeface="Arial" pitchFamily="34" charset="0"/>
                        <a:cs typeface="Arial" pitchFamily="34" charset="0"/>
                      </a:endParaRPr>
                    </a:p>
                  </a:txBody>
                  <a:tcPr marT="45724" marB="45724" anchor="ctr"/>
                </a:tc>
                <a:extLst>
                  <a:ext uri="{0D108BD9-81ED-4DB2-BD59-A6C34878D82A}">
                    <a16:rowId xmlns:a16="http://schemas.microsoft.com/office/drawing/2014/main" val="10005"/>
                  </a:ext>
                </a:extLst>
              </a:tr>
            </a:tbl>
          </a:graphicData>
        </a:graphic>
      </p:graphicFrame>
      <p:sp>
        <p:nvSpPr>
          <p:cNvPr id="75822" name="TextBox 9">
            <a:extLst>
              <a:ext uri="{FF2B5EF4-FFF2-40B4-BE49-F238E27FC236}">
                <a16:creationId xmlns:a16="http://schemas.microsoft.com/office/drawing/2014/main" id="{FF176FE3-F973-40DC-9398-8FF610C266FF}"/>
              </a:ext>
            </a:extLst>
          </p:cNvPr>
          <p:cNvSpPr txBox="1">
            <a:spLocks noChangeArrowheads="1"/>
          </p:cNvSpPr>
          <p:nvPr/>
        </p:nvSpPr>
        <p:spPr bwMode="auto">
          <a:xfrm>
            <a:off x="609600" y="0"/>
            <a:ext cx="6324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rtl="0" eaLnBrk="1" hangingPunct="1">
              <a:spcBef>
                <a:spcPct val="0"/>
              </a:spcBef>
              <a:buFontTx/>
              <a:buNone/>
            </a:pPr>
            <a:r>
              <a:rPr lang="es-us" sz="4400" dirty="0">
                <a:solidFill>
                  <a:srgbClr val="003175"/>
                </a:solidFill>
                <a:latin typeface="Arial" panose="020B0604020202020204" pitchFamily="34" charset="0"/>
                <a:cs typeface="Arial" panose="020B0604020202020204" pitchFamily="34" charset="0"/>
              </a:rPr>
              <a:t>Tasas de aplicación</a:t>
            </a:r>
          </a:p>
        </p:txBody>
      </p:sp>
      <p:sp>
        <p:nvSpPr>
          <p:cNvPr id="75823" name="TextBox 1">
            <a:extLst>
              <a:ext uri="{FF2B5EF4-FFF2-40B4-BE49-F238E27FC236}">
                <a16:creationId xmlns:a16="http://schemas.microsoft.com/office/drawing/2014/main" id="{4CFFF285-AA34-4F79-862F-940A8538F54F}"/>
              </a:ext>
            </a:extLst>
          </p:cNvPr>
          <p:cNvSpPr txBox="1">
            <a:spLocks noChangeArrowheads="1"/>
          </p:cNvSpPr>
          <p:nvPr/>
        </p:nvSpPr>
        <p:spPr bwMode="auto">
          <a:xfrm>
            <a:off x="609600" y="1219200"/>
            <a:ext cx="529431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rtl="0" eaLnBrk="1" hangingPunct="1">
              <a:spcBef>
                <a:spcPct val="0"/>
              </a:spcBef>
              <a:buFontTx/>
              <a:buNone/>
            </a:pPr>
            <a:r>
              <a:rPr lang="es-us" sz="4000" dirty="0">
                <a:solidFill>
                  <a:schemeClr val="bg1"/>
                </a:solidFill>
                <a:latin typeface="Arial" panose="020B0604020202020204" pitchFamily="34" charset="0"/>
                <a:cs typeface="Arial" panose="020B0604020202020204" pitchFamily="34" charset="0"/>
              </a:rPr>
              <a:t>Requisitos de GPM</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a:extLst>
              <a:ext uri="{FF2B5EF4-FFF2-40B4-BE49-F238E27FC236}">
                <a16:creationId xmlns:a16="http://schemas.microsoft.com/office/drawing/2014/main" id="{7C60BDB2-5386-4E80-8C49-93EBBDBABC8A}"/>
              </a:ext>
            </a:extLst>
          </p:cNvPr>
          <p:cNvSpPr>
            <a:spLocks noGrp="1"/>
          </p:cNvSpPr>
          <p:nvPr>
            <p:ph type="title"/>
          </p:nvPr>
        </p:nvSpPr>
        <p:spPr>
          <a:xfrm>
            <a:off x="609600" y="990600"/>
            <a:ext cx="8839200" cy="1143000"/>
          </a:xfrm>
        </p:spPr>
        <p:txBody>
          <a:bodyPr rtlCol="0"/>
          <a:lstStyle/>
          <a:p>
            <a:pPr rtl="0"/>
            <a:br>
              <a:rPr lang="en-US" altLang="en-US" sz="4400" b="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br>
            <a:r>
              <a:rPr lang="es-us" sz="4000" b="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Requisitos de concentrado</a:t>
            </a:r>
            <a:br>
              <a:rPr lang="en-US" altLang="en-US" sz="40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br>
            <a:endParaRPr lang="en-US" altLang="en-US" sz="4000" b="0" dirty="0">
              <a:solidFill>
                <a:schemeClr val="bg1"/>
              </a:solidFill>
              <a:latin typeface="Arial" panose="020B0604020202020204" pitchFamily="34" charset="0"/>
              <a:ea typeface="ＭＳ Ｐゴシック" panose="020B0600070205080204" pitchFamily="34" charset="-128"/>
              <a:cs typeface="Arial" panose="020B0604020202020204" pitchFamily="34" charset="0"/>
            </a:endParaRPr>
          </a:p>
        </p:txBody>
      </p:sp>
      <p:graphicFrame>
        <p:nvGraphicFramePr>
          <p:cNvPr id="5" name="Content Placeholder 4">
            <a:extLst>
              <a:ext uri="{FF2B5EF4-FFF2-40B4-BE49-F238E27FC236}">
                <a16:creationId xmlns:a16="http://schemas.microsoft.com/office/drawing/2014/main" id="{28C47009-FA6E-48E9-B42D-246849DE9D50}"/>
              </a:ext>
            </a:extLst>
          </p:cNvPr>
          <p:cNvGraphicFramePr>
            <a:graphicFrameLocks noGrp="1"/>
          </p:cNvGraphicFramePr>
          <p:nvPr>
            <p:ph idx="1"/>
            <p:extLst>
              <p:ext uri="{D42A27DB-BD31-4B8C-83A1-F6EECF244321}">
                <p14:modId xmlns:p14="http://schemas.microsoft.com/office/powerpoint/2010/main" val="2960742408"/>
              </p:ext>
            </p:extLst>
          </p:nvPr>
        </p:nvGraphicFramePr>
        <p:xfrm>
          <a:off x="1143000" y="2133600"/>
          <a:ext cx="9906000" cy="3520440"/>
        </p:xfrm>
        <a:graphic>
          <a:graphicData uri="http://schemas.openxmlformats.org/drawingml/2006/table">
            <a:tbl>
              <a:tblPr firstRow="1" bandRow="1">
                <a:tableStyleId>{5C22544A-7EE6-4342-B048-85BDC9FD1C3A}</a:tableStyleId>
              </a:tblPr>
              <a:tblGrid>
                <a:gridCol w="1338649">
                  <a:extLst>
                    <a:ext uri="{9D8B030D-6E8A-4147-A177-3AD203B41FA5}">
                      <a16:colId xmlns:a16="http://schemas.microsoft.com/office/drawing/2014/main" val="20000"/>
                    </a:ext>
                  </a:extLst>
                </a:gridCol>
                <a:gridCol w="535460">
                  <a:extLst>
                    <a:ext uri="{9D8B030D-6E8A-4147-A177-3AD203B41FA5}">
                      <a16:colId xmlns:a16="http://schemas.microsoft.com/office/drawing/2014/main" val="20001"/>
                    </a:ext>
                  </a:extLst>
                </a:gridCol>
                <a:gridCol w="1707291">
                  <a:extLst>
                    <a:ext uri="{9D8B030D-6E8A-4147-A177-3AD203B41FA5}">
                      <a16:colId xmlns:a16="http://schemas.microsoft.com/office/drawing/2014/main" val="20002"/>
                    </a:ext>
                  </a:extLst>
                </a:gridCol>
                <a:gridCol w="880763">
                  <a:extLst>
                    <a:ext uri="{9D8B030D-6E8A-4147-A177-3AD203B41FA5}">
                      <a16:colId xmlns:a16="http://schemas.microsoft.com/office/drawing/2014/main" val="20003"/>
                    </a:ext>
                  </a:extLst>
                </a:gridCol>
                <a:gridCol w="1710037">
                  <a:extLst>
                    <a:ext uri="{9D8B030D-6E8A-4147-A177-3AD203B41FA5}">
                      <a16:colId xmlns:a16="http://schemas.microsoft.com/office/drawing/2014/main" val="20004"/>
                    </a:ext>
                  </a:extLst>
                </a:gridCol>
                <a:gridCol w="2133600">
                  <a:extLst>
                    <a:ext uri="{9D8B030D-6E8A-4147-A177-3AD203B41FA5}">
                      <a16:colId xmlns:a16="http://schemas.microsoft.com/office/drawing/2014/main" val="20005"/>
                    </a:ext>
                  </a:extLst>
                </a:gridCol>
                <a:gridCol w="1600200">
                  <a:extLst>
                    <a:ext uri="{9D8B030D-6E8A-4147-A177-3AD203B41FA5}">
                      <a16:colId xmlns:a16="http://schemas.microsoft.com/office/drawing/2014/main" val="20006"/>
                    </a:ext>
                  </a:extLst>
                </a:gridCol>
              </a:tblGrid>
              <a:tr h="1143000">
                <a:tc>
                  <a:txBody>
                    <a:bodyPr/>
                    <a:lstStyle/>
                    <a:p>
                      <a:pPr algn="ctr" rtl="0"/>
                      <a:r>
                        <a:rPr lang="es-us" sz="1600" b="1">
                          <a:solidFill>
                            <a:srgbClr val="000000"/>
                          </a:solidFill>
                          <a:latin typeface="Arial" pitchFamily="34" charset="0"/>
                          <a:cs typeface="Arial" pitchFamily="34" charset="0"/>
                        </a:rPr>
                        <a:t>Solución GPM</a:t>
                      </a:r>
                    </a:p>
                  </a:txBody>
                  <a:tcPr anchor="ctr"/>
                </a:tc>
                <a:tc>
                  <a:txBody>
                    <a:bodyPr/>
                    <a:lstStyle/>
                    <a:p>
                      <a:pPr algn="ctr" rtl="0"/>
                      <a:r>
                        <a:rPr lang="es-us" sz="1600" b="1" dirty="0">
                          <a:solidFill>
                            <a:srgbClr val="000000"/>
                          </a:solidFill>
                          <a:latin typeface="Arial" pitchFamily="34" charset="0"/>
                          <a:cs typeface="Arial" pitchFamily="34" charset="0"/>
                        </a:rPr>
                        <a:t>X</a:t>
                      </a:r>
                    </a:p>
                  </a:txBody>
                  <a:tcPr anchor="ctr"/>
                </a:tc>
                <a:tc>
                  <a:txBody>
                    <a:bodyPr/>
                    <a:lstStyle/>
                    <a:p>
                      <a:pPr algn="ctr" rtl="0"/>
                      <a:r>
                        <a:rPr lang="es-us" sz="1600" b="1">
                          <a:solidFill>
                            <a:srgbClr val="000000"/>
                          </a:solidFill>
                          <a:latin typeface="Arial" pitchFamily="34" charset="0"/>
                          <a:cs typeface="Arial" pitchFamily="34" charset="0"/>
                        </a:rPr>
                        <a:t>% de concentrado de espuma</a:t>
                      </a:r>
                    </a:p>
                  </a:txBody>
                  <a:tcPr anchor="ctr"/>
                </a:tc>
                <a:tc>
                  <a:txBody>
                    <a:bodyPr/>
                    <a:lstStyle/>
                    <a:p>
                      <a:pPr algn="ctr" rtl="0"/>
                      <a:r>
                        <a:rPr lang="es-us" sz="1600" b="1" dirty="0">
                          <a:solidFill>
                            <a:srgbClr val="000000"/>
                          </a:solidFill>
                          <a:latin typeface="Arial" pitchFamily="34" charset="0"/>
                          <a:cs typeface="Arial" pitchFamily="34" charset="0"/>
                        </a:rPr>
                        <a:t>=</a:t>
                      </a:r>
                    </a:p>
                  </a:txBody>
                  <a:tcPr anchor="ctr"/>
                </a:tc>
                <a:tc>
                  <a:txBody>
                    <a:bodyPr/>
                    <a:lstStyle/>
                    <a:p>
                      <a:pPr algn="ctr" rtl="0"/>
                      <a:r>
                        <a:rPr lang="es-us" sz="1600" b="1">
                          <a:solidFill>
                            <a:srgbClr val="000000"/>
                          </a:solidFill>
                          <a:latin typeface="Arial" pitchFamily="34" charset="0"/>
                          <a:cs typeface="Arial" pitchFamily="34" charset="0"/>
                        </a:rPr>
                        <a:t>GPM del concentrado de espuma</a:t>
                      </a:r>
                      <a:endParaRPr lang="en-US" sz="1600" b="1" dirty="0">
                        <a:solidFill>
                          <a:srgbClr val="000000"/>
                        </a:solidFill>
                        <a:latin typeface="Arial" pitchFamily="34" charset="0"/>
                        <a:cs typeface="Arial" pitchFamily="34" charset="0"/>
                      </a:endParaRPr>
                    </a:p>
                  </a:txBody>
                  <a:tcPr anchor="ctr"/>
                </a:tc>
                <a:tc>
                  <a:txBody>
                    <a:bodyPr/>
                    <a:lstStyle/>
                    <a:p>
                      <a:pPr algn="ctr" rtl="0"/>
                      <a:r>
                        <a:rPr lang="es-us" sz="1600" b="1">
                          <a:solidFill>
                            <a:srgbClr val="000000"/>
                          </a:solidFill>
                          <a:latin typeface="Arial" pitchFamily="34" charset="0"/>
                          <a:cs typeface="Arial" pitchFamily="34" charset="0"/>
                        </a:rPr>
                        <a:t>X</a:t>
                      </a:r>
                    </a:p>
                    <a:p>
                      <a:pPr algn="ctr" rtl="0"/>
                      <a:r>
                        <a:rPr lang="es-us" sz="1600" b="1">
                          <a:solidFill>
                            <a:srgbClr val="000000"/>
                          </a:solidFill>
                          <a:latin typeface="Arial" pitchFamily="34" charset="0"/>
                          <a:cs typeface="Arial" pitchFamily="34" charset="0"/>
                        </a:rPr>
                        <a:t>(tiempo)</a:t>
                      </a:r>
                    </a:p>
                  </a:txBody>
                  <a:tcPr anchor="ctr"/>
                </a:tc>
                <a:tc>
                  <a:txBody>
                    <a:bodyPr/>
                    <a:lstStyle/>
                    <a:p>
                      <a:pPr algn="ctr" rtl="0"/>
                      <a:r>
                        <a:rPr lang="es-us" sz="1600" b="1">
                          <a:solidFill>
                            <a:srgbClr val="000000"/>
                          </a:solidFill>
                          <a:latin typeface="Arial" pitchFamily="34" charset="0"/>
                          <a:cs typeface="Arial" pitchFamily="34" charset="0"/>
                        </a:rPr>
                        <a:t>Concentrado total (galones)</a:t>
                      </a:r>
                    </a:p>
                  </a:txBody>
                  <a:tcPr anchor="ctr"/>
                </a:tc>
                <a:extLst>
                  <a:ext uri="{0D108BD9-81ED-4DB2-BD59-A6C34878D82A}">
                    <a16:rowId xmlns:a16="http://schemas.microsoft.com/office/drawing/2014/main" val="10000"/>
                  </a:ext>
                </a:extLst>
              </a:tr>
              <a:tr h="838200">
                <a:tc>
                  <a:txBody>
                    <a:bodyPr/>
                    <a:lstStyle/>
                    <a:p>
                      <a:pPr algn="ctr" rtl="0"/>
                      <a:endParaRPr lang="en-US" sz="1600">
                        <a:latin typeface="Arial" pitchFamily="34" charset="0"/>
                        <a:cs typeface="Arial" pitchFamily="34" charset="0"/>
                      </a:endParaRPr>
                    </a:p>
                  </a:txBody>
                  <a:tcPr anchor="ctr"/>
                </a:tc>
                <a:tc>
                  <a:txBody>
                    <a:bodyPr/>
                    <a:lstStyle/>
                    <a:p>
                      <a:pPr algn="ctr" rtl="0"/>
                      <a:r>
                        <a:rPr lang="es-us" sz="1600">
                          <a:solidFill>
                            <a:srgbClr val="000000"/>
                          </a:solidFill>
                          <a:latin typeface="Arial" pitchFamily="34" charset="0"/>
                          <a:cs typeface="Arial" pitchFamily="34" charset="0"/>
                        </a:rPr>
                        <a:t>X</a:t>
                      </a:r>
                    </a:p>
                  </a:txBody>
                  <a:tcPr anchor="ctr"/>
                </a:tc>
                <a:tc>
                  <a:txBody>
                    <a:bodyPr/>
                    <a:lstStyle/>
                    <a:p>
                      <a:pPr algn="ctr" rtl="0"/>
                      <a:endParaRPr lang="en-US" sz="1600" dirty="0">
                        <a:latin typeface="Arial" pitchFamily="34" charset="0"/>
                        <a:cs typeface="Arial" pitchFamily="34" charset="0"/>
                      </a:endParaRPr>
                    </a:p>
                  </a:txBody>
                  <a:tcPr anchor="ctr"/>
                </a:tc>
                <a:tc>
                  <a:txBody>
                    <a:bodyPr/>
                    <a:lstStyle/>
                    <a:p>
                      <a:pPr algn="ctr" rtl="0"/>
                      <a:r>
                        <a:rPr lang="es-us" sz="1600">
                          <a:solidFill>
                            <a:srgbClr val="000000"/>
                          </a:solidFill>
                          <a:latin typeface="Arial" pitchFamily="34" charset="0"/>
                          <a:cs typeface="Arial" pitchFamily="34" charset="0"/>
                        </a:rPr>
                        <a:t>=</a:t>
                      </a:r>
                    </a:p>
                  </a:txBody>
                  <a:tcPr anchor="ctr"/>
                </a:tc>
                <a:tc>
                  <a:txBody>
                    <a:bodyPr/>
                    <a:lstStyle/>
                    <a:p>
                      <a:pPr algn="ctr" rtl="0"/>
                      <a:endParaRPr lang="en-US" sz="1600">
                        <a:latin typeface="Arial" pitchFamily="34" charset="0"/>
                        <a:cs typeface="Arial" pitchFamily="34" charset="0"/>
                      </a:endParaRPr>
                    </a:p>
                  </a:txBody>
                  <a:tcPr anchor="ctr"/>
                </a:tc>
                <a:tc>
                  <a:txBody>
                    <a:bodyPr/>
                    <a:lstStyle/>
                    <a:p>
                      <a:pPr algn="ctr" rtl="0"/>
                      <a:r>
                        <a:rPr lang="es-us" sz="1600">
                          <a:latin typeface="Arial" pitchFamily="34" charset="0"/>
                          <a:cs typeface="Arial" pitchFamily="34" charset="0"/>
                        </a:rPr>
                        <a:t>30 min. (derrame o incendio) 40 min. (derrame o incendio de auxiliar de almacenamiento masivo)</a:t>
                      </a:r>
                    </a:p>
                  </a:txBody>
                  <a:tcPr anchor="ctr"/>
                </a:tc>
                <a:tc>
                  <a:txBody>
                    <a:bodyPr/>
                    <a:lstStyle/>
                    <a:p>
                      <a:pPr algn="ctr" rtl="0"/>
                      <a:endParaRPr lang="en-US" sz="1600">
                        <a:latin typeface="Arial" pitchFamily="34" charset="0"/>
                        <a:cs typeface="Arial" pitchFamily="34" charset="0"/>
                      </a:endParaRPr>
                    </a:p>
                  </a:txBody>
                  <a:tcPr anchor="ctr"/>
                </a:tc>
                <a:extLst>
                  <a:ext uri="{0D108BD9-81ED-4DB2-BD59-A6C34878D82A}">
                    <a16:rowId xmlns:a16="http://schemas.microsoft.com/office/drawing/2014/main" val="10001"/>
                  </a:ext>
                </a:extLst>
              </a:tr>
              <a:tr h="762000">
                <a:tc>
                  <a:txBody>
                    <a:bodyPr/>
                    <a:lstStyle/>
                    <a:p>
                      <a:pPr algn="ctr" rtl="0"/>
                      <a:endParaRPr lang="en-US" sz="1600" dirty="0">
                        <a:latin typeface="Arial" pitchFamily="34" charset="0"/>
                        <a:cs typeface="Arial" pitchFamily="34" charset="0"/>
                      </a:endParaRPr>
                    </a:p>
                  </a:txBody>
                  <a:tcPr anchor="ctr"/>
                </a:tc>
                <a:tc>
                  <a:txBody>
                    <a:bodyPr/>
                    <a:lstStyle/>
                    <a:p>
                      <a:pPr algn="ctr" rtl="0"/>
                      <a:r>
                        <a:rPr lang="es-us" sz="1600">
                          <a:solidFill>
                            <a:srgbClr val="000000"/>
                          </a:solidFill>
                          <a:latin typeface="Arial" pitchFamily="34" charset="0"/>
                          <a:cs typeface="Arial" pitchFamily="34" charset="0"/>
                        </a:rPr>
                        <a:t>X</a:t>
                      </a:r>
                    </a:p>
                  </a:txBody>
                  <a:tcPr anchor="ctr"/>
                </a:tc>
                <a:tc>
                  <a:txBody>
                    <a:bodyPr/>
                    <a:lstStyle/>
                    <a:p>
                      <a:pPr algn="ctr" rtl="0"/>
                      <a:endParaRPr lang="en-US" sz="1600" dirty="0">
                        <a:latin typeface="Arial" pitchFamily="34" charset="0"/>
                        <a:cs typeface="Arial" pitchFamily="34" charset="0"/>
                      </a:endParaRPr>
                    </a:p>
                  </a:txBody>
                  <a:tcPr anchor="ctr"/>
                </a:tc>
                <a:tc>
                  <a:txBody>
                    <a:bodyPr/>
                    <a:lstStyle/>
                    <a:p>
                      <a:pPr algn="ctr" rtl="0"/>
                      <a:r>
                        <a:rPr lang="es-us" sz="1600">
                          <a:solidFill>
                            <a:srgbClr val="000000"/>
                          </a:solidFill>
                          <a:latin typeface="Arial" pitchFamily="34" charset="0"/>
                          <a:cs typeface="Arial" pitchFamily="34" charset="0"/>
                        </a:rPr>
                        <a:t>=</a:t>
                      </a:r>
                    </a:p>
                  </a:txBody>
                  <a:tcPr anchor="ctr"/>
                </a:tc>
                <a:tc>
                  <a:txBody>
                    <a:bodyPr/>
                    <a:lstStyle/>
                    <a:p>
                      <a:pPr algn="ctr" rtl="0"/>
                      <a:endParaRPr lang="en-US" sz="1600" dirty="0">
                        <a:latin typeface="Arial" pitchFamily="34" charset="0"/>
                        <a:cs typeface="Arial" pitchFamily="34" charset="0"/>
                      </a:endParaRPr>
                    </a:p>
                  </a:txBody>
                  <a:tcPr anchor="ctr"/>
                </a:tc>
                <a:tc>
                  <a:txBody>
                    <a:bodyPr/>
                    <a:lstStyle/>
                    <a:p>
                      <a:pPr algn="ctr" rtl="0"/>
                      <a:r>
                        <a:rPr lang="es-us" sz="1600" dirty="0">
                          <a:latin typeface="Arial" pitchFamily="34" charset="0"/>
                          <a:cs typeface="Arial" pitchFamily="34" charset="0"/>
                        </a:rPr>
                        <a:t>120 min. </a:t>
                      </a:r>
                      <a:br>
                        <a:rPr lang="es-us" sz="1600" dirty="0">
                          <a:latin typeface="Arial" pitchFamily="34" charset="0"/>
                          <a:cs typeface="Arial" pitchFamily="34" charset="0"/>
                        </a:rPr>
                      </a:br>
                      <a:r>
                        <a:rPr lang="es-us" sz="1600" dirty="0">
                          <a:latin typeface="Arial" pitchFamily="34" charset="0"/>
                          <a:cs typeface="Arial" pitchFamily="34" charset="0"/>
                        </a:rPr>
                        <a:t>(incendio de tanques)</a:t>
                      </a:r>
                    </a:p>
                  </a:txBody>
                  <a:tcPr anchor="ctr"/>
                </a:tc>
                <a:tc>
                  <a:txBody>
                    <a:bodyPr/>
                    <a:lstStyle/>
                    <a:p>
                      <a:pPr algn="ctr" rtl="0"/>
                      <a:endParaRPr lang="en-US" sz="1600" dirty="0">
                        <a:latin typeface="Arial" pitchFamily="34" charset="0"/>
                        <a:cs typeface="Arial" pitchFamily="34" charset="0"/>
                      </a:endParaRPr>
                    </a:p>
                  </a:txBody>
                  <a:tcPr anchor="ctr"/>
                </a:tc>
                <a:extLst>
                  <a:ext uri="{0D108BD9-81ED-4DB2-BD59-A6C34878D82A}">
                    <a16:rowId xmlns:a16="http://schemas.microsoft.com/office/drawing/2014/main" val="10002"/>
                  </a:ext>
                </a:extLst>
              </a:tr>
            </a:tbl>
          </a:graphicData>
        </a:graphic>
      </p:graphicFrame>
      <p:sp>
        <p:nvSpPr>
          <p:cNvPr id="77861" name="TextBox 1">
            <a:extLst>
              <a:ext uri="{FF2B5EF4-FFF2-40B4-BE49-F238E27FC236}">
                <a16:creationId xmlns:a16="http://schemas.microsoft.com/office/drawing/2014/main" id="{7FD12C1E-ADE4-4162-A267-56935D3F9BCD}"/>
              </a:ext>
            </a:extLst>
          </p:cNvPr>
          <p:cNvSpPr txBox="1">
            <a:spLocks noChangeArrowheads="1"/>
          </p:cNvSpPr>
          <p:nvPr/>
        </p:nvSpPr>
        <p:spPr bwMode="auto">
          <a:xfrm>
            <a:off x="609600" y="0"/>
            <a:ext cx="565467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rtl="0">
              <a:spcBef>
                <a:spcPct val="0"/>
              </a:spcBef>
              <a:buFontTx/>
              <a:buNone/>
            </a:pPr>
            <a:r>
              <a:rPr lang="es-us" sz="4400" dirty="0">
                <a:solidFill>
                  <a:srgbClr val="003175"/>
                </a:solidFill>
                <a:latin typeface="Arial" panose="020B0604020202020204" pitchFamily="34" charset="0"/>
                <a:cs typeface="Arial" panose="020B0604020202020204" pitchFamily="34" charset="0"/>
              </a:rPr>
              <a:t>Tasas de aplicación</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6">
            <a:extLst>
              <a:ext uri="{FF2B5EF4-FFF2-40B4-BE49-F238E27FC236}">
                <a16:creationId xmlns:a16="http://schemas.microsoft.com/office/drawing/2014/main" id="{01FCC348-26F4-413A-A88E-2B9E9F4BB80C}"/>
              </a:ext>
            </a:extLst>
          </p:cNvPr>
          <p:cNvSpPr>
            <a:spLocks noGrp="1"/>
          </p:cNvSpPr>
          <p:nvPr>
            <p:ph type="title"/>
          </p:nvPr>
        </p:nvSpPr>
        <p:spPr>
          <a:xfrm>
            <a:off x="609600" y="0"/>
            <a:ext cx="5867400" cy="2057400"/>
          </a:xfrm>
        </p:spPr>
        <p:txBody>
          <a:bodyPr rtlCol="0"/>
          <a:lstStyle/>
          <a:p>
            <a:pPr rtl="0"/>
            <a:r>
              <a:rPr lang="es-us" sz="4400" b="0" dirty="0">
                <a:solidFill>
                  <a:srgbClr val="003175"/>
                </a:solidFill>
                <a:latin typeface="Arial" panose="020B0604020202020204" pitchFamily="34" charset="0"/>
                <a:ea typeface="ＭＳ Ｐゴシック" panose="020B0600070205080204" pitchFamily="34" charset="-128"/>
                <a:cs typeface="Arial" panose="020B0604020202020204" pitchFamily="34" charset="0"/>
              </a:rPr>
              <a:t>Tasas de aplicación</a:t>
            </a:r>
            <a:br>
              <a:rPr lang="en-US" altLang="en-US" sz="4400" b="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br>
            <a:br>
              <a:rPr lang="en-US" altLang="en-US" sz="44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br>
            <a:endParaRPr lang="en-US" altLang="en-US" sz="4400" b="0" dirty="0">
              <a:solidFill>
                <a:schemeClr val="bg1"/>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79875" name="Text Placeholder 11">
            <a:extLst>
              <a:ext uri="{FF2B5EF4-FFF2-40B4-BE49-F238E27FC236}">
                <a16:creationId xmlns:a16="http://schemas.microsoft.com/office/drawing/2014/main" id="{5BB70B97-E9B6-4125-94A6-D7ED947EC739}"/>
              </a:ext>
            </a:extLst>
          </p:cNvPr>
          <p:cNvSpPr>
            <a:spLocks noGrp="1"/>
          </p:cNvSpPr>
          <p:nvPr>
            <p:ph type="body" sz="half" idx="1"/>
          </p:nvPr>
        </p:nvSpPr>
        <p:spPr>
          <a:xfrm>
            <a:off x="609600" y="1371600"/>
            <a:ext cx="10972800" cy="1471613"/>
          </a:xfrm>
        </p:spPr>
        <p:txBody>
          <a:bodyPr rtlCol="0"/>
          <a:lstStyle/>
          <a:p>
            <a:pPr marL="0" indent="0" rtl="0">
              <a:lnSpc>
                <a:spcPct val="90000"/>
              </a:lnSpc>
              <a:buFont typeface="Arial" panose="020B0604020202020204" pitchFamily="34" charset="0"/>
              <a:buNone/>
            </a:pPr>
            <a:r>
              <a:rPr lang="es-us" sz="28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La espuma para el incidente necesita una regla general:</a:t>
            </a:r>
          </a:p>
          <a:p>
            <a:pPr lvl="1" rtl="0">
              <a:lnSpc>
                <a:spcPct val="90000"/>
              </a:lnSpc>
            </a:pPr>
            <a:r>
              <a:rPr lang="es-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Duplique la cantidad de concentrado de espuma disponible antes de iniciar el ataque al fuego (cubre el ataque al incendio y mantiene la manta de espuma después del abatimiento) </a:t>
            </a:r>
          </a:p>
        </p:txBody>
      </p:sp>
      <p:graphicFrame>
        <p:nvGraphicFramePr>
          <p:cNvPr id="9" name="Content Placeholder 8">
            <a:extLst>
              <a:ext uri="{FF2B5EF4-FFF2-40B4-BE49-F238E27FC236}">
                <a16:creationId xmlns:a16="http://schemas.microsoft.com/office/drawing/2014/main" id="{3D6D03DB-D8FB-4647-AEFA-12B4CA84EBDB}"/>
              </a:ext>
            </a:extLst>
          </p:cNvPr>
          <p:cNvGraphicFramePr>
            <a:graphicFrameLocks noGrp="1"/>
          </p:cNvGraphicFramePr>
          <p:nvPr>
            <p:ph sz="half" idx="2"/>
            <p:extLst>
              <p:ext uri="{D42A27DB-BD31-4B8C-83A1-F6EECF244321}">
                <p14:modId xmlns:p14="http://schemas.microsoft.com/office/powerpoint/2010/main" val="2338931020"/>
              </p:ext>
            </p:extLst>
          </p:nvPr>
        </p:nvGraphicFramePr>
        <p:xfrm>
          <a:off x="1752600" y="3352800"/>
          <a:ext cx="8763000" cy="2194518"/>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20000"/>
                    </a:ext>
                  </a:extLst>
                </a:gridCol>
                <a:gridCol w="2590800">
                  <a:extLst>
                    <a:ext uri="{9D8B030D-6E8A-4147-A177-3AD203B41FA5}">
                      <a16:colId xmlns:a16="http://schemas.microsoft.com/office/drawing/2014/main" val="20001"/>
                    </a:ext>
                  </a:extLst>
                </a:gridCol>
                <a:gridCol w="3581400">
                  <a:extLst>
                    <a:ext uri="{9D8B030D-6E8A-4147-A177-3AD203B41FA5}">
                      <a16:colId xmlns:a16="http://schemas.microsoft.com/office/drawing/2014/main" val="20002"/>
                    </a:ext>
                  </a:extLst>
                </a:gridCol>
              </a:tblGrid>
              <a:tr h="640065">
                <a:tc>
                  <a:txBody>
                    <a:bodyPr/>
                    <a:lstStyle/>
                    <a:p>
                      <a:pPr algn="ctr" rtl="0"/>
                      <a:r>
                        <a:rPr lang="es-us" sz="1400" b="1">
                          <a:solidFill>
                            <a:srgbClr val="000000"/>
                          </a:solidFill>
                          <a:latin typeface="Arial" pitchFamily="34" charset="0"/>
                          <a:cs typeface="Arial" pitchFamily="34" charset="0"/>
                        </a:rPr>
                        <a:t>Concentrado total (galones)</a:t>
                      </a:r>
                      <a:endParaRPr lang="en-US" sz="1400" b="1" dirty="0">
                        <a:solidFill>
                          <a:srgbClr val="000000"/>
                        </a:solidFill>
                        <a:latin typeface="Arial" pitchFamily="34" charset="0"/>
                        <a:cs typeface="Arial" pitchFamily="34" charset="0"/>
                      </a:endParaRPr>
                    </a:p>
                  </a:txBody>
                  <a:tcPr marL="44873" marR="44873" marT="45713" marB="45713" anchor="ctr"/>
                </a:tc>
                <a:tc>
                  <a:txBody>
                    <a:bodyPr/>
                    <a:lstStyle/>
                    <a:p>
                      <a:pPr algn="ctr" rtl="0"/>
                      <a:r>
                        <a:rPr lang="es-us" sz="1400" b="1" dirty="0">
                          <a:solidFill>
                            <a:srgbClr val="000000"/>
                          </a:solidFill>
                          <a:latin typeface="Arial" pitchFamily="34" charset="0"/>
                          <a:cs typeface="Arial" pitchFamily="34" charset="0"/>
                        </a:rPr>
                        <a:t>X 2</a:t>
                      </a:r>
                    </a:p>
                  </a:txBody>
                  <a:tcPr marL="44873" marR="44873" marT="45713" marB="45713" anchor="ctr"/>
                </a:tc>
                <a:tc>
                  <a:txBody>
                    <a:bodyPr/>
                    <a:lstStyle/>
                    <a:p>
                      <a:pPr algn="ctr" rtl="0"/>
                      <a:r>
                        <a:rPr lang="es-us" sz="1400" b="1">
                          <a:solidFill>
                            <a:srgbClr val="000000"/>
                          </a:solidFill>
                          <a:latin typeface="Arial" pitchFamily="34" charset="0"/>
                          <a:cs typeface="Arial" pitchFamily="34" charset="0"/>
                        </a:rPr>
                        <a:t>Necesidades de espuma para el incidente antes de iniciar un ataque al fuego</a:t>
                      </a:r>
                      <a:endParaRPr lang="en-US" sz="1400" b="1" dirty="0">
                        <a:solidFill>
                          <a:srgbClr val="000000"/>
                        </a:solidFill>
                        <a:latin typeface="Arial" pitchFamily="34" charset="0"/>
                        <a:cs typeface="Arial" pitchFamily="34" charset="0"/>
                      </a:endParaRPr>
                    </a:p>
                  </a:txBody>
                  <a:tcPr marL="44873" marR="44873" marT="45713" marB="45713" anchor="ctr"/>
                </a:tc>
                <a:extLst>
                  <a:ext uri="{0D108BD9-81ED-4DB2-BD59-A6C34878D82A}">
                    <a16:rowId xmlns:a16="http://schemas.microsoft.com/office/drawing/2014/main" val="10000"/>
                  </a:ext>
                </a:extLst>
              </a:tr>
              <a:tr h="496702">
                <a:tc>
                  <a:txBody>
                    <a:bodyPr/>
                    <a:lstStyle/>
                    <a:p>
                      <a:pPr rtl="0"/>
                      <a:endParaRPr lang="en-US" sz="1400" dirty="0">
                        <a:latin typeface="Arial" pitchFamily="34" charset="0"/>
                        <a:cs typeface="Arial" pitchFamily="34" charset="0"/>
                      </a:endParaRPr>
                    </a:p>
                  </a:txBody>
                  <a:tcPr marL="44873" marR="44873" marT="45713" marB="45713" anchor="ctr"/>
                </a:tc>
                <a:tc>
                  <a:txBody>
                    <a:bodyPr/>
                    <a:lstStyle/>
                    <a:p>
                      <a:pPr algn="ctr" rtl="0"/>
                      <a:r>
                        <a:rPr lang="es-us" sz="1400">
                          <a:latin typeface="Arial" pitchFamily="34" charset="0"/>
                          <a:cs typeface="Arial" pitchFamily="34" charset="0"/>
                        </a:rPr>
                        <a:t>X2 (derrame o incendio de auxiliar de almacenamiento masivo)</a:t>
                      </a:r>
                    </a:p>
                  </a:txBody>
                  <a:tcPr marL="44873" marR="44873" marT="45713" marB="45713" anchor="ctr"/>
                </a:tc>
                <a:tc>
                  <a:txBody>
                    <a:bodyPr/>
                    <a:lstStyle/>
                    <a:p>
                      <a:pPr rtl="0"/>
                      <a:endParaRPr lang="en-US" sz="1400" dirty="0">
                        <a:latin typeface="Arial" pitchFamily="34" charset="0"/>
                        <a:cs typeface="Arial" pitchFamily="34" charset="0"/>
                      </a:endParaRPr>
                    </a:p>
                  </a:txBody>
                  <a:tcPr marL="44873" marR="44873" marT="45713" marB="45713" anchor="ctr"/>
                </a:tc>
                <a:extLst>
                  <a:ext uri="{0D108BD9-81ED-4DB2-BD59-A6C34878D82A}">
                    <a16:rowId xmlns:a16="http://schemas.microsoft.com/office/drawing/2014/main" val="10001"/>
                  </a:ext>
                </a:extLst>
              </a:tr>
              <a:tr h="457082">
                <a:tc>
                  <a:txBody>
                    <a:bodyPr/>
                    <a:lstStyle/>
                    <a:p>
                      <a:pPr rtl="0"/>
                      <a:endParaRPr lang="en-US" sz="1400" dirty="0">
                        <a:latin typeface="Arial" pitchFamily="34" charset="0"/>
                        <a:cs typeface="Arial" pitchFamily="34" charset="0"/>
                      </a:endParaRPr>
                    </a:p>
                  </a:txBody>
                  <a:tcPr marL="44873" marR="44873" marT="45713" marB="45713" anchor="ctr"/>
                </a:tc>
                <a:tc>
                  <a:txBody>
                    <a:bodyPr/>
                    <a:lstStyle/>
                    <a:p>
                      <a:pPr algn="ctr" rtl="0"/>
                      <a:r>
                        <a:rPr lang="es-us" sz="1400">
                          <a:latin typeface="Arial" pitchFamily="34" charset="0"/>
                          <a:cs typeface="Arial" pitchFamily="34" charset="0"/>
                        </a:rPr>
                        <a:t>X2 (derrame o incendio de tanque de almacenamiento masivo)</a:t>
                      </a:r>
                    </a:p>
                  </a:txBody>
                  <a:tcPr marL="44873" marR="44873" marT="45713" marB="45713" anchor="ctr"/>
                </a:tc>
                <a:tc>
                  <a:txBody>
                    <a:bodyPr/>
                    <a:lstStyle/>
                    <a:p>
                      <a:pPr rtl="0"/>
                      <a:endParaRPr lang="en-US" sz="1400" dirty="0">
                        <a:latin typeface="Arial" pitchFamily="34" charset="0"/>
                        <a:cs typeface="Arial" pitchFamily="34" charset="0"/>
                      </a:endParaRPr>
                    </a:p>
                  </a:txBody>
                  <a:tcPr marL="44873" marR="44873" marT="45713" marB="45713"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5" name="Rectangle 3">
            <a:extLst>
              <a:ext uri="{FF2B5EF4-FFF2-40B4-BE49-F238E27FC236}">
                <a16:creationId xmlns:a16="http://schemas.microsoft.com/office/drawing/2014/main" id="{C4AE324E-FD82-4782-8B1A-F90A802C0204}"/>
              </a:ext>
            </a:extLst>
          </p:cNvPr>
          <p:cNvSpPr>
            <a:spLocks noGrp="1" noChangeArrowheads="1"/>
          </p:cNvSpPr>
          <p:nvPr>
            <p:ph idx="1"/>
          </p:nvPr>
        </p:nvSpPr>
        <p:spPr>
          <a:xfrm>
            <a:off x="609600" y="1219200"/>
            <a:ext cx="11353800" cy="4343400"/>
          </a:xfrm>
        </p:spPr>
        <p:txBody>
          <a:bodyPr rtlCol="0"/>
          <a:lstStyle/>
          <a:p>
            <a:pPr rtl="0" eaLnBrk="1" hangingPunct="1">
              <a:spcBef>
                <a:spcPct val="0"/>
              </a:spcBef>
              <a:defRPr/>
            </a:pPr>
            <a:r>
              <a:rPr lang="es-us" sz="2800" dirty="0">
                <a:solidFill>
                  <a:schemeClr val="bg1"/>
                </a:solidFill>
                <a:latin typeface="Arial" charset="0"/>
                <a:ea typeface="ＭＳ Ｐゴシック" pitchFamily="34" charset="-128"/>
                <a:cs typeface="+mn-cs"/>
              </a:rPr>
              <a:t>Determine el área de peligro</a:t>
            </a:r>
          </a:p>
          <a:p>
            <a:pPr rtl="0" eaLnBrk="1" hangingPunct="1">
              <a:spcBef>
                <a:spcPct val="0"/>
              </a:spcBef>
              <a:defRPr/>
            </a:pPr>
            <a:r>
              <a:rPr lang="es-us" sz="2800" dirty="0">
                <a:solidFill>
                  <a:schemeClr val="bg1"/>
                </a:solidFill>
                <a:latin typeface="Arial" charset="0"/>
                <a:ea typeface="ＭＳ Ｐゴシック" pitchFamily="34" charset="-128"/>
                <a:cs typeface="+mn-cs"/>
              </a:rPr>
              <a:t>Elija la tasa de aplicación adecuada</a:t>
            </a:r>
          </a:p>
          <a:p>
            <a:pPr rtl="0" eaLnBrk="1" hangingPunct="1">
              <a:spcBef>
                <a:spcPct val="0"/>
              </a:spcBef>
              <a:defRPr/>
            </a:pPr>
            <a:r>
              <a:rPr lang="es-us" sz="2800" dirty="0">
                <a:solidFill>
                  <a:schemeClr val="bg1"/>
                </a:solidFill>
                <a:latin typeface="Arial" charset="0"/>
                <a:ea typeface="ＭＳ Ｐゴシック" pitchFamily="34" charset="-128"/>
                <a:cs typeface="+mn-cs"/>
              </a:rPr>
              <a:t>Tasa x área = GPM de solución de espuma</a:t>
            </a:r>
          </a:p>
          <a:p>
            <a:pPr rtl="0" eaLnBrk="1" hangingPunct="1">
              <a:spcBef>
                <a:spcPct val="0"/>
              </a:spcBef>
              <a:defRPr/>
            </a:pPr>
            <a:r>
              <a:rPr lang="es-us" sz="2800" dirty="0">
                <a:solidFill>
                  <a:schemeClr val="bg1"/>
                </a:solidFill>
                <a:latin typeface="Arial" charset="0"/>
                <a:ea typeface="ＭＳ Ｐゴシック" pitchFamily="34" charset="-128"/>
                <a:cs typeface="+mn-cs"/>
              </a:rPr>
              <a:t>Solución GPM x % usado = GPM del concentrado</a:t>
            </a:r>
          </a:p>
          <a:p>
            <a:pPr rtl="0" eaLnBrk="1" hangingPunct="1">
              <a:spcBef>
                <a:spcPct val="0"/>
              </a:spcBef>
              <a:defRPr/>
            </a:pPr>
            <a:r>
              <a:rPr lang="es-us" sz="2800" dirty="0">
                <a:solidFill>
                  <a:schemeClr val="bg1"/>
                </a:solidFill>
                <a:latin typeface="Arial" charset="0"/>
                <a:ea typeface="ＭＳ Ｐゴシック" pitchFamily="34" charset="-128"/>
                <a:cs typeface="+mn-cs"/>
              </a:rPr>
              <a:t>Concentrado GPM x tiempo = concentrado total</a:t>
            </a:r>
          </a:p>
          <a:p>
            <a:pPr marL="0" indent="0" rtl="0" eaLnBrk="1" hangingPunct="1">
              <a:spcBef>
                <a:spcPct val="0"/>
              </a:spcBef>
              <a:buFont typeface="Arial" panose="020B0604020202020204" pitchFamily="34" charset="0"/>
              <a:buNone/>
              <a:defRPr/>
            </a:pPr>
            <a:endParaRPr kumimoji="1" lang="en-US" sz="2800" dirty="0">
              <a:solidFill>
                <a:schemeClr val="bg1"/>
              </a:solidFill>
              <a:latin typeface="Arial" charset="0"/>
              <a:ea typeface="ＭＳ Ｐゴシック" pitchFamily="34" charset="-128"/>
              <a:cs typeface="+mn-cs"/>
            </a:endParaRPr>
          </a:p>
          <a:p>
            <a:pPr marL="0" indent="0" rtl="0" eaLnBrk="1" hangingPunct="1">
              <a:spcBef>
                <a:spcPct val="0"/>
              </a:spcBef>
              <a:buFont typeface="Arial" panose="020B0604020202020204" pitchFamily="34" charset="0"/>
              <a:buNone/>
              <a:defRPr/>
            </a:pPr>
            <a:r>
              <a:rPr lang="es-us" sz="2800" dirty="0">
                <a:solidFill>
                  <a:schemeClr val="bg1"/>
                </a:solidFill>
                <a:latin typeface="Arial" charset="0"/>
                <a:ea typeface="ＭＳ Ｐゴシック" pitchFamily="34" charset="-128"/>
                <a:cs typeface="+mn-cs"/>
              </a:rPr>
              <a:t>Derrames - tiempo de flujo mínimo de 30 minutos para combustibles mezclados con etanol</a:t>
            </a:r>
          </a:p>
          <a:p>
            <a:pPr marL="0" indent="0" rtl="0" eaLnBrk="1" hangingPunct="1">
              <a:spcBef>
                <a:spcPct val="0"/>
              </a:spcBef>
              <a:buFont typeface="Arial" panose="020B0604020202020204" pitchFamily="34" charset="0"/>
              <a:buNone/>
              <a:defRPr/>
            </a:pPr>
            <a:r>
              <a:rPr lang="es-us" sz="2400" dirty="0">
                <a:solidFill>
                  <a:srgbClr val="FFB005"/>
                </a:solidFill>
                <a:latin typeface="Arial" charset="0"/>
                <a:ea typeface="ＭＳ Ｐゴシック" pitchFamily="34" charset="-128"/>
                <a:cs typeface="+mn-cs"/>
              </a:rPr>
              <a:t>(El tiempo de flujo para el incidente dependerá de las recomendaciones del fabricante de la espuma y del tipo de espuma).</a:t>
            </a:r>
          </a:p>
          <a:p>
            <a:pPr marL="0" indent="0" rtl="0" eaLnBrk="1" hangingPunct="1">
              <a:spcBef>
                <a:spcPct val="0"/>
              </a:spcBef>
              <a:buFont typeface="Arial" panose="020B0604020202020204" pitchFamily="34" charset="0"/>
              <a:buNone/>
              <a:defRPr/>
            </a:pPr>
            <a:endParaRPr lang="en-US" sz="1400" dirty="0">
              <a:solidFill>
                <a:schemeClr val="bg1"/>
              </a:solidFill>
              <a:effectLst>
                <a:outerShdw blurRad="38100" dist="38100" dir="2700000" algn="tl">
                  <a:srgbClr val="000000">
                    <a:alpha val="43137"/>
                  </a:srgbClr>
                </a:outerShdw>
              </a:effectLst>
              <a:latin typeface="Arial" charset="0"/>
              <a:ea typeface="ＭＳ Ｐゴシック" pitchFamily="34" charset="-128"/>
            </a:endParaRPr>
          </a:p>
          <a:p>
            <a:pPr marL="0" indent="0" rtl="0" eaLnBrk="1" hangingPunct="1">
              <a:spcBef>
                <a:spcPct val="0"/>
              </a:spcBef>
              <a:buFont typeface="Arial" panose="020B0604020202020204" pitchFamily="34" charset="0"/>
              <a:buNone/>
              <a:defRPr/>
            </a:pPr>
            <a:r>
              <a:rPr lang="es-us" sz="1800" dirty="0">
                <a:solidFill>
                  <a:schemeClr val="bg1"/>
                </a:solidFill>
                <a:latin typeface="Arial" charset="0"/>
                <a:ea typeface="ＭＳ Ｐゴシック" pitchFamily="34" charset="-128"/>
              </a:rPr>
              <a:t>Los caudales determinarán qué boquillas o combinación de boquillas se requerirán.</a:t>
            </a:r>
          </a:p>
          <a:p>
            <a:pPr marL="0" indent="0" rtl="0" eaLnBrk="1" hangingPunct="1">
              <a:spcBef>
                <a:spcPct val="0"/>
              </a:spcBef>
              <a:buFont typeface="Arial" panose="020B0604020202020204" pitchFamily="34" charset="0"/>
              <a:buNone/>
              <a:defRPr/>
            </a:pPr>
            <a:endParaRPr kumimoji="1" lang="en-US" sz="2000" b="1" dirty="0">
              <a:solidFill>
                <a:schemeClr val="bg1"/>
              </a:solidFill>
              <a:latin typeface="Arial" charset="0"/>
              <a:ea typeface="ＭＳ Ｐゴシック" pitchFamily="34" charset="-128"/>
              <a:cs typeface="+mn-cs"/>
            </a:endParaRPr>
          </a:p>
          <a:p>
            <a:pPr marL="0" indent="0" rtl="0" eaLnBrk="1" hangingPunct="1">
              <a:spcBef>
                <a:spcPct val="0"/>
              </a:spcBef>
              <a:buFont typeface="Arial" panose="020B0604020202020204" pitchFamily="34" charset="0"/>
              <a:buNone/>
              <a:defRPr/>
            </a:pPr>
            <a:endParaRPr kumimoji="1" lang="en-US" sz="2000" b="1" dirty="0">
              <a:solidFill>
                <a:schemeClr val="bg1"/>
              </a:solidFill>
              <a:latin typeface="Arial" charset="0"/>
              <a:ea typeface="ＭＳ Ｐゴシック" pitchFamily="34" charset="-128"/>
              <a:cs typeface="+mn-cs"/>
            </a:endParaRPr>
          </a:p>
          <a:p>
            <a:pPr rtl="0" eaLnBrk="1" hangingPunct="1">
              <a:buFont typeface="Arial" charset="0"/>
              <a:buChar char="•"/>
              <a:defRPr/>
            </a:pPr>
            <a:endParaRPr lang="en-US" sz="2800" dirty="0">
              <a:latin typeface="Verdana" pitchFamily="34" charset="0"/>
              <a:ea typeface="ＭＳ Ｐゴシック" pitchFamily="34" charset="-128"/>
            </a:endParaRPr>
          </a:p>
        </p:txBody>
      </p:sp>
      <p:sp>
        <p:nvSpPr>
          <p:cNvPr id="81923" name="Title 1">
            <a:extLst>
              <a:ext uri="{FF2B5EF4-FFF2-40B4-BE49-F238E27FC236}">
                <a16:creationId xmlns:a16="http://schemas.microsoft.com/office/drawing/2014/main" id="{82182745-6BA7-466B-8A79-819095F6414F}"/>
              </a:ext>
            </a:extLst>
          </p:cNvPr>
          <p:cNvSpPr>
            <a:spLocks noGrp="1"/>
          </p:cNvSpPr>
          <p:nvPr>
            <p:ph type="title"/>
          </p:nvPr>
        </p:nvSpPr>
        <p:spPr>
          <a:xfrm>
            <a:off x="609600" y="0"/>
            <a:ext cx="9601200" cy="838200"/>
          </a:xfrm>
        </p:spPr>
        <p:txBody>
          <a:bodyPr rtlCol="0"/>
          <a:lstStyle/>
          <a:p>
            <a:pPr rtl="0"/>
            <a:r>
              <a:rPr lang="es-us" sz="4400" b="0" dirty="0">
                <a:solidFill>
                  <a:srgbClr val="003175"/>
                </a:solidFill>
                <a:latin typeface="Arial" panose="020B0604020202020204" pitchFamily="34" charset="0"/>
                <a:ea typeface="ＭＳ Ｐゴシック" panose="020B0600070205080204" pitchFamily="34" charset="-128"/>
                <a:cs typeface="Arial" panose="020B0604020202020204" pitchFamily="34" charset="0"/>
              </a:rPr>
              <a:t>Ejemplo: Cálculo del derrame</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a:extLst>
              <a:ext uri="{FF2B5EF4-FFF2-40B4-BE49-F238E27FC236}">
                <a16:creationId xmlns:a16="http://schemas.microsoft.com/office/drawing/2014/main" id="{9C189AE0-2A16-4CE4-9A80-A6AF6409CEAE}"/>
              </a:ext>
            </a:extLst>
          </p:cNvPr>
          <p:cNvSpPr>
            <a:spLocks noGrp="1"/>
          </p:cNvSpPr>
          <p:nvPr>
            <p:ph type="title"/>
          </p:nvPr>
        </p:nvSpPr>
        <p:spPr>
          <a:xfrm>
            <a:off x="609600" y="76200"/>
            <a:ext cx="9601200" cy="1600200"/>
          </a:xfrm>
        </p:spPr>
        <p:txBody>
          <a:bodyPr rtlCol="0"/>
          <a:lstStyle/>
          <a:p>
            <a:pPr rtl="0"/>
            <a:r>
              <a:rPr lang="es-us" sz="4400" b="0" dirty="0">
                <a:solidFill>
                  <a:srgbClr val="003175"/>
                </a:solidFill>
                <a:latin typeface="Arial" panose="020B0604020202020204" pitchFamily="34" charset="0"/>
                <a:ea typeface="ＭＳ Ｐゴシック" panose="020B0600070205080204" pitchFamily="34" charset="-128"/>
                <a:cs typeface="Arial" panose="020B0604020202020204" pitchFamily="34" charset="0"/>
              </a:rPr>
              <a:t>Ejemplo: Combustible mezclado </a:t>
            </a:r>
            <a:br>
              <a:rPr lang="es-us" sz="4400" b="0" dirty="0">
                <a:solidFill>
                  <a:srgbClr val="003175"/>
                </a:solidFill>
                <a:latin typeface="Arial" panose="020B0604020202020204" pitchFamily="34" charset="0"/>
                <a:ea typeface="ＭＳ Ｐゴシック" panose="020B0600070205080204" pitchFamily="34" charset="-128"/>
                <a:cs typeface="Arial" panose="020B0604020202020204" pitchFamily="34" charset="0"/>
              </a:rPr>
            </a:br>
            <a:r>
              <a:rPr lang="es-us" sz="4400" b="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con etanol Cálculo del derrame</a:t>
            </a:r>
            <a:endParaRPr lang="en-US" altLang="en-US" sz="4400" b="0" dirty="0">
              <a:solidFill>
                <a:schemeClr val="bg1"/>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3" name="Content Placeholder 2">
            <a:extLst>
              <a:ext uri="{FF2B5EF4-FFF2-40B4-BE49-F238E27FC236}">
                <a16:creationId xmlns:a16="http://schemas.microsoft.com/office/drawing/2014/main" id="{DEAC445D-49ED-425B-BF82-BEC452742736}"/>
              </a:ext>
            </a:extLst>
          </p:cNvPr>
          <p:cNvSpPr>
            <a:spLocks noGrp="1"/>
          </p:cNvSpPr>
          <p:nvPr>
            <p:ph idx="1"/>
          </p:nvPr>
        </p:nvSpPr>
        <p:spPr>
          <a:xfrm>
            <a:off x="609600" y="1600200"/>
            <a:ext cx="10896600" cy="4373563"/>
          </a:xfrm>
        </p:spPr>
        <p:txBody>
          <a:bodyPr rtlCol="0"/>
          <a:lstStyle/>
          <a:p>
            <a:pPr rtl="0" eaLnBrk="1" hangingPunct="1">
              <a:spcBef>
                <a:spcPct val="0"/>
              </a:spcBef>
              <a:defRPr/>
            </a:pPr>
            <a:r>
              <a:rPr lang="es-us" sz="2400" dirty="0">
                <a:solidFill>
                  <a:schemeClr val="bg1"/>
                </a:solidFill>
                <a:latin typeface="Arial" charset="0"/>
                <a:ea typeface="ＭＳ Ｐゴシック" pitchFamily="34" charset="-128"/>
              </a:rPr>
              <a:t>Determine el área de peligro</a:t>
            </a:r>
          </a:p>
          <a:p>
            <a:pPr marL="0" indent="0" rtl="0" eaLnBrk="1" hangingPunct="1">
              <a:spcBef>
                <a:spcPct val="0"/>
              </a:spcBef>
              <a:buFont typeface="Arial" panose="020B0604020202020204" pitchFamily="34" charset="0"/>
              <a:buNone/>
              <a:defRPr/>
            </a:pPr>
            <a:r>
              <a:rPr lang="es-us" sz="2400" dirty="0">
                <a:solidFill>
                  <a:srgbClr val="FF0000"/>
                </a:solidFill>
                <a:latin typeface="Arial" charset="0"/>
                <a:ea typeface="ＭＳ Ｐゴシック" pitchFamily="34" charset="-128"/>
              </a:rPr>
              <a:t>	</a:t>
            </a:r>
            <a:r>
              <a:rPr lang="es-us" sz="2400" dirty="0">
                <a:solidFill>
                  <a:srgbClr val="FFB005"/>
                </a:solidFill>
                <a:latin typeface="Arial" charset="0"/>
                <a:ea typeface="ＭＳ Ｐゴシック" pitchFamily="34" charset="-128"/>
              </a:rPr>
              <a:t>80’x 50’ = 4000 pies cuadrados</a:t>
            </a:r>
            <a:endParaRPr kumimoji="1" lang="en-US" sz="2400" dirty="0">
              <a:solidFill>
                <a:srgbClr val="FFB005"/>
              </a:solidFill>
              <a:latin typeface="Arial" charset="0"/>
              <a:ea typeface="ＭＳ Ｐゴシック" pitchFamily="34" charset="-128"/>
            </a:endParaRPr>
          </a:p>
          <a:p>
            <a:pPr rtl="0" eaLnBrk="1" hangingPunct="1">
              <a:spcBef>
                <a:spcPct val="0"/>
              </a:spcBef>
              <a:defRPr/>
            </a:pPr>
            <a:r>
              <a:rPr lang="es-us" sz="2400" dirty="0">
                <a:solidFill>
                  <a:schemeClr val="bg1"/>
                </a:solidFill>
                <a:latin typeface="Arial" charset="0"/>
                <a:ea typeface="ＭＳ Ｐゴシック" pitchFamily="34" charset="-128"/>
              </a:rPr>
              <a:t>Elija la tasa de aplicación adecuada</a:t>
            </a:r>
          </a:p>
          <a:p>
            <a:pPr marL="0" indent="0" rtl="0" eaLnBrk="1" hangingPunct="1">
              <a:spcBef>
                <a:spcPct val="0"/>
              </a:spcBef>
              <a:buFont typeface="Arial" panose="020B0604020202020204" pitchFamily="34" charset="0"/>
              <a:buNone/>
              <a:defRPr/>
            </a:pPr>
            <a:r>
              <a:rPr lang="es-us" sz="2400" dirty="0">
                <a:solidFill>
                  <a:srgbClr val="FF0000"/>
                </a:solidFill>
                <a:latin typeface="Arial" charset="0"/>
                <a:ea typeface="ＭＳ Ｐゴシック" pitchFamily="34" charset="-128"/>
              </a:rPr>
              <a:t>	</a:t>
            </a:r>
            <a:r>
              <a:rPr lang="es-us" sz="2400" dirty="0">
                <a:solidFill>
                  <a:srgbClr val="FFB005"/>
                </a:solidFill>
                <a:latin typeface="Arial" charset="0"/>
                <a:ea typeface="ＭＳ Ｐゴシック" pitchFamily="34" charset="-128"/>
              </a:rPr>
              <a:t>.20 GPM para productos que no están en profundidad </a:t>
            </a:r>
          </a:p>
          <a:p>
            <a:pPr rtl="0" eaLnBrk="1" hangingPunct="1">
              <a:spcBef>
                <a:spcPct val="0"/>
              </a:spcBef>
              <a:defRPr/>
            </a:pPr>
            <a:r>
              <a:rPr lang="es-us" sz="2400" dirty="0">
                <a:solidFill>
                  <a:schemeClr val="bg1"/>
                </a:solidFill>
                <a:latin typeface="Arial" charset="0"/>
                <a:ea typeface="ＭＳ Ｐゴシック" pitchFamily="34" charset="-128"/>
              </a:rPr>
              <a:t>Tasa x área = GPM de solución de espuma</a:t>
            </a:r>
          </a:p>
          <a:p>
            <a:pPr marL="0" indent="0" rtl="0" eaLnBrk="1" hangingPunct="1">
              <a:spcBef>
                <a:spcPct val="0"/>
              </a:spcBef>
              <a:buFont typeface="Arial" panose="020B0604020202020204" pitchFamily="34" charset="0"/>
              <a:buNone/>
              <a:defRPr/>
            </a:pPr>
            <a:r>
              <a:rPr lang="es-us" sz="2400" dirty="0">
                <a:solidFill>
                  <a:srgbClr val="FF0000"/>
                </a:solidFill>
                <a:latin typeface="Arial" charset="0"/>
                <a:ea typeface="ＭＳ Ｐゴシック" pitchFamily="34" charset="-128"/>
              </a:rPr>
              <a:t>	</a:t>
            </a:r>
            <a:r>
              <a:rPr lang="es-us" sz="2400" dirty="0">
                <a:solidFill>
                  <a:srgbClr val="FFB005"/>
                </a:solidFill>
                <a:latin typeface="Arial" charset="0"/>
                <a:ea typeface="ＭＳ Ｐゴシック" pitchFamily="34" charset="-128"/>
              </a:rPr>
              <a:t>800 GPM </a:t>
            </a:r>
          </a:p>
          <a:p>
            <a:pPr rtl="0" eaLnBrk="1" hangingPunct="1">
              <a:spcBef>
                <a:spcPct val="0"/>
              </a:spcBef>
              <a:defRPr/>
            </a:pPr>
            <a:r>
              <a:rPr lang="es-us" sz="2400" dirty="0">
                <a:solidFill>
                  <a:schemeClr val="bg1"/>
                </a:solidFill>
                <a:latin typeface="Arial" charset="0"/>
                <a:ea typeface="ＭＳ Ｐゴシック" pitchFamily="34" charset="-128"/>
              </a:rPr>
              <a:t>Solución GPM x % usado = GPM del concentrado</a:t>
            </a:r>
          </a:p>
          <a:p>
            <a:pPr marL="0" indent="0" rtl="0" eaLnBrk="1" hangingPunct="1">
              <a:spcBef>
                <a:spcPct val="0"/>
              </a:spcBef>
              <a:buFont typeface="Arial" panose="020B0604020202020204" pitchFamily="34" charset="0"/>
              <a:buNone/>
              <a:defRPr/>
            </a:pPr>
            <a:r>
              <a:rPr lang="es-us" sz="2400" dirty="0">
                <a:solidFill>
                  <a:srgbClr val="FF0000"/>
                </a:solidFill>
                <a:latin typeface="Arial" charset="0"/>
                <a:ea typeface="ＭＳ Ｐゴシック" pitchFamily="34" charset="-128"/>
              </a:rPr>
              <a:t>	</a:t>
            </a:r>
            <a:r>
              <a:rPr lang="es-us" sz="2400" dirty="0">
                <a:solidFill>
                  <a:srgbClr val="FFB005"/>
                </a:solidFill>
                <a:latin typeface="Arial" charset="0"/>
                <a:ea typeface="ＭＳ Ｐゴシック" pitchFamily="34" charset="-128"/>
              </a:rPr>
              <a:t>800 GPM x 3 % (.03) = 24 GPM</a:t>
            </a:r>
          </a:p>
          <a:p>
            <a:pPr rtl="0" eaLnBrk="1" hangingPunct="1">
              <a:spcBef>
                <a:spcPct val="0"/>
              </a:spcBef>
              <a:defRPr/>
            </a:pPr>
            <a:r>
              <a:rPr lang="es-us" sz="2400" dirty="0">
                <a:solidFill>
                  <a:schemeClr val="bg1"/>
                </a:solidFill>
                <a:latin typeface="Arial" charset="0"/>
                <a:ea typeface="ＭＳ Ｐゴシック" pitchFamily="34" charset="-128"/>
              </a:rPr>
              <a:t>Concentrado GPM x tiempo = concentrado total</a:t>
            </a:r>
          </a:p>
          <a:p>
            <a:pPr rtl="0" eaLnBrk="1" hangingPunct="1">
              <a:spcBef>
                <a:spcPct val="0"/>
              </a:spcBef>
              <a:defRPr/>
            </a:pPr>
            <a:r>
              <a:rPr lang="es-us" sz="2400" dirty="0">
                <a:solidFill>
                  <a:schemeClr val="bg1"/>
                </a:solidFill>
                <a:latin typeface="Arial" charset="0"/>
                <a:ea typeface="ＭＳ Ｐゴシック" pitchFamily="34" charset="-128"/>
              </a:rPr>
              <a:t>Derrames - tiempo de flujo de 30 minutos</a:t>
            </a:r>
          </a:p>
          <a:p>
            <a:pPr marL="0" indent="0" rtl="0" eaLnBrk="1" hangingPunct="1">
              <a:spcBef>
                <a:spcPct val="0"/>
              </a:spcBef>
              <a:buFont typeface="Arial" panose="020B0604020202020204" pitchFamily="34" charset="0"/>
              <a:buNone/>
              <a:defRPr/>
            </a:pPr>
            <a:r>
              <a:rPr lang="es-us" sz="2400" dirty="0">
                <a:solidFill>
                  <a:srgbClr val="FF0000"/>
                </a:solidFill>
                <a:latin typeface="Arial" charset="0"/>
                <a:ea typeface="ＭＳ Ｐゴシック" pitchFamily="34" charset="-128"/>
              </a:rPr>
              <a:t>	</a:t>
            </a:r>
            <a:r>
              <a:rPr lang="es-us" sz="2400" dirty="0">
                <a:solidFill>
                  <a:srgbClr val="FFB005"/>
                </a:solidFill>
                <a:latin typeface="Arial" charset="0"/>
                <a:ea typeface="ＭＳ Ｐゴシック" pitchFamily="34" charset="-128"/>
              </a:rPr>
              <a:t>30 minutos x 24 GPM = 720 galones de concentrado</a:t>
            </a:r>
          </a:p>
          <a:p>
            <a:pPr marL="0" indent="0" rtl="0" eaLnBrk="1" hangingPunct="1">
              <a:spcBef>
                <a:spcPct val="0"/>
              </a:spcBef>
              <a:buFont typeface="Arial" panose="020B0604020202020204" pitchFamily="34" charset="0"/>
              <a:buNone/>
              <a:defRPr/>
            </a:pPr>
            <a:endParaRPr kumimoji="1" lang="en-US" sz="2000" b="1" dirty="0">
              <a:solidFill>
                <a:schemeClr val="bg1"/>
              </a:solidFill>
              <a:latin typeface="Arial" charset="0"/>
              <a:ea typeface="ＭＳ Ｐゴシック" pitchFamily="34" charset="-128"/>
            </a:endParaRPr>
          </a:p>
          <a:p>
            <a:pPr rtl="0" eaLnBrk="1" hangingPunct="1">
              <a:spcBef>
                <a:spcPct val="0"/>
              </a:spcBef>
              <a:defRPr/>
            </a:pPr>
            <a:endParaRPr kumimoji="1" lang="en-US" sz="2400" b="1" dirty="0">
              <a:solidFill>
                <a:schemeClr val="bg1"/>
              </a:solidFill>
              <a:latin typeface="Arial" charset="0"/>
              <a:ea typeface="ＭＳ Ｐゴシック" pitchFamily="34" charset="-128"/>
            </a:endParaRPr>
          </a:p>
          <a:p>
            <a:pPr marL="0" indent="0" rtl="0">
              <a:buFont typeface="Arial" panose="020B0604020202020204" pitchFamily="34" charset="0"/>
              <a:buNone/>
              <a:defRPr/>
            </a:pPr>
            <a:endParaRPr lang="en-US" sz="28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4D7C8CA7-EAFC-41B8-98A5-3440C0FB1F10}"/>
              </a:ext>
            </a:extLst>
          </p:cNvPr>
          <p:cNvSpPr>
            <a:spLocks noGrp="1"/>
          </p:cNvSpPr>
          <p:nvPr>
            <p:ph type="title"/>
          </p:nvPr>
        </p:nvSpPr>
        <p:spPr>
          <a:xfrm>
            <a:off x="609600" y="0"/>
            <a:ext cx="9525000" cy="808038"/>
          </a:xfrm>
        </p:spPr>
        <p:txBody>
          <a:bodyPr rtlCol="0"/>
          <a:lstStyle/>
          <a:p>
            <a:pPr rtl="0" eaLnBrk="1" hangingPunct="1"/>
            <a:r>
              <a:rPr lang="es-us" sz="4400" b="0" dirty="0">
                <a:solidFill>
                  <a:srgbClr val="003175"/>
                </a:solidFill>
                <a:latin typeface="Arial" panose="020B0604020202020204" pitchFamily="34" charset="0"/>
                <a:ea typeface="ＭＳ Ｐゴシック" panose="020B0600070205080204" pitchFamily="34" charset="-128"/>
                <a:cs typeface="Arial" panose="020B0604020202020204" pitchFamily="34" charset="0"/>
              </a:rPr>
              <a:t>Resumen</a:t>
            </a:r>
          </a:p>
        </p:txBody>
      </p:sp>
      <p:sp>
        <p:nvSpPr>
          <p:cNvPr id="86019" name="Rectangle 3">
            <a:extLst>
              <a:ext uri="{FF2B5EF4-FFF2-40B4-BE49-F238E27FC236}">
                <a16:creationId xmlns:a16="http://schemas.microsoft.com/office/drawing/2014/main" id="{7163CB30-8742-4121-B4E5-EB2705EB1920}"/>
              </a:ext>
            </a:extLst>
          </p:cNvPr>
          <p:cNvSpPr>
            <a:spLocks noGrp="1"/>
          </p:cNvSpPr>
          <p:nvPr>
            <p:ph idx="1"/>
          </p:nvPr>
        </p:nvSpPr>
        <p:spPr>
          <a:xfrm>
            <a:off x="609600" y="1371600"/>
            <a:ext cx="10820400" cy="4449763"/>
          </a:xfrm>
        </p:spPr>
        <p:txBody>
          <a:bodyPr rtlCol="0"/>
          <a:lstStyle/>
          <a:p>
            <a:pPr rtl="0" eaLnBrk="1" hangingPunct="1">
              <a:lnSpc>
                <a:spcPct val="90000"/>
              </a:lnSpc>
            </a:pPr>
            <a:r>
              <a:rPr lang="es-us" sz="28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La espuma AR-AFFF es la mejor opción para incidentes</a:t>
            </a:r>
          </a:p>
          <a:p>
            <a:pPr rtl="0" eaLnBrk="1" hangingPunct="1">
              <a:lnSpc>
                <a:spcPct val="90000"/>
              </a:lnSpc>
            </a:pPr>
            <a:r>
              <a:rPr lang="es-us" sz="28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La espuma AR-AFFF se recomienda para todos los incidentes que involucren combustibles mezclados con etanol</a:t>
            </a:r>
          </a:p>
          <a:p>
            <a:pPr rtl="0" eaLnBrk="1" hangingPunct="1">
              <a:lnSpc>
                <a:spcPct val="90000"/>
              </a:lnSpc>
            </a:pPr>
            <a:r>
              <a:rPr lang="es-us" sz="28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La espuma AR-AFFF funciona bien en incidentes con hidrocarburos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7D192F42-7F58-4FBB-AD32-0EA668882FE0}"/>
              </a:ext>
            </a:extLst>
          </p:cNvPr>
          <p:cNvSpPr>
            <a:spLocks noGrp="1"/>
          </p:cNvSpPr>
          <p:nvPr>
            <p:ph type="title"/>
          </p:nvPr>
        </p:nvSpPr>
        <p:spPr>
          <a:xfrm>
            <a:off x="609600" y="0"/>
            <a:ext cx="9525000" cy="914400"/>
          </a:xfrm>
        </p:spPr>
        <p:txBody>
          <a:bodyPr rtlCol="0"/>
          <a:lstStyle/>
          <a:p>
            <a:pPr rtl="0" eaLnBrk="1" hangingPunct="1"/>
            <a:r>
              <a:rPr lang="es-us" sz="4400" b="0" dirty="0">
                <a:solidFill>
                  <a:srgbClr val="003175"/>
                </a:solidFill>
                <a:latin typeface="Arial" panose="020B0604020202020204" pitchFamily="34" charset="0"/>
                <a:ea typeface="ＭＳ Ｐゴシック" panose="020B0600070205080204" pitchFamily="34" charset="-128"/>
                <a:cs typeface="Arial" panose="020B0604020202020204" pitchFamily="34" charset="0"/>
              </a:rPr>
              <a:t>Principios básicos de la espuma</a:t>
            </a:r>
          </a:p>
        </p:txBody>
      </p:sp>
      <p:sp>
        <p:nvSpPr>
          <p:cNvPr id="16387" name="Rectangle 3">
            <a:extLst>
              <a:ext uri="{FF2B5EF4-FFF2-40B4-BE49-F238E27FC236}">
                <a16:creationId xmlns:a16="http://schemas.microsoft.com/office/drawing/2014/main" id="{6099C064-039E-47D0-B268-14EA0FA11EE0}"/>
              </a:ext>
            </a:extLst>
          </p:cNvPr>
          <p:cNvSpPr>
            <a:spLocks noGrp="1"/>
          </p:cNvSpPr>
          <p:nvPr>
            <p:ph idx="1"/>
          </p:nvPr>
        </p:nvSpPr>
        <p:spPr>
          <a:xfrm>
            <a:off x="609600" y="1371600"/>
            <a:ext cx="10972800" cy="4449763"/>
          </a:xfrm>
        </p:spPr>
        <p:txBody>
          <a:bodyPr rtlCol="0"/>
          <a:lstStyle/>
          <a:p>
            <a:pPr rtl="0" eaLnBrk="1" hangingPunct="1">
              <a:lnSpc>
                <a:spcPct val="90000"/>
              </a:lnSpc>
            </a:pPr>
            <a:r>
              <a:rPr lang="es-us" sz="28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¿Qué es la espuma?</a:t>
            </a:r>
          </a:p>
          <a:p>
            <a:pPr lvl="1" rtl="0" eaLnBrk="1" hangingPunct="1">
              <a:lnSpc>
                <a:spcPct val="90000"/>
              </a:lnSpc>
            </a:pPr>
            <a:r>
              <a:rPr lang="es-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 espuma una agregación estable de burbujas de menor densidad que el aceite o el agua”. (NFPA 11 versión 2016)</a:t>
            </a:r>
            <a:endParaRPr lang="en-US" altLang="en-US" sz="2400" dirty="0">
              <a:solidFill>
                <a:schemeClr val="bg1"/>
              </a:solidFill>
              <a:latin typeface="Arial" panose="020B0604020202020204" pitchFamily="34" charset="0"/>
              <a:ea typeface="ＭＳ Ｐゴシック" panose="020B0600070205080204" pitchFamily="34" charset="-128"/>
              <a:cs typeface="Arial" panose="020B0604020202020204" pitchFamily="34" charset="0"/>
            </a:endParaRPr>
          </a:p>
          <a:p>
            <a:pPr rtl="0" eaLnBrk="1" hangingPunct="1">
              <a:lnSpc>
                <a:spcPct val="90000"/>
              </a:lnSpc>
            </a:pPr>
            <a:r>
              <a:rPr lang="es-us" sz="28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¿Qué es el concentrado de espuma?</a:t>
            </a:r>
          </a:p>
          <a:p>
            <a:pPr lvl="1" rtl="0" eaLnBrk="1" hangingPunct="1">
              <a:lnSpc>
                <a:spcPct val="90000"/>
              </a:lnSpc>
            </a:pPr>
            <a:r>
              <a:rPr lang="es-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 un agente espumante líquido concentrado tal como se recibe del fabricante”. (NFPA 11 versión 2016)</a:t>
            </a:r>
          </a:p>
          <a:p>
            <a:pPr rtl="0" eaLnBrk="1" hangingPunct="1">
              <a:lnSpc>
                <a:spcPct val="90000"/>
              </a:lnSpc>
            </a:pPr>
            <a:r>
              <a:rPr lang="es-us" sz="28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¿Qué es el concentrado de espuma resistente al alcohol?</a:t>
            </a:r>
          </a:p>
          <a:p>
            <a:pPr lvl="1" rtl="0" eaLnBrk="1" hangingPunct="1">
              <a:lnSpc>
                <a:spcPct val="90000"/>
              </a:lnSpc>
            </a:pPr>
            <a:r>
              <a:rPr lang="es-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 un concentrado que se utiliza para combatir incendios en materiales solubles en agua y otros combustibles que se pueden destruir por las espumas regulares”. (NFPA 11 versión 2016)</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B6546807-8092-40A3-A7FF-99D76E6FB235}"/>
              </a:ext>
            </a:extLst>
          </p:cNvPr>
          <p:cNvSpPr>
            <a:spLocks noGrp="1"/>
          </p:cNvSpPr>
          <p:nvPr>
            <p:ph type="title"/>
          </p:nvPr>
        </p:nvSpPr>
        <p:spPr>
          <a:xfrm>
            <a:off x="609600" y="0"/>
            <a:ext cx="8839200" cy="1219200"/>
          </a:xfrm>
        </p:spPr>
        <p:txBody>
          <a:bodyPr rtlCol="0"/>
          <a:lstStyle/>
          <a:p>
            <a:pPr rtl="0"/>
            <a:r>
              <a:rPr lang="es-us" sz="4400" b="0" dirty="0">
                <a:solidFill>
                  <a:srgbClr val="003175"/>
                </a:solidFill>
                <a:latin typeface="Arial" panose="020B0604020202020204" pitchFamily="34" charset="0"/>
                <a:ea typeface="ＭＳ Ｐゴシック" panose="020B0600070205080204" pitchFamily="34" charset="-128"/>
                <a:cs typeface="Arial" panose="020B0604020202020204" pitchFamily="34" charset="0"/>
              </a:rPr>
              <a:t>Principios básicos de la espuma</a:t>
            </a:r>
            <a:br>
              <a:rPr lang="en-US" altLang="en-US" dirty="0">
                <a:solidFill>
                  <a:srgbClr val="003175"/>
                </a:solidFill>
                <a:latin typeface="Arial" panose="020B0604020202020204" pitchFamily="34" charset="0"/>
                <a:ea typeface="ＭＳ Ｐゴシック" panose="020B0600070205080204" pitchFamily="34" charset="-128"/>
                <a:cs typeface="Arial" panose="020B0604020202020204" pitchFamily="34" charset="0"/>
              </a:rPr>
            </a:br>
            <a:endParaRPr lang="en-US" altLang="en-US" dirty="0">
              <a:solidFill>
                <a:srgbClr val="003175"/>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3" name="Content Placeholder 2">
            <a:extLst>
              <a:ext uri="{FF2B5EF4-FFF2-40B4-BE49-F238E27FC236}">
                <a16:creationId xmlns:a16="http://schemas.microsoft.com/office/drawing/2014/main" id="{5ED232A8-69B4-41DB-9AF7-9914E95F57C2}"/>
              </a:ext>
            </a:extLst>
          </p:cNvPr>
          <p:cNvSpPr>
            <a:spLocks noGrp="1"/>
          </p:cNvSpPr>
          <p:nvPr>
            <p:ph idx="1"/>
          </p:nvPr>
        </p:nvSpPr>
        <p:spPr>
          <a:xfrm>
            <a:off x="609600" y="1371600"/>
            <a:ext cx="10972800" cy="4449763"/>
          </a:xfrm>
        </p:spPr>
        <p:txBody>
          <a:bodyPr rtlCol="0"/>
          <a:lstStyle/>
          <a:p>
            <a:pPr marL="0" indent="0" rtl="0">
              <a:lnSpc>
                <a:spcPct val="90000"/>
              </a:lnSpc>
              <a:buFont typeface="Arial" panose="020B0604020202020204" pitchFamily="34" charset="0"/>
              <a:buNone/>
              <a:defRPr/>
            </a:pPr>
            <a:r>
              <a:rPr lang="es-us" sz="2800" dirty="0">
                <a:solidFill>
                  <a:schemeClr val="bg1"/>
                </a:solidFill>
                <a:latin typeface="Arial" pitchFamily="34" charset="0"/>
                <a:cs typeface="Arial" pitchFamily="34" charset="0"/>
              </a:rPr>
              <a:t>¿Por qué usar espuma?</a:t>
            </a:r>
          </a:p>
          <a:p>
            <a:pPr lvl="1" rtl="0">
              <a:lnSpc>
                <a:spcPct val="90000"/>
              </a:lnSpc>
              <a:defRPr/>
            </a:pPr>
            <a:r>
              <a:rPr lang="es-us" sz="2600" dirty="0">
                <a:solidFill>
                  <a:schemeClr val="bg1"/>
                </a:solidFill>
                <a:latin typeface="Arial" pitchFamily="34" charset="0"/>
                <a:cs typeface="Arial" pitchFamily="34" charset="0"/>
              </a:rPr>
              <a:t>Puede proporcionar protección contra líquidos inflamables para el personal de bomberos y rescate durante las operaciones de emergencia</a:t>
            </a:r>
          </a:p>
          <a:p>
            <a:pPr lvl="1" rtl="0">
              <a:lnSpc>
                <a:spcPct val="90000"/>
              </a:lnSpc>
              <a:defRPr/>
            </a:pPr>
            <a:r>
              <a:rPr lang="es-us" sz="2600" dirty="0">
                <a:solidFill>
                  <a:schemeClr val="bg1"/>
                </a:solidFill>
                <a:latin typeface="Arial" pitchFamily="34" charset="0"/>
                <a:cs typeface="Arial" pitchFamily="34" charset="0"/>
              </a:rPr>
              <a:t>Puede proporcionar seguridad después del incendio protegiendo el peligro hasta que pueda ser asegurado o eliminado</a:t>
            </a:r>
          </a:p>
          <a:p>
            <a:pPr marL="457200" lvl="1" indent="0" rtl="0">
              <a:lnSpc>
                <a:spcPct val="90000"/>
              </a:lnSpc>
              <a:buFont typeface="Arial" panose="020B0604020202020204" pitchFamily="34" charset="0"/>
              <a:buNone/>
              <a:defRPr/>
            </a:pPr>
            <a:endParaRPr lang="en-US" sz="2400" dirty="0">
              <a:solidFill>
                <a:schemeClr val="bg1"/>
              </a:solidFill>
              <a:latin typeface="Arial" pitchFamily="34" charset="0"/>
              <a:cs typeface="Arial" pitchFamily="34" charset="0"/>
            </a:endParaRPr>
          </a:p>
          <a:p>
            <a:pPr marL="914400" lvl="2" indent="0" rtl="0">
              <a:lnSpc>
                <a:spcPct val="90000"/>
              </a:lnSpc>
              <a:buFont typeface="Arial" panose="020B0604020202020204" pitchFamily="34" charset="0"/>
              <a:buNone/>
              <a:defRPr/>
            </a:pPr>
            <a:endParaRPr lang="en-US" dirty="0">
              <a:solidFill>
                <a:schemeClr val="bg1"/>
              </a:solidFill>
              <a:latin typeface="Arial" pitchFamily="34" charset="0"/>
              <a:cs typeface="Arial" pitchFamily="34" charset="0"/>
            </a:endParaRPr>
          </a:p>
        </p:txBody>
      </p:sp>
      <p:pic>
        <p:nvPicPr>
          <p:cNvPr id="2" name="Picture 1">
            <a:extLst>
              <a:ext uri="{FF2B5EF4-FFF2-40B4-BE49-F238E27FC236}">
                <a16:creationId xmlns:a16="http://schemas.microsoft.com/office/drawing/2014/main" id="{5D1246DB-8DBA-4BE2-A2EF-6FE7292D0D34}"/>
              </a:ext>
            </a:extLst>
          </p:cNvPr>
          <p:cNvPicPr>
            <a:picLocks noChangeAspect="1"/>
          </p:cNvPicPr>
          <p:nvPr/>
        </p:nvPicPr>
        <p:blipFill rotWithShape="1">
          <a:blip r:embed="rId3"/>
          <a:srcRect t="25000"/>
          <a:stretch/>
        </p:blipFill>
        <p:spPr>
          <a:xfrm>
            <a:off x="3124200" y="3810000"/>
            <a:ext cx="4876800" cy="2057400"/>
          </a:xfrm>
          <a:prstGeom prst="rect">
            <a:avLst/>
          </a:prstGeom>
          <a:ln>
            <a:solidFill>
              <a:schemeClr val="tx1"/>
            </a:solidFill>
          </a:ln>
          <a:effectLst>
            <a:outerShdw blurRad="50800" dist="38100" dir="2700000" algn="tl" rotWithShape="0">
              <a:prstClr val="black">
                <a:alpha val="40000"/>
              </a:prst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CF56FC46-81A2-4686-B3BB-C24BDF9CEBAB}"/>
              </a:ext>
            </a:extLst>
          </p:cNvPr>
          <p:cNvSpPr>
            <a:spLocks noGrp="1"/>
          </p:cNvSpPr>
          <p:nvPr>
            <p:ph type="title"/>
          </p:nvPr>
        </p:nvSpPr>
        <p:spPr>
          <a:xfrm>
            <a:off x="609600" y="0"/>
            <a:ext cx="9525000" cy="914400"/>
          </a:xfrm>
        </p:spPr>
        <p:txBody>
          <a:bodyPr rtlCol="0"/>
          <a:lstStyle/>
          <a:p>
            <a:pPr rtl="0" eaLnBrk="1" hangingPunct="1"/>
            <a:r>
              <a:rPr lang="es-us" sz="4400" b="0" dirty="0">
                <a:solidFill>
                  <a:srgbClr val="003175"/>
                </a:solidFill>
                <a:latin typeface="Arial" panose="020B0604020202020204" pitchFamily="34" charset="0"/>
                <a:ea typeface="ＭＳ Ｐゴシック" panose="020B0600070205080204" pitchFamily="34" charset="-128"/>
                <a:cs typeface="Arial" panose="020B0604020202020204" pitchFamily="34" charset="0"/>
              </a:rPr>
              <a:t>Principios básicos de la espuma</a:t>
            </a:r>
          </a:p>
        </p:txBody>
      </p:sp>
      <p:sp>
        <p:nvSpPr>
          <p:cNvPr id="20483" name="Rectangle 3">
            <a:extLst>
              <a:ext uri="{FF2B5EF4-FFF2-40B4-BE49-F238E27FC236}">
                <a16:creationId xmlns:a16="http://schemas.microsoft.com/office/drawing/2014/main" id="{76C4C48C-B9D6-4E83-986A-AC4545EC2BB2}"/>
              </a:ext>
            </a:extLst>
          </p:cNvPr>
          <p:cNvSpPr>
            <a:spLocks noGrp="1"/>
          </p:cNvSpPr>
          <p:nvPr>
            <p:ph type="body" sz="half" idx="1"/>
          </p:nvPr>
        </p:nvSpPr>
        <p:spPr>
          <a:xfrm>
            <a:off x="609600" y="1371600"/>
            <a:ext cx="6324600" cy="4449763"/>
          </a:xfrm>
        </p:spPr>
        <p:txBody>
          <a:bodyPr rtlCol="0"/>
          <a:lstStyle/>
          <a:p>
            <a:pPr marL="0" indent="0" rtl="0" eaLnBrk="1" hangingPunct="1">
              <a:lnSpc>
                <a:spcPct val="90000"/>
              </a:lnSpc>
              <a:buFont typeface="Arial" panose="020B0604020202020204" pitchFamily="34" charset="0"/>
              <a:buNone/>
            </a:pPr>
            <a:r>
              <a:rPr lang="es-us" sz="28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Cómo funciona la espuma:</a:t>
            </a:r>
            <a:endParaRPr lang="en-US" altLang="en-US" sz="2200" dirty="0">
              <a:solidFill>
                <a:schemeClr val="bg1"/>
              </a:solidFill>
              <a:latin typeface="Arial" panose="020B0604020202020204" pitchFamily="34" charset="0"/>
              <a:ea typeface="ＭＳ Ｐゴシック" panose="020B0600070205080204" pitchFamily="34" charset="-128"/>
              <a:cs typeface="Arial" panose="020B0604020202020204" pitchFamily="34" charset="0"/>
            </a:endParaRPr>
          </a:p>
          <a:p>
            <a:pPr lvl="1" rtl="0" eaLnBrk="1" hangingPunct="1">
              <a:lnSpc>
                <a:spcPct val="90000"/>
              </a:lnSpc>
            </a:pPr>
            <a:r>
              <a:rPr lang="es-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Tetraedro de la espuma</a:t>
            </a:r>
            <a:r>
              <a:rPr lang="es-us" sz="24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a:t>
            </a:r>
            <a:endParaRPr lang="en-US" altLang="en-US" sz="2200" dirty="0">
              <a:solidFill>
                <a:schemeClr val="bg1"/>
              </a:solidFill>
              <a:latin typeface="Arial" panose="020B0604020202020204" pitchFamily="34" charset="0"/>
              <a:ea typeface="ＭＳ Ｐゴシック" panose="020B0600070205080204" pitchFamily="34" charset="-128"/>
              <a:cs typeface="Arial" panose="020B0604020202020204" pitchFamily="34" charset="0"/>
            </a:endParaRPr>
          </a:p>
          <a:p>
            <a:pPr lvl="2" rtl="0" eaLnBrk="1" hangingPunct="1">
              <a:lnSpc>
                <a:spcPct val="90000"/>
              </a:lnSpc>
            </a:pPr>
            <a:r>
              <a:rPr lang="es-us"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Antes de ser utilizado se debe dosificar y airear</a:t>
            </a:r>
          </a:p>
          <a:p>
            <a:pPr lvl="2" rtl="0" eaLnBrk="1" hangingPunct="1">
              <a:lnSpc>
                <a:spcPct val="90000"/>
              </a:lnSpc>
            </a:pPr>
            <a:r>
              <a:rPr lang="es-us"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4 elementos</a:t>
            </a:r>
            <a:r>
              <a:rPr lang="es-us" sz="22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a:t>
            </a:r>
          </a:p>
          <a:p>
            <a:pPr lvl="3" rtl="0" eaLnBrk="1" hangingPunct="1">
              <a:lnSpc>
                <a:spcPct val="90000"/>
              </a:lnSpc>
            </a:pPr>
            <a:r>
              <a:rPr lang="es-us" sz="22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Concentrado de espuma</a:t>
            </a:r>
          </a:p>
          <a:p>
            <a:pPr lvl="3" rtl="0" eaLnBrk="1" hangingPunct="1">
              <a:lnSpc>
                <a:spcPct val="90000"/>
              </a:lnSpc>
            </a:pPr>
            <a:r>
              <a:rPr lang="es-us" sz="22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Agua</a:t>
            </a:r>
          </a:p>
          <a:p>
            <a:pPr lvl="3" rtl="0" eaLnBrk="1" hangingPunct="1">
              <a:lnSpc>
                <a:spcPct val="90000"/>
              </a:lnSpc>
            </a:pPr>
            <a:r>
              <a:rPr lang="es-us" sz="22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Aire</a:t>
            </a:r>
          </a:p>
          <a:p>
            <a:pPr lvl="3" rtl="0" eaLnBrk="1" hangingPunct="1">
              <a:lnSpc>
                <a:spcPct val="90000"/>
              </a:lnSpc>
            </a:pPr>
            <a:r>
              <a:rPr lang="es-us" sz="22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Aireación.</a:t>
            </a:r>
          </a:p>
        </p:txBody>
      </p:sp>
      <p:pic>
        <p:nvPicPr>
          <p:cNvPr id="20484" name="Picture 3">
            <a:extLst>
              <a:ext uri="{FF2B5EF4-FFF2-40B4-BE49-F238E27FC236}">
                <a16:creationId xmlns:a16="http://schemas.microsoft.com/office/drawing/2014/main" id="{AF6CF2F8-01C5-4C53-A34E-E3A9DA6D69B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bwMode="auto">
          <a:xfrm>
            <a:off x="7315200" y="1524000"/>
            <a:ext cx="3386760" cy="3810000"/>
          </a:xfrm>
          <a:prstGeom prst="rect">
            <a:avLst/>
          </a:prstGeom>
          <a:noFill/>
          <a:ln w="9525">
            <a:solidFill>
              <a:schemeClr val="bg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8C0DC79D-6154-4F1F-9258-44DC38579E14}"/>
              </a:ext>
            </a:extLst>
          </p:cNvPr>
          <p:cNvSpPr>
            <a:spLocks noGrp="1"/>
          </p:cNvSpPr>
          <p:nvPr>
            <p:ph type="title"/>
          </p:nvPr>
        </p:nvSpPr>
        <p:spPr>
          <a:xfrm>
            <a:off x="609600" y="0"/>
            <a:ext cx="9525000" cy="808038"/>
          </a:xfrm>
        </p:spPr>
        <p:txBody>
          <a:bodyPr rtlCol="0"/>
          <a:lstStyle/>
          <a:p>
            <a:pPr rtl="0" eaLnBrk="1" hangingPunct="1"/>
            <a:r>
              <a:rPr lang="es-us" sz="4400" b="0" dirty="0">
                <a:solidFill>
                  <a:srgbClr val="003175"/>
                </a:solidFill>
                <a:latin typeface="Arial" panose="020B0604020202020204" pitchFamily="34" charset="0"/>
                <a:ea typeface="ＭＳ Ｐゴシック" panose="020B0600070205080204" pitchFamily="34" charset="-128"/>
                <a:cs typeface="Arial" panose="020B0604020202020204" pitchFamily="34" charset="0"/>
              </a:rPr>
              <a:t>Principios básicos de la espuma</a:t>
            </a:r>
          </a:p>
        </p:txBody>
      </p:sp>
      <p:sp>
        <p:nvSpPr>
          <p:cNvPr id="22531" name="Rectangle 3">
            <a:extLst>
              <a:ext uri="{FF2B5EF4-FFF2-40B4-BE49-F238E27FC236}">
                <a16:creationId xmlns:a16="http://schemas.microsoft.com/office/drawing/2014/main" id="{EBA53910-EF16-4441-B431-0084F9D603D1}"/>
              </a:ext>
            </a:extLst>
          </p:cNvPr>
          <p:cNvSpPr>
            <a:spLocks noGrp="1"/>
          </p:cNvSpPr>
          <p:nvPr>
            <p:ph idx="1"/>
          </p:nvPr>
        </p:nvSpPr>
        <p:spPr>
          <a:xfrm>
            <a:off x="609600" y="1371600"/>
            <a:ext cx="11277600" cy="4449763"/>
          </a:xfrm>
        </p:spPr>
        <p:txBody>
          <a:bodyPr rtlCol="0"/>
          <a:lstStyle/>
          <a:p>
            <a:pPr rtl="0" eaLnBrk="1" hangingPunct="1">
              <a:lnSpc>
                <a:spcPct val="90000"/>
              </a:lnSpc>
            </a:pPr>
            <a:r>
              <a:rPr lang="es-us" sz="28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¿Para qué es eficaz la espuma?</a:t>
            </a:r>
          </a:p>
          <a:p>
            <a:pPr lvl="1" rtl="0" eaLnBrk="1" hangingPunct="1">
              <a:lnSpc>
                <a:spcPct val="90000"/>
              </a:lnSpc>
            </a:pPr>
            <a:r>
              <a:rPr lang="es-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Eficaz para suprimir vapores y extinguir incendios de Clase B</a:t>
            </a:r>
          </a:p>
          <a:p>
            <a:pPr lvl="2" rtl="0" eaLnBrk="1" hangingPunct="1">
              <a:lnSpc>
                <a:spcPct val="90000"/>
              </a:lnSpc>
            </a:pPr>
            <a:r>
              <a:rPr lang="es-us"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No es efectivo en gases inflamables presurizados</a:t>
            </a:r>
          </a:p>
          <a:p>
            <a:pPr lvl="2" rtl="0" eaLnBrk="1" hangingPunct="1">
              <a:lnSpc>
                <a:spcPct val="90000"/>
              </a:lnSpc>
            </a:pPr>
            <a:r>
              <a:rPr lang="es-us"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No es efectivo en metales combustibles</a:t>
            </a:r>
          </a:p>
          <a:p>
            <a:pPr lvl="1" rtl="0" eaLnBrk="1" hangingPunct="1">
              <a:lnSpc>
                <a:spcPct val="90000"/>
              </a:lnSpc>
            </a:pPr>
            <a:r>
              <a:rPr lang="es-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2 categorías de productos Clase B:</a:t>
            </a:r>
          </a:p>
          <a:p>
            <a:pPr lvl="2" rtl="0" eaLnBrk="1" hangingPunct="1">
              <a:lnSpc>
                <a:spcPct val="90000"/>
              </a:lnSpc>
            </a:pPr>
            <a:r>
              <a:rPr lang="es-us"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Hidrocarburos </a:t>
            </a:r>
          </a:p>
          <a:p>
            <a:pPr lvl="3" rtl="0" eaLnBrk="1" hangingPunct="1">
              <a:lnSpc>
                <a:spcPct val="90000"/>
              </a:lnSpc>
            </a:pPr>
            <a:r>
              <a:rPr lang="es-us" sz="22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Espumas listadas como AFFF</a:t>
            </a:r>
          </a:p>
          <a:p>
            <a:pPr lvl="2" rtl="0" eaLnBrk="1" hangingPunct="1">
              <a:lnSpc>
                <a:spcPct val="90000"/>
              </a:lnSpc>
            </a:pPr>
            <a:r>
              <a:rPr lang="es-us"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Disolventes polares</a:t>
            </a:r>
          </a:p>
          <a:p>
            <a:pPr lvl="3" rtl="0" eaLnBrk="1" hangingPunct="1">
              <a:lnSpc>
                <a:spcPct val="90000"/>
              </a:lnSpc>
            </a:pPr>
            <a:r>
              <a:rPr lang="es-us" sz="22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AR-AFFF</a:t>
            </a:r>
          </a:p>
          <a:p>
            <a:pPr rtl="0" eaLnBrk="1" hangingPunct="1">
              <a:lnSpc>
                <a:spcPct val="90000"/>
              </a:lnSpc>
            </a:pPr>
            <a:r>
              <a:rPr lang="es-us" sz="28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Nunca mezcle concentrados de espuma de diferentes fabricantes</a:t>
            </a:r>
          </a:p>
          <a:p>
            <a:pPr marL="457200" lvl="1" indent="0" rtl="0" eaLnBrk="1" hangingPunct="1">
              <a:lnSpc>
                <a:spcPct val="90000"/>
              </a:lnSpc>
              <a:buNone/>
            </a:pPr>
            <a:endParaRPr lang="en-US" altLang="en-US" sz="2000" dirty="0">
              <a:solidFill>
                <a:schemeClr val="bg1"/>
              </a:solidFill>
              <a:latin typeface="Arial" panose="020B0604020202020204" pitchFamily="34" charset="0"/>
              <a:ea typeface="ＭＳ Ｐゴシック" panose="020B0600070205080204" pitchFamily="34" charset="-128"/>
              <a:cs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C7CC21A0-FEFD-413F-9F12-36B0BF123DF9}"/>
              </a:ext>
            </a:extLst>
          </p:cNvPr>
          <p:cNvSpPr>
            <a:spLocks noGrp="1"/>
          </p:cNvSpPr>
          <p:nvPr>
            <p:ph type="title"/>
          </p:nvPr>
        </p:nvSpPr>
        <p:spPr>
          <a:xfrm>
            <a:off x="609600" y="0"/>
            <a:ext cx="9525000" cy="808038"/>
          </a:xfrm>
        </p:spPr>
        <p:txBody>
          <a:bodyPr rtlCol="0"/>
          <a:lstStyle/>
          <a:p>
            <a:pPr rtl="0" eaLnBrk="1" hangingPunct="1"/>
            <a:r>
              <a:rPr lang="es-us" sz="4400" b="0" dirty="0">
                <a:solidFill>
                  <a:srgbClr val="003175"/>
                </a:solidFill>
                <a:latin typeface="Arial" panose="020B0604020202020204" pitchFamily="34" charset="0"/>
                <a:ea typeface="ＭＳ Ｐゴシック" panose="020B0600070205080204" pitchFamily="34" charset="-128"/>
                <a:cs typeface="Arial" panose="020B0604020202020204" pitchFamily="34" charset="0"/>
              </a:rPr>
              <a:t>Principios básicos de la espuma</a:t>
            </a:r>
            <a:endParaRPr lang="en-US" altLang="en-US" sz="4400" b="0" dirty="0">
              <a:solidFill>
                <a:srgbClr val="003175"/>
              </a:solidFill>
              <a:latin typeface="Verdana" panose="020B0604030504040204" pitchFamily="34" charset="0"/>
              <a:ea typeface="ＭＳ Ｐゴシック" panose="020B0600070205080204" pitchFamily="34" charset="-128"/>
              <a:cs typeface="Arial" panose="020B0604020202020204" pitchFamily="34" charset="0"/>
            </a:endParaRPr>
          </a:p>
        </p:txBody>
      </p:sp>
      <p:sp>
        <p:nvSpPr>
          <p:cNvPr id="24579" name="Rectangle 3">
            <a:extLst>
              <a:ext uri="{FF2B5EF4-FFF2-40B4-BE49-F238E27FC236}">
                <a16:creationId xmlns:a16="http://schemas.microsoft.com/office/drawing/2014/main" id="{9C21CD2B-C5E4-4CAC-AC04-2E90A348C0CA}"/>
              </a:ext>
            </a:extLst>
          </p:cNvPr>
          <p:cNvSpPr>
            <a:spLocks noGrp="1"/>
          </p:cNvSpPr>
          <p:nvPr>
            <p:ph idx="1"/>
          </p:nvPr>
        </p:nvSpPr>
        <p:spPr>
          <a:xfrm>
            <a:off x="609600" y="1371600"/>
            <a:ext cx="10744200" cy="4449763"/>
          </a:xfrm>
        </p:spPr>
        <p:txBody>
          <a:bodyPr rtlCol="0"/>
          <a:lstStyle/>
          <a:p>
            <a:pPr marL="0" indent="0" rtl="0" eaLnBrk="1" hangingPunct="1">
              <a:lnSpc>
                <a:spcPct val="90000"/>
              </a:lnSpc>
              <a:buFont typeface="Arial" panose="020B0604020202020204" pitchFamily="34" charset="0"/>
              <a:buNone/>
            </a:pPr>
            <a:r>
              <a:rPr lang="es-us" sz="28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Tipos de espuma:</a:t>
            </a:r>
          </a:p>
          <a:p>
            <a:pPr lvl="1" rtl="0" eaLnBrk="1" hangingPunct="1">
              <a:lnSpc>
                <a:spcPct val="90000"/>
              </a:lnSpc>
            </a:pPr>
            <a:r>
              <a:rPr lang="es-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Espuma proteica</a:t>
            </a:r>
          </a:p>
          <a:p>
            <a:pPr lvl="2" rtl="0" eaLnBrk="1" hangingPunct="1">
              <a:lnSpc>
                <a:spcPct val="90000"/>
              </a:lnSpc>
            </a:pPr>
            <a:r>
              <a:rPr lang="es-us"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Hecho de productos de proteínas naturales </a:t>
            </a:r>
            <a:br>
              <a:rPr lang="es-us"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br>
            <a:r>
              <a:rPr lang="es-us"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como soja, picos de pollo, espinas de </a:t>
            </a:r>
            <a:br>
              <a:rPr lang="es-us"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br>
            <a:r>
              <a:rPr lang="es-us"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pescado y pezuñas de animales, junto </a:t>
            </a:r>
            <a:br>
              <a:rPr lang="es-us"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br>
            <a:r>
              <a:rPr lang="es-us"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con otros aditivos estabilizadores</a:t>
            </a:r>
          </a:p>
          <a:p>
            <a:pPr lvl="1" rtl="0" eaLnBrk="1" hangingPunct="1">
              <a:lnSpc>
                <a:spcPct val="90000"/>
              </a:lnSpc>
            </a:pPr>
            <a:r>
              <a:rPr lang="es-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Espuma de </a:t>
            </a:r>
            <a:r>
              <a:rPr lang="es-us" sz="2600" dirty="0" err="1">
                <a:solidFill>
                  <a:schemeClr val="bg1"/>
                </a:solidFill>
                <a:latin typeface="Arial" panose="020B0604020202020204" pitchFamily="34" charset="0"/>
                <a:ea typeface="ＭＳ Ｐゴシック" panose="020B0600070205080204" pitchFamily="34" charset="-128"/>
                <a:cs typeface="Arial" panose="020B0604020202020204" pitchFamily="34" charset="0"/>
              </a:rPr>
              <a:t>fluoroproteínas</a:t>
            </a:r>
            <a:endParaRPr lang="es-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endParaRPr>
          </a:p>
          <a:p>
            <a:pPr lvl="2" rtl="0" eaLnBrk="1" hangingPunct="1">
              <a:lnSpc>
                <a:spcPct val="90000"/>
              </a:lnSpc>
            </a:pPr>
            <a:r>
              <a:rPr lang="es-us"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Combinación de espuma a base de proteínas derivada de concentrados de espuma de proteínas y tensioactivos </a:t>
            </a:r>
            <a:r>
              <a:rPr lang="es-us" dirty="0" err="1">
                <a:solidFill>
                  <a:schemeClr val="bg1"/>
                </a:solidFill>
                <a:latin typeface="Arial" panose="020B0604020202020204" pitchFamily="34" charset="0"/>
                <a:ea typeface="ＭＳ Ｐゴシック" panose="020B0600070205080204" pitchFamily="34" charset="-128"/>
                <a:cs typeface="Arial" panose="020B0604020202020204" pitchFamily="34" charset="0"/>
              </a:rPr>
              <a:t>fluoroquímicos</a:t>
            </a:r>
            <a:endParaRPr lang="es-us" dirty="0">
              <a:solidFill>
                <a:schemeClr val="bg1"/>
              </a:solidFill>
              <a:latin typeface="Arial" panose="020B0604020202020204" pitchFamily="34" charset="0"/>
              <a:ea typeface="ＭＳ Ｐゴシック" panose="020B0600070205080204" pitchFamily="34" charset="-128"/>
              <a:cs typeface="Arial" panose="020B0604020202020204" pitchFamily="34" charset="0"/>
            </a:endParaRPr>
          </a:p>
          <a:p>
            <a:pPr lvl="2" rtl="0" eaLnBrk="1" hangingPunct="1">
              <a:lnSpc>
                <a:spcPct val="90000"/>
              </a:lnSpc>
            </a:pPr>
            <a:endParaRPr lang="en-US" altLang="en-US" sz="2000" dirty="0">
              <a:latin typeface="Verdana" panose="020B0604030504040204" pitchFamily="34" charset="0"/>
              <a:ea typeface="ＭＳ Ｐゴシック" panose="020B0600070205080204" pitchFamily="34" charset="-128"/>
            </a:endParaRPr>
          </a:p>
        </p:txBody>
      </p:sp>
      <p:pic>
        <p:nvPicPr>
          <p:cNvPr id="2" name="Picture 1">
            <a:extLst>
              <a:ext uri="{FF2B5EF4-FFF2-40B4-BE49-F238E27FC236}">
                <a16:creationId xmlns:a16="http://schemas.microsoft.com/office/drawing/2014/main" id="{B714A35E-B43B-4282-9194-574E8F0D1E79}"/>
              </a:ext>
            </a:extLst>
          </p:cNvPr>
          <p:cNvPicPr>
            <a:picLocks noChangeAspect="1"/>
          </p:cNvPicPr>
          <p:nvPr/>
        </p:nvPicPr>
        <p:blipFill>
          <a:blip r:embed="rId3"/>
          <a:stretch>
            <a:fillRect/>
          </a:stretch>
        </p:blipFill>
        <p:spPr>
          <a:xfrm>
            <a:off x="8382000" y="1295400"/>
            <a:ext cx="3035954" cy="2517940"/>
          </a:xfrm>
          <a:prstGeom prst="rect">
            <a:avLst/>
          </a:prstGeom>
          <a:ln>
            <a:solidFill>
              <a:schemeClr val="tx1"/>
            </a:solidFill>
          </a:ln>
          <a:effectLst>
            <a:outerShdw blurRad="50800" dist="38100" dir="2700000" algn="tl" rotWithShape="0">
              <a:prstClr val="black">
                <a:alpha val="40000"/>
              </a:prst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a:extLst>
              <a:ext uri="{FF2B5EF4-FFF2-40B4-BE49-F238E27FC236}">
                <a16:creationId xmlns:a16="http://schemas.microsoft.com/office/drawing/2014/main" id="{69F48814-8692-420F-9592-A6A68AE609F0}"/>
              </a:ext>
            </a:extLst>
          </p:cNvPr>
          <p:cNvSpPr>
            <a:spLocks noGrp="1"/>
          </p:cNvSpPr>
          <p:nvPr>
            <p:ph type="title"/>
          </p:nvPr>
        </p:nvSpPr>
        <p:spPr>
          <a:xfrm>
            <a:off x="609600" y="0"/>
            <a:ext cx="9525000" cy="838200"/>
          </a:xfrm>
        </p:spPr>
        <p:txBody>
          <a:bodyPr rtlCol="0"/>
          <a:lstStyle/>
          <a:p>
            <a:pPr rtl="0" eaLnBrk="1" hangingPunct="1"/>
            <a:r>
              <a:rPr lang="es-us" sz="4400" b="0">
                <a:solidFill>
                  <a:srgbClr val="003175"/>
                </a:solidFill>
                <a:latin typeface="Arial" panose="020B0604020202020204" pitchFamily="34" charset="0"/>
                <a:ea typeface="ＭＳ Ｐゴシック" panose="020B0600070205080204" pitchFamily="34" charset="-128"/>
                <a:cs typeface="Arial" panose="020B0604020202020204" pitchFamily="34" charset="0"/>
              </a:rPr>
              <a:t>Principios básicos de la espuma</a:t>
            </a:r>
          </a:p>
        </p:txBody>
      </p:sp>
      <p:sp>
        <p:nvSpPr>
          <p:cNvPr id="2" name="TextBox 1">
            <a:extLst>
              <a:ext uri="{FF2B5EF4-FFF2-40B4-BE49-F238E27FC236}">
                <a16:creationId xmlns:a16="http://schemas.microsoft.com/office/drawing/2014/main" id="{2B2430A8-3A4E-437B-9B44-609521E20E16}"/>
              </a:ext>
            </a:extLst>
          </p:cNvPr>
          <p:cNvSpPr txBox="1"/>
          <p:nvPr/>
        </p:nvSpPr>
        <p:spPr>
          <a:xfrm>
            <a:off x="457200" y="1359962"/>
            <a:ext cx="11582400" cy="4355038"/>
          </a:xfrm>
          <a:prstGeom prst="rect">
            <a:avLst/>
          </a:prstGeom>
          <a:noFill/>
        </p:spPr>
        <p:txBody>
          <a:bodyPr wrap="square" rtlCol="0">
            <a:spAutoFit/>
          </a:bodyPr>
          <a:lstStyle/>
          <a:p>
            <a:pPr marL="0" indent="0" rtl="0" eaLnBrk="1" hangingPunct="1">
              <a:lnSpc>
                <a:spcPct val="110000"/>
              </a:lnSpc>
              <a:buFont typeface="Arial" panose="020B0604020202020204" pitchFamily="34" charset="0"/>
              <a:buNone/>
              <a:defRPr/>
            </a:pPr>
            <a:r>
              <a:rPr lang="es-us" sz="2600" dirty="0">
                <a:solidFill>
                  <a:schemeClr val="bg1"/>
                </a:solidFill>
                <a:latin typeface="Arial"/>
                <a:cs typeface="Arial"/>
              </a:rPr>
              <a:t>Tipos de espuma:</a:t>
            </a:r>
          </a:p>
          <a:p>
            <a:pPr lvl="1" rtl="0" eaLnBrk="1" hangingPunct="1">
              <a:lnSpc>
                <a:spcPct val="110000"/>
              </a:lnSpc>
              <a:buFont typeface="Arial" charset="0"/>
              <a:buChar char="–"/>
              <a:defRPr/>
            </a:pPr>
            <a:r>
              <a:rPr lang="es-us" dirty="0">
                <a:solidFill>
                  <a:schemeClr val="bg1"/>
                </a:solidFill>
                <a:latin typeface="Arial"/>
                <a:cs typeface="Arial"/>
              </a:rPr>
              <a:t>Espuma formadora de película acuosa (AFFF)</a:t>
            </a:r>
          </a:p>
          <a:p>
            <a:pPr marL="1257300" lvl="2" indent="-342900" eaLnBrk="1" hangingPunct="1">
              <a:lnSpc>
                <a:spcPct val="110000"/>
              </a:lnSpc>
              <a:buFont typeface="Arial" panose="020B0604020202020204" pitchFamily="34" charset="0"/>
              <a:buChar char="•"/>
              <a:defRPr/>
            </a:pPr>
            <a:r>
              <a:rPr lang="es-us" sz="2200" dirty="0">
                <a:solidFill>
                  <a:schemeClr val="bg1"/>
                </a:solidFill>
                <a:latin typeface="Arial"/>
                <a:cs typeface="Arial"/>
              </a:rPr>
              <a:t>Espuma sintética que consiste en tensioactivos </a:t>
            </a:r>
            <a:r>
              <a:rPr lang="es-us" sz="2200" dirty="0" err="1">
                <a:solidFill>
                  <a:schemeClr val="bg1"/>
                </a:solidFill>
                <a:latin typeface="Arial"/>
                <a:cs typeface="Arial"/>
              </a:rPr>
              <a:t>fluoroquímicos</a:t>
            </a:r>
            <a:r>
              <a:rPr lang="es-us" sz="2200" dirty="0">
                <a:solidFill>
                  <a:schemeClr val="bg1"/>
                </a:solidFill>
                <a:latin typeface="Arial"/>
                <a:cs typeface="Arial"/>
              </a:rPr>
              <a:t> e hidrocarbonados combinados con disolventes de alto punto de ebullición y agua</a:t>
            </a:r>
          </a:p>
          <a:p>
            <a:pPr lvl="1" rtl="0" eaLnBrk="1" hangingPunct="1">
              <a:lnSpc>
                <a:spcPct val="110000"/>
              </a:lnSpc>
              <a:buFont typeface="Arial" charset="0"/>
              <a:buChar char="–"/>
              <a:defRPr/>
            </a:pPr>
            <a:r>
              <a:rPr lang="es-us" dirty="0">
                <a:solidFill>
                  <a:schemeClr val="bg1"/>
                </a:solidFill>
                <a:latin typeface="Arial"/>
                <a:cs typeface="Arial"/>
              </a:rPr>
              <a:t>Espuma de </a:t>
            </a:r>
            <a:r>
              <a:rPr lang="es-us" dirty="0" err="1">
                <a:solidFill>
                  <a:schemeClr val="bg1"/>
                </a:solidFill>
                <a:latin typeface="Arial"/>
                <a:cs typeface="Arial"/>
              </a:rPr>
              <a:t>fluoroproteína</a:t>
            </a:r>
            <a:r>
              <a:rPr lang="es-us" dirty="0">
                <a:solidFill>
                  <a:schemeClr val="bg1"/>
                </a:solidFill>
                <a:latin typeface="Arial"/>
                <a:cs typeface="Arial"/>
              </a:rPr>
              <a:t> formadora de película (FFFP)</a:t>
            </a:r>
          </a:p>
          <a:p>
            <a:pPr marL="1257300" lvl="2" indent="-342900" eaLnBrk="1" hangingPunct="1">
              <a:lnSpc>
                <a:spcPct val="110000"/>
              </a:lnSpc>
              <a:buFont typeface="Arial" panose="020B0604020202020204" pitchFamily="34" charset="0"/>
              <a:buChar char="•"/>
              <a:defRPr/>
            </a:pPr>
            <a:r>
              <a:rPr lang="es-us" sz="2200" dirty="0">
                <a:solidFill>
                  <a:schemeClr val="bg1"/>
                </a:solidFill>
                <a:latin typeface="Arial"/>
                <a:cs typeface="Arial"/>
              </a:rPr>
              <a:t>Basada en la tecnología de espuma de </a:t>
            </a:r>
            <a:r>
              <a:rPr lang="es-us" sz="2200" dirty="0" err="1">
                <a:solidFill>
                  <a:schemeClr val="bg1"/>
                </a:solidFill>
                <a:latin typeface="Arial"/>
                <a:cs typeface="Arial"/>
              </a:rPr>
              <a:t>fluoroproteínas</a:t>
            </a:r>
            <a:r>
              <a:rPr lang="es-us" sz="2200" dirty="0">
                <a:solidFill>
                  <a:schemeClr val="bg1"/>
                </a:solidFill>
                <a:latin typeface="Arial"/>
                <a:cs typeface="Arial"/>
              </a:rPr>
              <a:t> con capacidades AFFF</a:t>
            </a:r>
          </a:p>
          <a:p>
            <a:pPr marL="1257300" lvl="2" indent="-342900" eaLnBrk="1" hangingPunct="1">
              <a:lnSpc>
                <a:spcPct val="110000"/>
              </a:lnSpc>
              <a:buFont typeface="Arial" panose="020B0604020202020204" pitchFamily="34" charset="0"/>
              <a:buChar char="•"/>
              <a:defRPr/>
            </a:pPr>
            <a:r>
              <a:rPr lang="es-us" sz="2200" dirty="0">
                <a:solidFill>
                  <a:schemeClr val="bg1"/>
                </a:solidFill>
                <a:latin typeface="Arial"/>
                <a:cs typeface="Arial"/>
              </a:rPr>
              <a:t>Capacidades de AFFF con la resistencia al calor de la espuma de </a:t>
            </a:r>
            <a:r>
              <a:rPr lang="es-us" sz="2200" dirty="0" err="1">
                <a:solidFill>
                  <a:schemeClr val="bg1"/>
                </a:solidFill>
                <a:latin typeface="Arial"/>
                <a:cs typeface="Arial"/>
              </a:rPr>
              <a:t>fluoroproteína</a:t>
            </a:r>
            <a:endParaRPr lang="es-us" sz="2200" dirty="0">
              <a:solidFill>
                <a:schemeClr val="bg1"/>
              </a:solidFill>
              <a:latin typeface="Arial"/>
              <a:cs typeface="Arial"/>
            </a:endParaRPr>
          </a:p>
          <a:p>
            <a:pPr lvl="1" rtl="0" eaLnBrk="1" hangingPunct="1">
              <a:lnSpc>
                <a:spcPct val="110000"/>
              </a:lnSpc>
              <a:buFont typeface="Arial" charset="0"/>
              <a:buChar char="–"/>
              <a:defRPr/>
            </a:pPr>
            <a:r>
              <a:rPr lang="es-us" dirty="0">
                <a:solidFill>
                  <a:schemeClr val="bg1"/>
                </a:solidFill>
                <a:latin typeface="Arial"/>
                <a:cs typeface="Arial"/>
              </a:rPr>
              <a:t>Espuma formadora de película acuosa resistente al alcohol (AR-AFFF, ATC)</a:t>
            </a:r>
          </a:p>
          <a:p>
            <a:pPr marL="1257300" lvl="2" indent="-342900" eaLnBrk="1" hangingPunct="1">
              <a:lnSpc>
                <a:spcPct val="110000"/>
              </a:lnSpc>
              <a:buFont typeface="Arial" panose="020B0604020202020204" pitchFamily="34" charset="0"/>
              <a:buChar char="•"/>
              <a:defRPr/>
            </a:pPr>
            <a:r>
              <a:rPr lang="es-us" sz="2200" dirty="0">
                <a:solidFill>
                  <a:schemeClr val="bg1"/>
                </a:solidFill>
                <a:latin typeface="Arial"/>
                <a:cs typeface="Arial"/>
              </a:rPr>
              <a:t>Cuando las espumas AR se aplican a un combustible disolvente polar, crean a menudo una membrana polimérica en lugar de una película sobre el combustible</a:t>
            </a:r>
          </a:p>
          <a:p>
            <a:endParaRPr lang="en-US" dirty="0"/>
          </a:p>
        </p:txBody>
      </p:sp>
    </p:spTree>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38BD9980522ED479C512EC977991EAE" ma:contentTypeVersion="13" ma:contentTypeDescription="Create a new document." ma:contentTypeScope="" ma:versionID="14ee48337cd9bca6bcec809af2f25d54">
  <xsd:schema xmlns:xsd="http://www.w3.org/2001/XMLSchema" xmlns:xs="http://www.w3.org/2001/XMLSchema" xmlns:p="http://schemas.microsoft.com/office/2006/metadata/properties" xmlns:ns2="9659d145-d520-4658-b925-eca3bc946a0b" xmlns:ns3="679f892f-2c11-43a9-b10f-e0092ef5799b" targetNamespace="http://schemas.microsoft.com/office/2006/metadata/properties" ma:root="true" ma:fieldsID="cf40a550308b68aefc8db5915aa2ac90" ns2:_="" ns3:_="">
    <xsd:import namespace="9659d145-d520-4658-b925-eca3bc946a0b"/>
    <xsd:import namespace="679f892f-2c11-43a9-b10f-e0092ef5799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59d145-d520-4658-b925-eca3bc946a0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79f892f-2c11-43a9-b10f-e0092ef5799b"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0270BC8-A239-47AE-8B5E-BF8313271B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659d145-d520-4658-b925-eca3bc946a0b"/>
    <ds:schemaRef ds:uri="679f892f-2c11-43a9-b10f-e0092ef579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5F40B35-191C-40E8-ACDD-9B64C80E9E44}">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679f892f-2c11-43a9-b10f-e0092ef5799b"/>
    <ds:schemaRef ds:uri="9659d145-d520-4658-b925-eca3bc946a0b"/>
    <ds:schemaRef ds:uri="http://www.w3.org/XML/1998/namespace"/>
    <ds:schemaRef ds:uri="http://purl.org/dc/dcmitype/"/>
  </ds:schemaRefs>
</ds:datastoreItem>
</file>

<file path=customXml/itemProps3.xml><?xml version="1.0" encoding="utf-8"?>
<ds:datastoreItem xmlns:ds="http://schemas.openxmlformats.org/officeDocument/2006/customXml" ds:itemID="{5ABBAC14-521E-40BD-B18F-25F9960F8C0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50948</TotalTime>
  <Words>10164</Words>
  <Application>Microsoft Office PowerPoint</Application>
  <PresentationFormat>Widescreen</PresentationFormat>
  <Paragraphs>697</Paragraphs>
  <Slides>39</Slides>
  <Notes>39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Arial</vt:lpstr>
      <vt:lpstr>Calibri</vt:lpstr>
      <vt:lpstr>Verdana</vt:lpstr>
      <vt:lpstr>Wingdings</vt:lpstr>
      <vt:lpstr>1_Office Theme</vt:lpstr>
      <vt:lpstr>PowerPoint Presentation</vt:lpstr>
      <vt:lpstr>Objetivo</vt:lpstr>
      <vt:lpstr>Introducción</vt:lpstr>
      <vt:lpstr>Principios básicos de la espuma</vt:lpstr>
      <vt:lpstr>Principios básicos de la espuma </vt:lpstr>
      <vt:lpstr>Principios básicos de la espuma</vt:lpstr>
      <vt:lpstr>Principios básicos de la espuma</vt:lpstr>
      <vt:lpstr>Principios básicos de la espuma</vt:lpstr>
      <vt:lpstr>Principios básicos de la espuma</vt:lpstr>
      <vt:lpstr>Principios básicos de la espuma</vt:lpstr>
      <vt:lpstr>Principios básicos de la espuma</vt:lpstr>
      <vt:lpstr> </vt:lpstr>
      <vt:lpstr>PowerPoint Presentation</vt:lpstr>
      <vt:lpstr>Características de la espuma</vt:lpstr>
      <vt:lpstr>Principios básicos de la espuma</vt:lpstr>
      <vt:lpstr>Principios básicos de la espuma</vt:lpstr>
      <vt:lpstr>Principios básicos de la espuma</vt:lpstr>
      <vt:lpstr>Hidrante con boquilla de espuma</vt:lpstr>
      <vt:lpstr>Principios básicos de la espuma</vt:lpstr>
      <vt:lpstr>Remolques de espuma</vt:lpstr>
      <vt:lpstr>Equipo de espumas  especializadas</vt:lpstr>
      <vt:lpstr>Principios básicos de la espuma</vt:lpstr>
      <vt:lpstr>Principios básicos de la espuma</vt:lpstr>
      <vt:lpstr>PowerPoint Presentation</vt:lpstr>
      <vt:lpstr>Espuma para etanol y combustibles mezclados con etanol</vt:lpstr>
      <vt:lpstr>Recomendaciones de espuma  para los departamentos de bomberos</vt:lpstr>
      <vt:lpstr>Tasas de aplicación de las  espumas</vt:lpstr>
      <vt:lpstr>Datos sobre la espuma resistente  al alcohol</vt:lpstr>
      <vt:lpstr>Evaluación de lugares de  incidentes con etanol</vt:lpstr>
      <vt:lpstr>Evaluación de lugares de  incidentes con etanol</vt:lpstr>
      <vt:lpstr>Fórmula de aplicación</vt:lpstr>
      <vt:lpstr>Tasas de aplicación</vt:lpstr>
      <vt:lpstr>PowerPoint Presentation</vt:lpstr>
      <vt:lpstr>PowerPoint Presentation</vt:lpstr>
      <vt:lpstr> Requisitos de concentrado </vt:lpstr>
      <vt:lpstr>Tasas de aplicación  </vt:lpstr>
      <vt:lpstr>Ejemplo: Cálculo del derrame</vt:lpstr>
      <vt:lpstr>Ejemplo: Combustible mezclado  con etanol Cálculo del derrame</vt:lpstr>
      <vt:lpstr>Resumen</vt:lpstr>
    </vt:vector>
  </TitlesOfParts>
  <Company>Andrew Johnson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RFA</dc:creator>
  <cp:lastModifiedBy>Missy Ruff</cp:lastModifiedBy>
  <cp:revision>330</cp:revision>
  <cp:lastPrinted>2016-01-28T23:23:18Z</cp:lastPrinted>
  <dcterms:modified xsi:type="dcterms:W3CDTF">2022-03-16T21:02:08Z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0x010100238BD9980522ED479C512EC977991EAE</vt:lpwstr>
  </property>
</Properties>
</file>