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315" r:id="rId5"/>
    <p:sldId id="307" r:id="rId6"/>
    <p:sldId id="308" r:id="rId7"/>
    <p:sldId id="309" r:id="rId8"/>
    <p:sldId id="310" r:id="rId9"/>
    <p:sldId id="314" r:id="rId10"/>
    <p:sldId id="312" r:id="rId11"/>
    <p:sldId id="313" r:id="rId12"/>
    <p:sldId id="316" r:id="rId13"/>
  </p:sldIdLst>
  <p:sldSz cx="12192000" cy="6858000"/>
  <p:notesSz cx="7010400" cy="9296400"/>
  <p:defaultTextStyle>
    <a:defPPr rtl="0">
      <a:defRPr lang="es-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317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4B419-4AA8-4766-8067-C95BEBD1EF3B}" v="76" dt="2022-03-16T20:13:56.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68284" autoAdjust="0"/>
  </p:normalViewPr>
  <p:slideViewPr>
    <p:cSldViewPr>
      <p:cViewPr varScale="1">
        <p:scale>
          <a:sx n="87" d="100"/>
          <a:sy n="87" d="100"/>
        </p:scale>
        <p:origin x="1396" y="92"/>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47E38EB0-05AA-4553-B1A4-EA3ADE653449}"/>
    <pc:docChg chg="custSel modSld">
      <pc:chgData name="Missy Ruff" userId="2fedf697-c7c4-47e5-81d4-5bd69038a8f8" providerId="ADAL" clId="{47E38EB0-05AA-4553-B1A4-EA3ADE653449}" dt="2021-12-04T21:24:31.459" v="31"/>
      <pc:docMkLst>
        <pc:docMk/>
      </pc:docMkLst>
      <pc:sldChg chg="modNotes modNotesTx">
        <pc:chgData name="Missy Ruff" userId="2fedf697-c7c4-47e5-81d4-5bd69038a8f8" providerId="ADAL" clId="{47E38EB0-05AA-4553-B1A4-EA3ADE653449}" dt="2021-12-04T21:16:37.604" v="1" actId="27636"/>
        <pc:sldMkLst>
          <pc:docMk/>
          <pc:sldMk cId="0" sldId="308"/>
        </pc:sldMkLst>
      </pc:sldChg>
      <pc:sldChg chg="modNotesTx">
        <pc:chgData name="Missy Ruff" userId="2fedf697-c7c4-47e5-81d4-5bd69038a8f8" providerId="ADAL" clId="{47E38EB0-05AA-4553-B1A4-EA3ADE653449}" dt="2021-12-04T21:16:52.218" v="9" actId="12"/>
        <pc:sldMkLst>
          <pc:docMk/>
          <pc:sldMk cId="0" sldId="309"/>
        </pc:sldMkLst>
      </pc:sldChg>
      <pc:sldChg chg="modNotesTx">
        <pc:chgData name="Missy Ruff" userId="2fedf697-c7c4-47e5-81d4-5bd69038a8f8" providerId="ADAL" clId="{47E38EB0-05AA-4553-B1A4-EA3ADE653449}" dt="2021-12-04T21:17:27.141" v="17" actId="12"/>
        <pc:sldMkLst>
          <pc:docMk/>
          <pc:sldMk cId="0" sldId="310"/>
        </pc:sldMkLst>
      </pc:sldChg>
      <pc:sldChg chg="modNotesTx">
        <pc:chgData name="Missy Ruff" userId="2fedf697-c7c4-47e5-81d4-5bd69038a8f8" providerId="ADAL" clId="{47E38EB0-05AA-4553-B1A4-EA3ADE653449}" dt="2021-12-04T21:24:31.459" v="31"/>
        <pc:sldMkLst>
          <pc:docMk/>
          <pc:sldMk cId="0" sldId="312"/>
        </pc:sldMkLst>
      </pc:sldChg>
      <pc:sldChg chg="modNotes modNotesTx">
        <pc:chgData name="Missy Ruff" userId="2fedf697-c7c4-47e5-81d4-5bd69038a8f8" providerId="ADAL" clId="{47E38EB0-05AA-4553-B1A4-EA3ADE653449}" dt="2021-12-04T21:24:29.639" v="30" actId="27636"/>
        <pc:sldMkLst>
          <pc:docMk/>
          <pc:sldMk cId="0" sldId="314"/>
        </pc:sldMkLst>
      </pc:sldChg>
    </pc:docChg>
  </pc:docChgLst>
  <pc:docChgLst>
    <pc:chgData name="Missy Ruff" userId="2fedf697-c7c4-47e5-81d4-5bd69038a8f8" providerId="ADAL" clId="{1EE4B419-4AA8-4766-8067-C95BEBD1EF3B}"/>
    <pc:docChg chg="undo custSel modSld">
      <pc:chgData name="Missy Ruff" userId="2fedf697-c7c4-47e5-81d4-5bd69038a8f8" providerId="ADAL" clId="{1EE4B419-4AA8-4766-8067-C95BEBD1EF3B}" dt="2022-03-16T20:13:56.953" v="125" actId="14100"/>
      <pc:docMkLst>
        <pc:docMk/>
      </pc:docMkLst>
      <pc:sldChg chg="modSp mod">
        <pc:chgData name="Missy Ruff" userId="2fedf697-c7c4-47e5-81d4-5bd69038a8f8" providerId="ADAL" clId="{1EE4B419-4AA8-4766-8067-C95BEBD1EF3B}" dt="2022-03-16T20:07:17.125" v="68" actId="1035"/>
        <pc:sldMkLst>
          <pc:docMk/>
          <pc:sldMk cId="0" sldId="307"/>
        </pc:sldMkLst>
        <pc:spChg chg="mod">
          <ac:chgData name="Missy Ruff" userId="2fedf697-c7c4-47e5-81d4-5bd69038a8f8" providerId="ADAL" clId="{1EE4B419-4AA8-4766-8067-C95BEBD1EF3B}" dt="2022-03-16T20:07:17.125" v="68" actId="1035"/>
          <ac:spMkLst>
            <pc:docMk/>
            <pc:sldMk cId="0" sldId="307"/>
            <ac:spMk id="9219" creationId="{4D4B2B26-0D58-4A12-ACB3-973BAF23A0BC}"/>
          </ac:spMkLst>
        </pc:spChg>
      </pc:sldChg>
      <pc:sldChg chg="modSp mod">
        <pc:chgData name="Missy Ruff" userId="2fedf697-c7c4-47e5-81d4-5bd69038a8f8" providerId="ADAL" clId="{1EE4B419-4AA8-4766-8067-C95BEBD1EF3B}" dt="2022-03-16T20:08:25.777" v="79" actId="1035"/>
        <pc:sldMkLst>
          <pc:docMk/>
          <pc:sldMk cId="0" sldId="308"/>
        </pc:sldMkLst>
        <pc:spChg chg="mod">
          <ac:chgData name="Missy Ruff" userId="2fedf697-c7c4-47e5-81d4-5bd69038a8f8" providerId="ADAL" clId="{1EE4B419-4AA8-4766-8067-C95BEBD1EF3B}" dt="2022-03-16T20:08:25.777" v="79" actId="1035"/>
          <ac:spMkLst>
            <pc:docMk/>
            <pc:sldMk cId="0" sldId="308"/>
            <ac:spMk id="11267" creationId="{46575492-ABFD-4B5F-A54C-1C74ED3F14CF}"/>
          </ac:spMkLst>
        </pc:spChg>
        <pc:picChg chg="mod">
          <ac:chgData name="Missy Ruff" userId="2fedf697-c7c4-47e5-81d4-5bd69038a8f8" providerId="ADAL" clId="{1EE4B419-4AA8-4766-8067-C95BEBD1EF3B}" dt="2022-03-16T20:08:22.457" v="78" actId="1076"/>
          <ac:picMkLst>
            <pc:docMk/>
            <pc:sldMk cId="0" sldId="308"/>
            <ac:picMk id="2" creationId="{DFD6FFAA-2073-4513-8BF3-06D8D5AC2BFE}"/>
          </ac:picMkLst>
        </pc:picChg>
      </pc:sldChg>
      <pc:sldChg chg="modSp mod">
        <pc:chgData name="Missy Ruff" userId="2fedf697-c7c4-47e5-81d4-5bd69038a8f8" providerId="ADAL" clId="{1EE4B419-4AA8-4766-8067-C95BEBD1EF3B}" dt="2022-03-16T20:09:21.287" v="86" actId="1076"/>
        <pc:sldMkLst>
          <pc:docMk/>
          <pc:sldMk cId="0" sldId="309"/>
        </pc:sldMkLst>
        <pc:spChg chg="mod">
          <ac:chgData name="Missy Ruff" userId="2fedf697-c7c4-47e5-81d4-5bd69038a8f8" providerId="ADAL" clId="{1EE4B419-4AA8-4766-8067-C95BEBD1EF3B}" dt="2022-03-15T20:03:35.859" v="21" actId="20577"/>
          <ac:spMkLst>
            <pc:docMk/>
            <pc:sldMk cId="0" sldId="309"/>
            <ac:spMk id="13314" creationId="{9C490DE9-D495-4396-88E3-33937E3B3AE1}"/>
          </ac:spMkLst>
        </pc:spChg>
        <pc:spChg chg="mod">
          <ac:chgData name="Missy Ruff" userId="2fedf697-c7c4-47e5-81d4-5bd69038a8f8" providerId="ADAL" clId="{1EE4B419-4AA8-4766-8067-C95BEBD1EF3B}" dt="2022-03-16T20:09:18.409" v="85" actId="14100"/>
          <ac:spMkLst>
            <pc:docMk/>
            <pc:sldMk cId="0" sldId="309"/>
            <ac:spMk id="13315" creationId="{7D55CB55-7FD7-4B8C-AEE3-9929C608C919}"/>
          </ac:spMkLst>
        </pc:spChg>
        <pc:picChg chg="mod">
          <ac:chgData name="Missy Ruff" userId="2fedf697-c7c4-47e5-81d4-5bd69038a8f8" providerId="ADAL" clId="{1EE4B419-4AA8-4766-8067-C95BEBD1EF3B}" dt="2022-03-16T20:09:21.287" v="86" actId="1076"/>
          <ac:picMkLst>
            <pc:docMk/>
            <pc:sldMk cId="0" sldId="309"/>
            <ac:picMk id="3" creationId="{6A23DA3F-B451-4B62-91E4-24FB0E1CC2AD}"/>
          </ac:picMkLst>
        </pc:picChg>
      </pc:sldChg>
      <pc:sldChg chg="modSp mod">
        <pc:chgData name="Missy Ruff" userId="2fedf697-c7c4-47e5-81d4-5bd69038a8f8" providerId="ADAL" clId="{1EE4B419-4AA8-4766-8067-C95BEBD1EF3B}" dt="2022-03-16T20:10:27.991" v="92" actId="1076"/>
        <pc:sldMkLst>
          <pc:docMk/>
          <pc:sldMk cId="0" sldId="310"/>
        </pc:sldMkLst>
        <pc:spChg chg="mod">
          <ac:chgData name="Missy Ruff" userId="2fedf697-c7c4-47e5-81d4-5bd69038a8f8" providerId="ADAL" clId="{1EE4B419-4AA8-4766-8067-C95BEBD1EF3B}" dt="2022-03-15T20:04:05.507" v="44" actId="1035"/>
          <ac:spMkLst>
            <pc:docMk/>
            <pc:sldMk cId="0" sldId="310"/>
            <ac:spMk id="15362" creationId="{32034A99-BEF9-469F-9A93-386618E06737}"/>
          </ac:spMkLst>
        </pc:spChg>
        <pc:spChg chg="mod">
          <ac:chgData name="Missy Ruff" userId="2fedf697-c7c4-47e5-81d4-5bd69038a8f8" providerId="ADAL" clId="{1EE4B419-4AA8-4766-8067-C95BEBD1EF3B}" dt="2022-03-16T20:10:20.095" v="89" actId="14100"/>
          <ac:spMkLst>
            <pc:docMk/>
            <pc:sldMk cId="0" sldId="310"/>
            <ac:spMk id="15363" creationId="{80B4A778-B12D-43CB-81F3-493F3AB1EBAF}"/>
          </ac:spMkLst>
        </pc:spChg>
        <pc:picChg chg="mod">
          <ac:chgData name="Missy Ruff" userId="2fedf697-c7c4-47e5-81d4-5bd69038a8f8" providerId="ADAL" clId="{1EE4B419-4AA8-4766-8067-C95BEBD1EF3B}" dt="2022-03-16T20:10:27.991" v="92" actId="1076"/>
          <ac:picMkLst>
            <pc:docMk/>
            <pc:sldMk cId="0" sldId="310"/>
            <ac:picMk id="2" creationId="{10AC4490-5F4D-4747-829F-5A492211ED61}"/>
          </ac:picMkLst>
        </pc:picChg>
      </pc:sldChg>
      <pc:sldChg chg="modSp mod">
        <pc:chgData name="Missy Ruff" userId="2fedf697-c7c4-47e5-81d4-5bd69038a8f8" providerId="ADAL" clId="{1EE4B419-4AA8-4766-8067-C95BEBD1EF3B}" dt="2022-03-16T20:13:56.953" v="125" actId="14100"/>
        <pc:sldMkLst>
          <pc:docMk/>
          <pc:sldMk cId="0" sldId="312"/>
        </pc:sldMkLst>
        <pc:spChg chg="mod">
          <ac:chgData name="Missy Ruff" userId="2fedf697-c7c4-47e5-81d4-5bd69038a8f8" providerId="ADAL" clId="{1EE4B419-4AA8-4766-8067-C95BEBD1EF3B}" dt="2022-03-16T20:13:56.953" v="125" actId="14100"/>
          <ac:spMkLst>
            <pc:docMk/>
            <pc:sldMk cId="0" sldId="312"/>
            <ac:spMk id="19459" creationId="{5AB9ED28-4EBD-4765-9B7F-CB4631658280}"/>
          </ac:spMkLst>
        </pc:spChg>
      </pc:sldChg>
      <pc:sldChg chg="modSp mod">
        <pc:chgData name="Missy Ruff" userId="2fedf697-c7c4-47e5-81d4-5bd69038a8f8" providerId="ADAL" clId="{1EE4B419-4AA8-4766-8067-C95BEBD1EF3B}" dt="2022-03-15T20:04:57.574" v="61" actId="1037"/>
        <pc:sldMkLst>
          <pc:docMk/>
          <pc:sldMk cId="0" sldId="313"/>
        </pc:sldMkLst>
        <pc:spChg chg="mod">
          <ac:chgData name="Missy Ruff" userId="2fedf697-c7c4-47e5-81d4-5bd69038a8f8" providerId="ADAL" clId="{1EE4B419-4AA8-4766-8067-C95BEBD1EF3B}" dt="2022-03-15T20:04:57.574" v="61" actId="1037"/>
          <ac:spMkLst>
            <pc:docMk/>
            <pc:sldMk cId="0" sldId="313"/>
            <ac:spMk id="21506" creationId="{8C946B2C-A1ED-4BBD-B22C-825422C0A484}"/>
          </ac:spMkLst>
        </pc:spChg>
      </pc:sldChg>
      <pc:sldChg chg="modSp mod">
        <pc:chgData name="Missy Ruff" userId="2fedf697-c7c4-47e5-81d4-5bd69038a8f8" providerId="ADAL" clId="{1EE4B419-4AA8-4766-8067-C95BEBD1EF3B}" dt="2022-03-16T20:13:20.336" v="119" actId="1076"/>
        <pc:sldMkLst>
          <pc:docMk/>
          <pc:sldMk cId="0" sldId="314"/>
        </pc:sldMkLst>
        <pc:spChg chg="mod">
          <ac:chgData name="Missy Ruff" userId="2fedf697-c7c4-47e5-81d4-5bd69038a8f8" providerId="ADAL" clId="{1EE4B419-4AA8-4766-8067-C95BEBD1EF3B}" dt="2022-03-16T20:12:44.359" v="114" actId="14100"/>
          <ac:spMkLst>
            <pc:docMk/>
            <pc:sldMk cId="0" sldId="314"/>
            <ac:spMk id="10243" creationId="{A2505B01-20FF-4D96-9D8D-2D669F3E5FBC}"/>
          </ac:spMkLst>
        </pc:spChg>
        <pc:picChg chg="mod modCrop">
          <ac:chgData name="Missy Ruff" userId="2fedf697-c7c4-47e5-81d4-5bd69038a8f8" providerId="ADAL" clId="{1EE4B419-4AA8-4766-8067-C95BEBD1EF3B}" dt="2022-03-16T20:13:20.336" v="119" actId="1076"/>
          <ac:picMkLst>
            <pc:docMk/>
            <pc:sldMk cId="0" sldId="314"/>
            <ac:picMk id="2" creationId="{BAD0E762-0D4D-44A7-BE65-CB77618831D9}"/>
          </ac:picMkLst>
        </pc:picChg>
      </pc:sldChg>
      <pc:sldChg chg="modSp mod">
        <pc:chgData name="Missy Ruff" userId="2fedf697-c7c4-47e5-81d4-5bd69038a8f8" providerId="ADAL" clId="{1EE4B419-4AA8-4766-8067-C95BEBD1EF3B}" dt="2022-03-15T20:05:24.716" v="64" actId="1036"/>
        <pc:sldMkLst>
          <pc:docMk/>
          <pc:sldMk cId="0" sldId="316"/>
        </pc:sldMkLst>
        <pc:spChg chg="mod">
          <ac:chgData name="Missy Ruff" userId="2fedf697-c7c4-47e5-81d4-5bd69038a8f8" providerId="ADAL" clId="{1EE4B419-4AA8-4766-8067-C95BEBD1EF3B}" dt="2022-03-15T20:05:24.716" v="64" actId="1036"/>
          <ac:spMkLst>
            <pc:docMk/>
            <pc:sldMk cId="0" sldId="316"/>
            <ac:spMk id="23554" creationId="{005C5022-0B39-4D5F-A6AD-CEBAE8575157}"/>
          </ac:spMkLst>
        </pc:spChg>
      </pc:sldChg>
    </pc:docChg>
  </pc:docChgLst>
  <pc:docChgLst>
    <pc:chgData name="Missy Ruff" userId="2fedf697-c7c4-47e5-81d4-5bd69038a8f8" providerId="ADAL" clId="{DD5CBEA1-DB6A-4FF0-83B0-984B188F03FC}"/>
    <pc:docChg chg="modSld modMainMaster">
      <pc:chgData name="Missy Ruff" userId="2fedf697-c7c4-47e5-81d4-5bd69038a8f8" providerId="ADAL" clId="{DD5CBEA1-DB6A-4FF0-83B0-984B188F03FC}" dt="2021-02-15T18:44:47.280" v="2"/>
      <pc:docMkLst>
        <pc:docMk/>
      </pc:docMkLst>
      <pc:sldChg chg="setBg">
        <pc:chgData name="Missy Ruff" userId="2fedf697-c7c4-47e5-81d4-5bd69038a8f8" providerId="ADAL" clId="{DD5CBEA1-DB6A-4FF0-83B0-984B188F03FC}" dt="2021-02-15T18:44:47.280" v="2"/>
        <pc:sldMkLst>
          <pc:docMk/>
          <pc:sldMk cId="0" sldId="315"/>
        </pc:sldMkLst>
      </pc:sldChg>
      <pc:sldMasterChg chg="setBg modSldLayout">
        <pc:chgData name="Missy Ruff" userId="2fedf697-c7c4-47e5-81d4-5bd69038a8f8" providerId="ADAL" clId="{DD5CBEA1-DB6A-4FF0-83B0-984B188F03FC}" dt="2021-02-15T18:44:47.280" v="2"/>
        <pc:sldMasterMkLst>
          <pc:docMk/>
          <pc:sldMasterMk cId="0" sldId="2147483648"/>
        </pc:sldMasterMkLst>
        <pc:sldLayoutChg chg="setBg">
          <pc:chgData name="Missy Ruff" userId="2fedf697-c7c4-47e5-81d4-5bd69038a8f8" providerId="ADAL" clId="{DD5CBEA1-DB6A-4FF0-83B0-984B188F03FC}" dt="2021-02-15T18:44:47.280" v="2"/>
          <pc:sldLayoutMkLst>
            <pc:docMk/>
            <pc:sldMasterMk cId="0" sldId="2147483648"/>
            <pc:sldLayoutMk cId="447651762" sldId="2147483996"/>
          </pc:sldLayoutMkLst>
        </pc:sldLayoutChg>
        <pc:sldLayoutChg chg="setBg">
          <pc:chgData name="Missy Ruff" userId="2fedf697-c7c4-47e5-81d4-5bd69038a8f8" providerId="ADAL" clId="{DD5CBEA1-DB6A-4FF0-83B0-984B188F03FC}" dt="2021-02-15T18:44:47.280" v="2"/>
          <pc:sldLayoutMkLst>
            <pc:docMk/>
            <pc:sldMasterMk cId="0" sldId="2147483648"/>
            <pc:sldLayoutMk cId="398951235" sldId="2147483997"/>
          </pc:sldLayoutMkLst>
        </pc:sldLayoutChg>
        <pc:sldLayoutChg chg="setBg">
          <pc:chgData name="Missy Ruff" userId="2fedf697-c7c4-47e5-81d4-5bd69038a8f8" providerId="ADAL" clId="{DD5CBEA1-DB6A-4FF0-83B0-984B188F03FC}" dt="2021-02-15T18:44:47.280" v="2"/>
          <pc:sldLayoutMkLst>
            <pc:docMk/>
            <pc:sldMasterMk cId="0" sldId="2147483648"/>
            <pc:sldLayoutMk cId="722173430" sldId="21474839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C1E87-0860-4D33-AFFF-38B031DA54CF}"/>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ea typeface="ＭＳ Ｐゴシック" pitchFamily="34" charset="-128"/>
                <a:cs typeface="+mn-cs"/>
              </a:defRPr>
            </a:lvl1pPr>
          </a:lstStyle>
          <a:p>
            <a:pPr rtl="0">
              <a:defRPr/>
            </a:pPr>
            <a:endParaRPr lang="en-US"/>
          </a:p>
        </p:txBody>
      </p:sp>
      <p:sp>
        <p:nvSpPr>
          <p:cNvPr id="3" name="Date Placeholder 2">
            <a:extLst>
              <a:ext uri="{FF2B5EF4-FFF2-40B4-BE49-F238E27FC236}">
                <a16:creationId xmlns:a16="http://schemas.microsoft.com/office/drawing/2014/main" id="{78F11247-7A2B-4A73-8D1A-4096107B2D21}"/>
              </a:ext>
            </a:extLst>
          </p:cNvPr>
          <p:cNvSpPr>
            <a:spLocks noGrp="1"/>
          </p:cNvSpPr>
          <p:nvPr>
            <p:ph type="dt" sz="quarter" idx="1"/>
          </p:nvPr>
        </p:nvSpPr>
        <p:spPr>
          <a:xfrm>
            <a:off x="3970338" y="0"/>
            <a:ext cx="3038475" cy="465138"/>
          </a:xfrm>
          <a:prstGeom prst="rect">
            <a:avLst/>
          </a:prstGeom>
        </p:spPr>
        <p:txBody>
          <a:bodyPr vert="horz" wrap="square" lIns="91431" tIns="45716" rIns="91431" bIns="45716" numCol="1" rtlCol="0" anchor="t" anchorCtr="0" compatLnSpc="1">
            <a:prstTxWarp prst="textNoShape">
              <a:avLst/>
            </a:prstTxWarp>
          </a:bodyPr>
          <a:lstStyle>
            <a:lvl1pPr algn="r" eaLnBrk="1" hangingPunct="1">
              <a:defRPr sz="1200">
                <a:latin typeface="Arial" charset="0"/>
                <a:cs typeface="+mn-cs"/>
              </a:defRPr>
            </a:lvl1pPr>
          </a:lstStyle>
          <a:p>
            <a:pPr rtl="0">
              <a:defRPr/>
            </a:pPr>
            <a:fld id="{F4221FCD-48C1-4E5D-928B-03D48E56CAA5}" type="datetimeFigureOut">
              <a:rPr lang="en-US"/>
              <a:pPr rtl="0">
                <a:defRPr/>
              </a:pPr>
              <a:t>3/16/2022</a:t>
            </a:fld>
            <a:endParaRPr lang="en-US"/>
          </a:p>
        </p:txBody>
      </p:sp>
      <p:sp>
        <p:nvSpPr>
          <p:cNvPr id="4" name="Footer Placeholder 3">
            <a:extLst>
              <a:ext uri="{FF2B5EF4-FFF2-40B4-BE49-F238E27FC236}">
                <a16:creationId xmlns:a16="http://schemas.microsoft.com/office/drawing/2014/main" id="{CAF4FEC8-B613-4861-8E16-0431BFCAA544}"/>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ea typeface="ＭＳ Ｐゴシック" pitchFamily="34" charset="-128"/>
                <a:cs typeface="+mn-cs"/>
              </a:defRPr>
            </a:lvl1pPr>
          </a:lstStyle>
          <a:p>
            <a:pPr rtl="0">
              <a:defRPr/>
            </a:pPr>
            <a:endParaRPr lang="en-US"/>
          </a:p>
        </p:txBody>
      </p:sp>
      <p:sp>
        <p:nvSpPr>
          <p:cNvPr id="5" name="Slide Number Placeholder 4">
            <a:extLst>
              <a:ext uri="{FF2B5EF4-FFF2-40B4-BE49-F238E27FC236}">
                <a16:creationId xmlns:a16="http://schemas.microsoft.com/office/drawing/2014/main" id="{03FE896B-732D-4C55-9BA0-87E5634C0BD4}"/>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rtlCol="0" anchor="b" anchorCtr="0" compatLnSpc="1">
            <a:prstTxWarp prst="textNoShape">
              <a:avLst/>
            </a:prstTxWarp>
          </a:bodyPr>
          <a:lstStyle>
            <a:lvl1pPr algn="r" eaLnBrk="1" hangingPunct="1">
              <a:defRPr sz="1200" smtClean="0"/>
            </a:lvl1pPr>
          </a:lstStyle>
          <a:p>
            <a:pPr rtl="0">
              <a:defRPr/>
            </a:pPr>
            <a:fld id="{BE7BDC56-0579-483E-9AE7-DD9F22B8C61D}" type="slidenum">
              <a:rPr lang="en-US" altLang="en-US"/>
              <a:pPr rtl="0">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A156F3-84E6-4CE3-AFE3-A27E6A79DFF6}"/>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3" name="Date Placeholder 2">
            <a:extLst>
              <a:ext uri="{FF2B5EF4-FFF2-40B4-BE49-F238E27FC236}">
                <a16:creationId xmlns:a16="http://schemas.microsoft.com/office/drawing/2014/main" id="{C0A2540E-7981-48A7-8AEE-9253947167A3}"/>
              </a:ext>
            </a:extLst>
          </p:cNvPr>
          <p:cNvSpPr>
            <a:spLocks noGrp="1"/>
          </p:cNvSpPr>
          <p:nvPr>
            <p:ph type="dt" idx="1"/>
          </p:nvPr>
        </p:nvSpPr>
        <p:spPr>
          <a:xfrm>
            <a:off x="3970338" y="0"/>
            <a:ext cx="3038475" cy="465138"/>
          </a:xfrm>
          <a:prstGeom prst="rect">
            <a:avLst/>
          </a:prstGeom>
        </p:spPr>
        <p:txBody>
          <a:bodyPr vert="horz" wrap="square" lIns="91431" tIns="45716" rIns="91431" bIns="45716" numCol="1" rtlCol="0" anchor="t" anchorCtr="0" compatLnSpc="1">
            <a:prstTxWarp prst="textNoShape">
              <a:avLst/>
            </a:prstTxWarp>
          </a:bodyPr>
          <a:lstStyle>
            <a:lvl1pPr algn="r" eaLnBrk="1" hangingPunct="1">
              <a:defRPr sz="1200">
                <a:latin typeface="Calibri" pitchFamily="34" charset="0"/>
                <a:cs typeface="Arial" charset="0"/>
              </a:defRPr>
            </a:lvl1pPr>
          </a:lstStyle>
          <a:p>
            <a:pPr rtl="0">
              <a:defRPr/>
            </a:pPr>
            <a:fld id="{4C72EA5B-3290-42A2-9E63-60086957D495}" type="datetimeFigureOut">
              <a:rPr lang="en-US"/>
              <a:pPr rtl="0">
                <a:defRPr/>
              </a:pPr>
              <a:t>3/16/2022</a:t>
            </a:fld>
            <a:endParaRPr lang="en-US"/>
          </a:p>
        </p:txBody>
      </p:sp>
      <p:sp>
        <p:nvSpPr>
          <p:cNvPr id="4" name="Slide Image Placeholder 3">
            <a:extLst>
              <a:ext uri="{FF2B5EF4-FFF2-40B4-BE49-F238E27FC236}">
                <a16:creationId xmlns:a16="http://schemas.microsoft.com/office/drawing/2014/main" id="{8AC418E3-BC84-4E41-8517-B02E86C284AF}"/>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rtl="0"/>
            <a:endParaRPr lang="en-US" noProof="0"/>
          </a:p>
        </p:txBody>
      </p:sp>
      <p:sp>
        <p:nvSpPr>
          <p:cNvPr id="5" name="Notes Placeholder 4">
            <a:extLst>
              <a:ext uri="{FF2B5EF4-FFF2-40B4-BE49-F238E27FC236}">
                <a16:creationId xmlns:a16="http://schemas.microsoft.com/office/drawing/2014/main" id="{A1C6806B-C3E4-4259-8418-84B118F10BF7}"/>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rtl="0"/>
            <a:r>
              <a:rPr lang="es-us" noProof="0"/>
              <a:t>Click to edit Master text styles</a:t>
            </a:r>
          </a:p>
          <a:p>
            <a:pPr lvl="1" rtl="0"/>
            <a:r>
              <a:rPr lang="es-us" noProof="0"/>
              <a:t>Second level</a:t>
            </a:r>
          </a:p>
          <a:p>
            <a:pPr lvl="2" rtl="0"/>
            <a:r>
              <a:rPr lang="es-us" noProof="0"/>
              <a:t>Third level</a:t>
            </a:r>
          </a:p>
          <a:p>
            <a:pPr lvl="3" rtl="0"/>
            <a:r>
              <a:rPr lang="es-us" noProof="0"/>
              <a:t>Fourth level</a:t>
            </a:r>
          </a:p>
          <a:p>
            <a:pPr lvl="4" rtl="0"/>
            <a:r>
              <a:rPr lang="es-us" noProof="0"/>
              <a:t>Fifth level</a:t>
            </a:r>
          </a:p>
        </p:txBody>
      </p:sp>
      <p:sp>
        <p:nvSpPr>
          <p:cNvPr id="6" name="Footer Placeholder 5">
            <a:extLst>
              <a:ext uri="{FF2B5EF4-FFF2-40B4-BE49-F238E27FC236}">
                <a16:creationId xmlns:a16="http://schemas.microsoft.com/office/drawing/2014/main" id="{DB15B040-710F-45E1-8D17-835F439217A5}"/>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7" name="Slide Number Placeholder 6">
            <a:extLst>
              <a:ext uri="{FF2B5EF4-FFF2-40B4-BE49-F238E27FC236}">
                <a16:creationId xmlns:a16="http://schemas.microsoft.com/office/drawing/2014/main" id="{3D28774A-9CB3-4B64-B945-6A102E268A8E}"/>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rtlCol="0" anchor="b" anchorCtr="0" compatLnSpc="1">
            <a:prstTxWarp prst="textNoShape">
              <a:avLst/>
            </a:prstTxWarp>
          </a:bodyPr>
          <a:lstStyle>
            <a:lvl1pPr algn="r" eaLnBrk="1" hangingPunct="1">
              <a:defRPr sz="1200" smtClean="0">
                <a:latin typeface="Calibri" panose="020F0502020204030204" pitchFamily="34" charset="0"/>
              </a:defRPr>
            </a:lvl1pPr>
          </a:lstStyle>
          <a:p>
            <a:pPr rtl="0">
              <a:defRPr/>
            </a:pPr>
            <a:fld id="{25C559CB-F649-40AC-BC8A-4A62A93D354F}" type="slidenum">
              <a:rPr lang="en-US" altLang="en-US"/>
              <a:pPr rtl="0">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4FD386E-0F81-4C61-9B9B-5AFAAE86D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378534-BFC0-4B9F-BF4F-4BB46256B875}"/>
              </a:ext>
            </a:extLst>
          </p:cNvPr>
          <p:cNvSpPr>
            <a:spLocks noGrp="1"/>
          </p:cNvSpPr>
          <p:nvPr>
            <p:ph type="body" idx="1"/>
          </p:nvPr>
        </p:nvSpPr>
        <p:spPr/>
        <p:txBody>
          <a:bodyPr rtlCol="0"/>
          <a:lstStyle/>
          <a:p>
            <a:pPr rtl="0">
              <a:defRPr/>
            </a:pPr>
            <a:r>
              <a:rPr lang="es-us" sz="1000" b="1">
                <a:latin typeface="Arial" pitchFamily="34" charset="0"/>
                <a:cs typeface="Arial" pitchFamily="34" charset="0"/>
              </a:rPr>
              <a:t>Duración del módulo: </a:t>
            </a:r>
            <a:r>
              <a:rPr lang="es-us" sz="1000">
                <a:latin typeface="Arial" pitchFamily="34" charset="0"/>
                <a:cs typeface="Arial" pitchFamily="34" charset="0"/>
              </a:rPr>
              <a:t>20 a 30 minutos</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Materiales:</a:t>
            </a:r>
          </a:p>
          <a:p>
            <a:pPr marL="171450" indent="-171450" rtl="0">
              <a:buFont typeface="Arial" pitchFamily="34" charset="0"/>
              <a:buChar char="•"/>
              <a:defRPr/>
            </a:pPr>
            <a:r>
              <a:rPr lang="es-us" sz="1000">
                <a:latin typeface="Arial" pitchFamily="34" charset="0"/>
                <a:cs typeface="Arial" pitchFamily="34" charset="0"/>
              </a:rPr>
              <a:t>Actividad 8.1 y 8.2</a:t>
            </a:r>
          </a:p>
          <a:p>
            <a:pPr marL="628650" lvl="1" indent="-171450" rtl="0">
              <a:buFont typeface="Arial" pitchFamily="34" charset="0"/>
              <a:buChar char="•"/>
              <a:defRPr/>
            </a:pPr>
            <a:r>
              <a:rPr lang="es-us" sz="1000">
                <a:latin typeface="Arial" pitchFamily="34" charset="0"/>
                <a:cs typeface="Arial" pitchFamily="34" charset="0"/>
              </a:rPr>
              <a:t>Hoja de trabajo 8.2</a:t>
            </a:r>
          </a:p>
          <a:p>
            <a:pPr marL="171450" indent="-171450" rtl="0">
              <a:buFont typeface="Arial" pitchFamily="34" charset="0"/>
              <a:buChar char="•"/>
              <a:defRPr/>
            </a:pPr>
            <a:r>
              <a:rPr lang="es-us" sz="1000">
                <a:latin typeface="Arial" pitchFamily="34" charset="0"/>
                <a:cs typeface="Arial" pitchFamily="34" charset="0"/>
              </a:rPr>
              <a:t>Video </a:t>
            </a:r>
            <a:r>
              <a:rPr lang="es-us" sz="1000" i="1">
                <a:latin typeface="Arial" pitchFamily="34" charset="0"/>
                <a:cs typeface="Arial" pitchFamily="34" charset="0"/>
              </a:rPr>
              <a:t>Consideraciones para la Respuesta ante Emergencias</a:t>
            </a:r>
            <a:r>
              <a:rPr lang="es-us" sz="1000">
                <a:latin typeface="Arial" pitchFamily="34" charset="0"/>
                <a:cs typeface="Arial" pitchFamily="34" charset="0"/>
              </a:rPr>
              <a:t> – (muestre el segmento de video de 17:50 a 22:24)</a:t>
            </a:r>
          </a:p>
          <a:p>
            <a:pPr rtl="0">
              <a:buFont typeface="Arial" pitchFamily="34" charset="0"/>
              <a:buNone/>
              <a:defRPr/>
            </a:pPr>
            <a:endParaRPr lang="en-US" sz="1000" dirty="0">
              <a:latin typeface="Arial" pitchFamily="34" charset="0"/>
              <a:cs typeface="Arial" pitchFamily="34" charset="0"/>
            </a:endParaRPr>
          </a:p>
          <a:p>
            <a:pPr rtl="0">
              <a:defRPr/>
            </a:pPr>
            <a:endParaRPr lang="en-US" dirty="0"/>
          </a:p>
        </p:txBody>
      </p:sp>
      <p:sp>
        <p:nvSpPr>
          <p:cNvPr id="8196" name="Slide Number Placeholder 3">
            <a:extLst>
              <a:ext uri="{FF2B5EF4-FFF2-40B4-BE49-F238E27FC236}">
                <a16:creationId xmlns:a16="http://schemas.microsoft.com/office/drawing/2014/main" id="{F8E012D4-38D9-4E30-BBB3-00B2E3CDDC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AC31D7C4-BB4D-4B8E-A0D4-22CDEFE41D9F}" type="slidenum">
              <a:rPr lang="en-US" altLang="en-US">
                <a:cs typeface="Arial" panose="020B0604020202020204" pitchFamily="34" charset="0"/>
              </a:rPr>
              <a:pPr>
                <a:spcBef>
                  <a:spcPct val="0"/>
                </a:spcBef>
              </a:pPr>
              <a:t>1</a:t>
            </a:fld>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2E77B41-C8E8-441B-AFE5-B00C985C81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2031F6-639A-4F4D-8150-6A8D61928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b="1">
                <a:latin typeface="Arial" panose="020B0604020202020204" pitchFamily="34" charset="0"/>
                <a:ea typeface="ＭＳ Ｐゴシック" panose="020B0600070205080204" pitchFamily="34" charset="-128"/>
                <a:cs typeface="Arial" panose="020B0604020202020204" pitchFamily="34" charset="0"/>
              </a:rPr>
              <a:t>Objetivos intermedios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1. Enumerar las principales preocupaciones asociadas con la lucha contra incendios en patios de tanques e instalaciones de almacenamiento masivo.</a:t>
            </a:r>
          </a:p>
          <a:p>
            <a:pPr rtl="0"/>
            <a:r>
              <a:rPr lang="es-us" sz="1000">
                <a:latin typeface="Arial" panose="020B0604020202020204" pitchFamily="34" charset="0"/>
                <a:ea typeface="ＭＳ Ｐゴシック" panose="020B0600070205080204" pitchFamily="34" charset="-128"/>
                <a:cs typeface="Arial" panose="020B0604020202020204" pitchFamily="34" charset="0"/>
              </a:rPr>
              <a:t>2. Describir los componentes de la planificación previa.</a:t>
            </a:r>
          </a:p>
          <a:p>
            <a:pPr rtl="0"/>
            <a:r>
              <a:rPr lang="es-us" sz="1000">
                <a:latin typeface="Arial" panose="020B0604020202020204" pitchFamily="34" charset="0"/>
                <a:ea typeface="ＭＳ Ｐゴシック" panose="020B0600070205080204" pitchFamily="34" charset="-128"/>
                <a:cs typeface="Arial" panose="020B0604020202020204" pitchFamily="34" charset="0"/>
              </a:rPr>
              <a:t>3. Desarrollar métodos para mitigar cada una de las preocupaciones asociadas con la lucha contra incendios en patios de tanques e instalaciones de almacenamiento masivo.</a:t>
            </a:r>
          </a:p>
        </p:txBody>
      </p:sp>
      <p:sp>
        <p:nvSpPr>
          <p:cNvPr id="10244" name="Slide Number Placeholder 3">
            <a:extLst>
              <a:ext uri="{FF2B5EF4-FFF2-40B4-BE49-F238E27FC236}">
                <a16:creationId xmlns:a16="http://schemas.microsoft.com/office/drawing/2014/main" id="{43D2D8AD-12F8-49E2-A3A9-D5D45EA0E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E763189-A30C-4BED-9F6F-37360715DF4F}" type="slidenum">
              <a:rPr lang="en-US" altLang="en-US">
                <a:cs typeface="Arial" panose="020B0604020202020204" pitchFamily="34" charset="0"/>
              </a:rPr>
              <a:pPr>
                <a:spcBef>
                  <a:spcPct val="0"/>
                </a:spcBef>
              </a:pPr>
              <a:t>2</a:t>
            </a:fld>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ED61E7B-2B08-408A-A309-C4DF74490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889B576-B749-4980-A292-8BE294022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92500" lnSpcReduction="20000"/>
          </a:bodyPr>
          <a:lstStyle/>
          <a:p>
            <a:pPr rtl="0"/>
            <a:r>
              <a:rPr lang="es-us" sz="1000" i="1">
                <a:latin typeface="Arial" panose="020B0604020202020204" pitchFamily="34" charset="0"/>
                <a:ea typeface="ＭＳ Ｐゴシック" panose="020B0600070205080204" pitchFamily="34" charset="-128"/>
                <a:cs typeface="Arial" panose="020B0604020202020204" pitchFamily="34" charset="0"/>
              </a:rPr>
              <a:t>Muestre el video</a:t>
            </a:r>
            <a:r>
              <a:rPr lang="es-us" sz="1000">
                <a:latin typeface="Arial" panose="020B0604020202020204" pitchFamily="34" charset="0"/>
                <a:ea typeface="ＭＳ Ｐゴシック" panose="020B0600070205080204" pitchFamily="34" charset="-128"/>
                <a:cs typeface="Arial" panose="020B0604020202020204" pitchFamily="34" charset="0"/>
              </a:rPr>
              <a:t> Consideraciones para la respuesta ante emergencias</a:t>
            </a:r>
            <a:r>
              <a:rPr lang="es-us" sz="1000" i="1">
                <a:latin typeface="Arial" panose="020B0604020202020204" pitchFamily="34" charset="0"/>
                <a:ea typeface="ＭＳ Ｐゴシック" panose="020B0600070205080204" pitchFamily="34" charset="-128"/>
                <a:cs typeface="Arial" panose="020B0604020202020204" pitchFamily="34" charset="0"/>
              </a:rPr>
              <a:t> (17:50 a 22:24).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Las operaciones contra incendios en patios de tanques y almacenamiento masivo pueden ser extremadamente peligrosas y requieren un conocimiento técnico extremadamente avanzado de lucha contra incendios de líquidos inflamables y protección contra incendios. Debido a la cantidad de tiempo para establecer operaciones y contener dicho incendio y la cantidad de recursos necesarios para manejar un incidente y defenderse contra un reencendido o reignición, pueden convertirse en operaciones muy tediosas. En la mayoría de los casos, estas instalaciones también requerirán equipos y aparatos especializados adicionales, así como personal altamente capacitado en técnicas de extinción de incendios de líquidos inflamables para minimizar los riesgos para el personal operativo, la instalación y la comunidad.</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Es fundamental que los departamentos tengan buenas relaciones y cooperación con los operadores de las instalaciones y el personal y deben establecer amplios planes previos a incendios. Además, programe recorridos para actualizar la información del plan previo y los ejercicios funcionales para practicar los detalles de esos planes previos establecidos de manera regular.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Como mínimo absoluto, se recomienda encarecidamente que este tipo de actividades se realicen al menos una vez al año.</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En muchos casos, un incidente relacionado con un incendio importante en una de estas instalaciones estará más allá de las capacidades de los recursos locales y los socorristas, por lo tanto, es importante desarrollar y mantener acuerdos de asistencia mutua.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Puede ser prudente contratar servicios técnicos profesionales nacionales externos para estos incidentes, según la magnitud y la ubicación. La mejor vía de defensa para estas instalaciones son las actividades de prevención y planificación proactiva.</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No es posible poner demasiado énfasis en este tipo de instalaciones de alto riesgo: “Planifique para el peor de los casos y espere el mejor resultado en este tipo de incidente”.</a:t>
            </a:r>
          </a:p>
          <a:p>
            <a:pPr rtl="0"/>
            <a:endParaRPr lang="en-US"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4BB69BA8-1874-4ADD-B258-686BD8AAE9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46D1803B-2F43-4053-B603-619B76926BBB}" type="slidenum">
              <a:rPr lang="en-US" altLang="en-US">
                <a:cs typeface="Arial" panose="020B0604020202020204" pitchFamily="34" charset="0"/>
              </a:rPr>
              <a:pPr>
                <a:spcBef>
                  <a:spcPct val="0"/>
                </a:spcBef>
              </a:pPr>
              <a:t>3</a:t>
            </a:fld>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F2F917E-F0A3-423C-A513-E8501605AD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8778E17-9FB8-4489-A0C1-E025277A54FB}"/>
              </a:ext>
            </a:extLst>
          </p:cNvPr>
          <p:cNvSpPr>
            <a:spLocks noGrp="1"/>
          </p:cNvSpPr>
          <p:nvPr>
            <p:ph type="body" idx="1"/>
          </p:nvPr>
        </p:nvSpPr>
        <p:spPr/>
        <p:txBody>
          <a:bodyPr rtlCol="0"/>
          <a:lstStyle/>
          <a:p>
            <a:pPr rtl="0">
              <a:defRPr/>
            </a:pPr>
            <a:r>
              <a:rPr lang="es-us" sz="1000">
                <a:latin typeface="Arial" pitchFamily="34" charset="0"/>
                <a:cs typeface="Arial" pitchFamily="34" charset="0"/>
              </a:rPr>
              <a:t>Las siguientes son algunas consideraciones para los incidentes relacionados con incendios en las instalaciones principales:</a:t>
            </a:r>
          </a:p>
          <a:p>
            <a:pPr marL="171450" indent="-171450" rtl="0">
              <a:buFont typeface="Arial" panose="020B0604020202020204" pitchFamily="34" charset="0"/>
              <a:buChar char="•"/>
              <a:defRPr/>
            </a:pPr>
            <a:r>
              <a:rPr lang="es-us" sz="1000">
                <a:latin typeface="Arial" pitchFamily="34" charset="0"/>
                <a:cs typeface="Arial" pitchFamily="34" charset="0"/>
              </a:rPr>
              <a:t>Los planes previos al incendio con caudales predeterminados deben establecerse y revisarse regularmente. Los recursos de ayuda mutua también deben incluirse en la planificación y los simulacros. También recomendamos que su plan previo incluya las comunidades residenciales y comerciales potencialmente afectadas adyacentes a estas instalaciones y cómo un incidente podría afectarlas.</a:t>
            </a:r>
          </a:p>
          <a:p>
            <a:pPr marL="171450" indent="-171450" rtl="0">
              <a:buFont typeface="Arial" panose="020B0604020202020204" pitchFamily="34" charset="0"/>
              <a:buChar char="•"/>
              <a:defRPr/>
            </a:pPr>
            <a:r>
              <a:rPr lang="es-us" sz="1000">
                <a:latin typeface="Arial" pitchFamily="34" charset="0"/>
                <a:cs typeface="Arial" pitchFamily="34" charset="0"/>
              </a:rPr>
              <a:t>Las tasas de flujo de espuma contra incendios y las necesidades de recursos para incidentes de “campaña” o a largo plazo deben establecerse antes de que ocurra el incidente y revisarse periódicamente.</a:t>
            </a:r>
          </a:p>
          <a:p>
            <a:pPr marL="171450" indent="-171450" rtl="0">
              <a:buFont typeface="Arial" panose="020B0604020202020204" pitchFamily="34" charset="0"/>
              <a:buChar char="•"/>
              <a:defRPr/>
            </a:pPr>
            <a:r>
              <a:rPr lang="es-us" sz="1000">
                <a:latin typeface="Arial" pitchFamily="34" charset="0"/>
                <a:cs typeface="Arial" pitchFamily="34" charset="0"/>
              </a:rPr>
              <a:t>Mucho antes de que ocurra un incidente, el personal del departamento de bomberos debe identificar y conocer los tanques de almacenamiento que contienen combustibles mezclados con etanol.</a:t>
            </a:r>
          </a:p>
          <a:p>
            <a:pPr rtl="0">
              <a:defRPr/>
            </a:pPr>
            <a:endParaRPr lang="en-US" dirty="0"/>
          </a:p>
        </p:txBody>
      </p:sp>
      <p:sp>
        <p:nvSpPr>
          <p:cNvPr id="14340" name="Slide Number Placeholder 3">
            <a:extLst>
              <a:ext uri="{FF2B5EF4-FFF2-40B4-BE49-F238E27FC236}">
                <a16:creationId xmlns:a16="http://schemas.microsoft.com/office/drawing/2014/main" id="{0BD99D56-B7A7-4B3A-9B7D-9DBD2D2DF7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B28F4093-E5FB-4ECB-BBCD-D6DE40DF8671}" type="slidenum">
              <a:rPr lang="en-US" altLang="en-US">
                <a:cs typeface="Arial" panose="020B0604020202020204" pitchFamily="34" charset="0"/>
              </a:rPr>
              <a:pPr>
                <a:spcBef>
                  <a:spcPct val="0"/>
                </a:spcBef>
              </a:pPr>
              <a:t>4</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D323F1A-1C12-414A-A855-6DF805C9E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7D1D13-E10D-46C0-A643-C5CED86F3651}"/>
              </a:ext>
            </a:extLst>
          </p:cNvPr>
          <p:cNvSpPr>
            <a:spLocks noGrp="1"/>
          </p:cNvSpPr>
          <p:nvPr>
            <p:ph type="body" idx="1"/>
          </p:nvPr>
        </p:nvSpPr>
        <p:spPr/>
        <p:txBody>
          <a:bodyPr rtlCol="0"/>
          <a:lstStyle/>
          <a:p>
            <a:pPr rtl="0">
              <a:buFont typeface="Arial" pitchFamily="34" charset="0"/>
              <a:buNone/>
              <a:defRPr/>
            </a:pPr>
            <a:r>
              <a:rPr lang="es-us" sz="1000">
                <a:latin typeface="Arial" pitchFamily="34" charset="0"/>
                <a:cs typeface="Arial" pitchFamily="34" charset="0"/>
              </a:rPr>
              <a:t>Las siguientes son algunas consideraciones para los incidentes relacionados con incendios en las instalaciones principales:</a:t>
            </a:r>
          </a:p>
          <a:p>
            <a:pPr marL="171450" indent="-171450" rtl="0">
              <a:buFont typeface="Arial" panose="020B0604020202020204" pitchFamily="34" charset="0"/>
              <a:buChar char="•"/>
              <a:defRPr/>
            </a:pPr>
            <a:r>
              <a:rPr lang="es-us" sz="1000">
                <a:latin typeface="Arial" pitchFamily="34" charset="0"/>
                <a:cs typeface="Arial" pitchFamily="34" charset="0"/>
              </a:rPr>
              <a:t>Si los tanques están provistos de sistemas de espuma preentubados, se deben identificar las ubicaciones de conexión y las presiones y flujos requeridos. El personal debe ser consciente del peligro potencial de que los sistemas instalados en tanques que contenían gasolina regular no funcionen o no sean apropiados para los combustibles mezclados con etanol que se almacenan en esos tanques. Es posible que se requieran mayores capacidades de flujo, y los sistemas de inyección de espuma subterráneos no funcionan con componentes de combustibles mezclados con etanol.</a:t>
            </a:r>
          </a:p>
          <a:p>
            <a:pPr marL="171450" indent="-171450" rtl="0">
              <a:buFont typeface="Arial" panose="020B0604020202020204" pitchFamily="34" charset="0"/>
              <a:buChar char="•"/>
              <a:defRPr/>
            </a:pPr>
            <a:r>
              <a:rPr lang="es-us" sz="1000">
                <a:latin typeface="Arial" pitchFamily="34" charset="0"/>
                <a:cs typeface="Arial" pitchFamily="34" charset="0"/>
              </a:rPr>
              <a:t>Los incendios en tanques de almacenamiento donde no hay sistemas fijos disponibles o utilizables o en los casos en que los sistemas fijos se vuelven inoperantes es posible que los aparatos no fijos no los puedan extinguir. Las únicas opciones para reducir el impacto general del incidente pueden ser reducir el nivel de combustible y proteger las exposiciones.</a:t>
            </a:r>
          </a:p>
          <a:p>
            <a:pPr rtl="0">
              <a:defRPr/>
            </a:pPr>
            <a:endParaRPr lang="en-US" dirty="0"/>
          </a:p>
        </p:txBody>
      </p:sp>
      <p:sp>
        <p:nvSpPr>
          <p:cNvPr id="16388" name="Slide Number Placeholder 3">
            <a:extLst>
              <a:ext uri="{FF2B5EF4-FFF2-40B4-BE49-F238E27FC236}">
                <a16:creationId xmlns:a16="http://schemas.microsoft.com/office/drawing/2014/main" id="{6C83AEF3-E3FC-4FD7-80AF-1A83CBFBF5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C8E6035-92A1-4A9A-A4CC-FC7AA76770F2}" type="slidenum">
              <a:rPr lang="en-US" altLang="en-US">
                <a:cs typeface="Arial" panose="020B0604020202020204" pitchFamily="34" charset="0"/>
              </a:rPr>
              <a:pPr>
                <a:spcBef>
                  <a:spcPct val="0"/>
                </a:spcBef>
              </a:pPr>
              <a:t>5</a:t>
            </a:fld>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53545E-DE71-41E5-A842-3066BDCE73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9EC95E-A6CD-4851-B275-B38AFFF6E249}"/>
              </a:ext>
            </a:extLst>
          </p:cNvPr>
          <p:cNvSpPr>
            <a:spLocks noGrp="1"/>
          </p:cNvSpPr>
          <p:nvPr>
            <p:ph type="body" idx="1"/>
          </p:nvPr>
        </p:nvSpPr>
        <p:spPr/>
        <p:txBody>
          <a:bodyPr rtlCol="0">
            <a:normAutofit fontScale="62500" lnSpcReduction="20000"/>
          </a:bodyPr>
          <a:lstStyle/>
          <a:p>
            <a:pPr rtl="0">
              <a:defRPr/>
            </a:pPr>
            <a:r>
              <a:rPr lang="es-us" sz="1000">
                <a:latin typeface="Arial" pitchFamily="34" charset="0"/>
                <a:cs typeface="Arial" pitchFamily="34" charset="0"/>
              </a:rPr>
              <a:t>La planificación previa es un factor vital para el resultado exitoso de la gestión de un incidente en una instalación de almacenamiento masivo que involucra combustibles mezclados con etanol. La medida en que se puede obtener éxito en la resolución de una emergencia puede determinarse, en la mayoría de los casos, por la cantidad de preparación anticipada realizada por el personal de lucha contra incendios. El propósito de la planificación previa a incidentes es identificar los objetivos, las estrategias y las tácticas mucho antes de que ocurra un incidente. Junto con ejercicios funcionales y de escala completa con todas las partes responsables involucradas en la capacitación, esto permitirá que los preparativos de ataque y las operaciones de lucha contra incendios se lleven a cabo en el lugar real del incidente de una emergencia de la manera más eficiente, efectiva y segura posible. </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La operación de la gestión y ataque de los incidentes puede comenzar más rápidamente si se conocen los detalles sobre el lugar del incidente antes de la llegada de los bomberos y si se han predeterminado las posiciones de los equipos especializados, los aparatos y las posibles disposiciones de las mangueras. Por lo tanto, se necesita dedicar menos tiempo a tomar decisiones sobre el lugar del incidente durante y después del proceso de evaluación.</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Debate grupal:</a:t>
            </a:r>
          </a:p>
          <a:p>
            <a:pPr rtl="0">
              <a:defRPr/>
            </a:pPr>
            <a:r>
              <a:rPr lang="es-us" sz="1000" i="1">
                <a:latin typeface="Arial" pitchFamily="34" charset="0"/>
                <a:cs typeface="Arial" pitchFamily="34" charset="0"/>
              </a:rPr>
              <a:t>Pida a los participantes que enumeren los elementos que buscarían al realizar una inspección en el exterior de un patio de tanques o una instalación de almacenamiento masivo. Las respuestas deben incluir:</a:t>
            </a:r>
          </a:p>
          <a:p>
            <a:pPr marL="171450" indent="-171450" rtl="0">
              <a:buFont typeface="Arial" pitchFamily="34" charset="0"/>
              <a:buChar char="•"/>
              <a:defRPr/>
            </a:pPr>
            <a:r>
              <a:rPr lang="es-us" sz="1000" i="1">
                <a:latin typeface="Arial" pitchFamily="34" charset="0"/>
                <a:cs typeface="Arial" pitchFamily="34" charset="0"/>
              </a:rPr>
              <a:t>Dimensiones de las instalaciones.</a:t>
            </a:r>
          </a:p>
          <a:p>
            <a:pPr marL="171450" indent="-171450" rtl="0">
              <a:buFont typeface="Arial" pitchFamily="34" charset="0"/>
              <a:buChar char="•"/>
              <a:defRPr/>
            </a:pPr>
            <a:r>
              <a:rPr lang="es-us" sz="1000" i="1">
                <a:latin typeface="Arial" pitchFamily="34" charset="0"/>
                <a:cs typeface="Arial" pitchFamily="34" charset="0"/>
              </a:rPr>
              <a:t>Ubicaciones de hidrantes.</a:t>
            </a:r>
          </a:p>
          <a:p>
            <a:pPr marL="171450" indent="-171450" rtl="0">
              <a:buFont typeface="Arial" pitchFamily="34" charset="0"/>
              <a:buChar char="•"/>
              <a:defRPr/>
            </a:pPr>
            <a:r>
              <a:rPr lang="es-us" sz="1000" i="1">
                <a:latin typeface="Arial" pitchFamily="34" charset="0"/>
                <a:cs typeface="Arial" pitchFamily="34" charset="0"/>
              </a:rPr>
              <a:t>Ubicaciones de las Conexiones del Departamento de Bomberos (FDC).</a:t>
            </a:r>
          </a:p>
          <a:p>
            <a:pPr marL="171450" indent="-171450" rtl="0">
              <a:buFont typeface="Arial" pitchFamily="34" charset="0"/>
              <a:buChar char="•"/>
              <a:defRPr/>
            </a:pPr>
            <a:r>
              <a:rPr lang="es-us" sz="1000" i="1">
                <a:latin typeface="Arial" pitchFamily="34" charset="0"/>
                <a:cs typeface="Arial" pitchFamily="34" charset="0"/>
              </a:rPr>
              <a:t>Cierres de servicios públicos.</a:t>
            </a:r>
          </a:p>
          <a:p>
            <a:pPr marL="171450" indent="-171450" rtl="0">
              <a:buFont typeface="Arial" pitchFamily="34" charset="0"/>
              <a:buChar char="•"/>
              <a:defRPr/>
            </a:pPr>
            <a:r>
              <a:rPr lang="es-us" sz="1000" i="1">
                <a:latin typeface="Arial" pitchFamily="34" charset="0"/>
                <a:cs typeface="Arial" pitchFamily="34" charset="0"/>
              </a:rPr>
              <a:t>Vallas</a:t>
            </a:r>
          </a:p>
          <a:p>
            <a:pPr marL="171450" indent="-171450" rtl="0">
              <a:buFont typeface="Arial" pitchFamily="34" charset="0"/>
              <a:buChar char="•"/>
              <a:defRPr/>
            </a:pPr>
            <a:r>
              <a:rPr lang="es-us" sz="1000" i="1">
                <a:latin typeface="Arial" pitchFamily="34" charset="0"/>
                <a:cs typeface="Arial" pitchFamily="34" charset="0"/>
              </a:rPr>
              <a:t>Ubicaciones de las líneas eléctricas y el tamaño de los tanques u otros contenedores de almacenamiento</a:t>
            </a:r>
          </a:p>
          <a:p>
            <a:pPr marL="171450" indent="-171450" rtl="0">
              <a:buFont typeface="Arial" pitchFamily="34" charset="0"/>
              <a:buChar char="•"/>
              <a:defRPr/>
            </a:pPr>
            <a:r>
              <a:rPr lang="es-us" sz="1000" i="1">
                <a:latin typeface="Arial" pitchFamily="34" charset="0"/>
                <a:cs typeface="Arial" pitchFamily="34" charset="0"/>
              </a:rPr>
              <a:t>Paisajismo</a:t>
            </a:r>
          </a:p>
          <a:p>
            <a:pPr marL="171450" indent="-171450" rtl="0">
              <a:buFont typeface="Arial" pitchFamily="34" charset="0"/>
              <a:buChar char="•"/>
              <a:defRPr/>
            </a:pPr>
            <a:r>
              <a:rPr lang="es-us" sz="1000" i="1">
                <a:latin typeface="Arial" pitchFamily="34" charset="0"/>
                <a:cs typeface="Arial" pitchFamily="34" charset="0"/>
              </a:rPr>
              <a:t>Obstrucciones</a:t>
            </a:r>
          </a:p>
          <a:p>
            <a:pPr marL="171450" indent="-171450" rtl="0">
              <a:buFont typeface="Arial" pitchFamily="34" charset="0"/>
              <a:buChar char="•"/>
              <a:defRPr/>
            </a:pPr>
            <a:r>
              <a:rPr lang="es-us" sz="1000" i="1">
                <a:latin typeface="Arial" pitchFamily="34" charset="0"/>
                <a:cs typeface="Arial" pitchFamily="34" charset="0"/>
              </a:rPr>
              <a:t>Exposiciones</a:t>
            </a:r>
          </a:p>
          <a:p>
            <a:pPr marL="171450" indent="-171450" rtl="0">
              <a:buFont typeface="Arial" pitchFamily="34" charset="0"/>
              <a:buChar char="•"/>
              <a:defRPr/>
            </a:pPr>
            <a:r>
              <a:rPr lang="es-us" sz="1000" i="1">
                <a:latin typeface="Arial" pitchFamily="34" charset="0"/>
                <a:cs typeface="Arial" pitchFamily="34" charset="0"/>
              </a:rPr>
              <a:t>Puertas, ventanas y escaleras de incendios</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Los pasos involucrados en el proceso de planificación previa son:</a:t>
            </a:r>
          </a:p>
          <a:p>
            <a:pPr marL="171450" indent="-171450" rtl="0">
              <a:buFont typeface="Arial" panose="020B0604020202020204" pitchFamily="34" charset="0"/>
              <a:buChar char="•"/>
              <a:defRPr/>
            </a:pPr>
            <a:r>
              <a:rPr lang="es-us" sz="1000" i="1">
                <a:latin typeface="Arial" pitchFamily="34" charset="0"/>
                <a:cs typeface="Arial" pitchFamily="34" charset="0"/>
              </a:rPr>
              <a:t>Recopilación de información:</a:t>
            </a:r>
            <a:r>
              <a:rPr lang="es-us" sz="1000">
                <a:latin typeface="Arial" pitchFamily="34" charset="0"/>
                <a:cs typeface="Arial" pitchFamily="34" charset="0"/>
              </a:rPr>
              <a:t> Recolección de la información pertinente en el sitio seleccionado que pueda afectar las operaciones de manejo de incidentes, como características de construcción, exposiciones, interruptores de desconexión de los servicios públicos, ubicación de hidrantes, tamaño de las tuberías principales de agua y capacidades de flujo, y cualquier otra cosa que pueda afectar las operaciones de respuesta en caso de que ocurra una emergencia .</a:t>
            </a:r>
          </a:p>
          <a:p>
            <a:pPr marL="171450" indent="-171450" rtl="0">
              <a:buFont typeface="Arial" panose="020B0604020202020204" pitchFamily="34" charset="0"/>
              <a:buChar char="•"/>
              <a:defRPr/>
            </a:pPr>
            <a:r>
              <a:rPr lang="es-us" sz="1000" i="1">
                <a:latin typeface="Arial" pitchFamily="34" charset="0"/>
                <a:cs typeface="Arial" pitchFamily="34" charset="0"/>
              </a:rPr>
              <a:t>Análisis de la información:</a:t>
            </a:r>
            <a:r>
              <a:rPr lang="es-us" sz="1000">
                <a:latin typeface="Arial" pitchFamily="34" charset="0"/>
                <a:cs typeface="Arial" pitchFamily="34" charset="0"/>
              </a:rPr>
              <a:t> La información recopilada debe analizarse en términos de lo que es pertinente y vital para las operaciones ante incidentes. Luego, se debe formular un plan operativo previo a incidentes y ponerlo en un formato utilizable que pueda usarse en el sitio del incidente y que pueda entender fácilmente todo el personal involucrado en la operación. </a:t>
            </a:r>
          </a:p>
          <a:p>
            <a:pPr marL="171450" indent="-171450" rtl="0">
              <a:buFont typeface="Arial" panose="020B0604020202020204" pitchFamily="34" charset="0"/>
              <a:buChar char="•"/>
              <a:defRPr/>
            </a:pPr>
            <a:r>
              <a:rPr lang="es-us" sz="1000" i="1">
                <a:latin typeface="Arial" pitchFamily="34" charset="0"/>
                <a:cs typeface="Arial" pitchFamily="34" charset="0"/>
              </a:rPr>
              <a:t>Distribución de la información:</a:t>
            </a:r>
            <a:r>
              <a:rPr lang="es-us" sz="1000">
                <a:latin typeface="Arial" pitchFamily="34" charset="0"/>
                <a:cs typeface="Arial" pitchFamily="34" charset="0"/>
              </a:rPr>
              <a:t> Todas las organizaciones que tienen responsabilidad legal o capacidades funcionales en una instalación de almacenamiento masivo que involucre un incidente de alcance y magnitud con combustibles mezclados con etanol deben tener una copia actualizada del plan previo de la instalación. Esto permitirá que estas organizaciones se familiaricen tanto con el plan como con los factores pertinentes relacionados con él antes de un incidente real.</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Es posible que no sea factible tener a mano material de espuma adecuado. Es importante considerar un enfoque de consorcio para el almacenamiento y la disponibilidad de AR-AFFF a granel. También es importante asegurarse de que haya un plan de gestión de recursos de espuma adecuado y una rotación de existencias de espuma durante el almacenamiento a largo plazo, según lo requieran los fabricantes de espuma. Este plan de gestión de recursos de espuma también debe incluir pruebas periódicas de muestras de las existencias del concentrado de espuma realizadas por personal calificado para garantizar la integridad continua del concentrado de espuma.</a:t>
            </a:r>
          </a:p>
          <a:p>
            <a:pPr rtl="0">
              <a:defRPr/>
            </a:pPr>
            <a:endParaRPr lang="en-US" sz="1000" dirty="0">
              <a:latin typeface="Arial" pitchFamily="34" charset="0"/>
              <a:cs typeface="Arial" pitchFamily="34" charset="0"/>
            </a:endParaRPr>
          </a:p>
        </p:txBody>
      </p:sp>
      <p:sp>
        <p:nvSpPr>
          <p:cNvPr id="18436" name="Slide Number Placeholder 3">
            <a:extLst>
              <a:ext uri="{FF2B5EF4-FFF2-40B4-BE49-F238E27FC236}">
                <a16:creationId xmlns:a16="http://schemas.microsoft.com/office/drawing/2014/main" id="{DE965337-078B-478F-ACF6-A6441FD446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9C9E87CF-4808-4514-B5E5-A519A556BA42}" type="slidenum">
              <a:rPr lang="en-US" altLang="en-US">
                <a:cs typeface="Arial" panose="020B0604020202020204" pitchFamily="34" charset="0"/>
              </a:rPr>
              <a:pPr>
                <a:spcBef>
                  <a:spcPct val="0"/>
                </a:spcBef>
              </a:pPr>
              <a:t>6</a:t>
            </a:fld>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53EFB6B-F31F-4914-9A33-CA2539531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509CFB0-BBA0-47FD-BFF3-4BD92A9DD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En este módulo aprendimos que, en caso de un incidente importante en una instalación de almacenamiento de combustible, estará en mejores condiciones para responder si se prepara con anticipación. Debe tener un plan de incidentes implementado y el hábito de mantener buenas relaciones con las agencias que pueden ofrecer apoyo en momentos de crisis. Los simulacros y recorridos son partes esenciales de la planificación de incidentes importantes y deben llevarse a cabo de manera regular.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Una nota final: A veces, todo lo que puede hacer con seguridad es contener el incidente y dejar que el fuego siga su curso. Saber cuándo dejar que esto suceda es un componente importante de la seguridad. Conocer las limitaciones de sus recursos y personal, proteger la seguridad y el bienestar de su comunidad desempeñan una función importante en sus decisiones de respuesta ante emergencias.</a:t>
            </a:r>
          </a:p>
          <a:p>
            <a:pPr rtl="0"/>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2A6B8609-FD79-49AD-8765-1F80DF7B08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3171428-77BC-4030-9059-1F0FD130A964}" type="slidenum">
              <a:rPr lang="en-US" altLang="en-US">
                <a:cs typeface="Arial" panose="020B0604020202020204" pitchFamily="34" charset="0"/>
              </a:rPr>
              <a:pPr>
                <a:spcBef>
                  <a:spcPct val="0"/>
                </a:spcBef>
              </a:pPr>
              <a:t>7</a:t>
            </a:fld>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01402E7-E4C2-45BA-B4E1-A2F11D62AB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8B89302-0023-4AD4-B17E-4E7F02398728}"/>
              </a:ext>
            </a:extLst>
          </p:cNvPr>
          <p:cNvSpPr>
            <a:spLocks noGrp="1"/>
          </p:cNvSpPr>
          <p:nvPr>
            <p:ph type="body" idx="1"/>
          </p:nvPr>
        </p:nvSpPr>
        <p:spPr/>
        <p:txBody>
          <a:bodyPr rtlCol="0">
            <a:normAutofit fontScale="77500" lnSpcReduction="20000"/>
          </a:bodyPr>
          <a:lstStyle/>
          <a:p>
            <a:pPr rtl="0">
              <a:defRPr/>
            </a:pPr>
            <a:r>
              <a:rPr lang="es-us" sz="1000" b="1">
                <a:latin typeface="Arial" pitchFamily="34" charset="0"/>
                <a:cs typeface="Arial" pitchFamily="34" charset="0"/>
              </a:rPr>
              <a:t>Duración:</a:t>
            </a:r>
            <a:r>
              <a:rPr lang="es-us" sz="1000">
                <a:latin typeface="Arial" pitchFamily="34" charset="0"/>
                <a:cs typeface="Arial" pitchFamily="34" charset="0"/>
              </a:rPr>
              <a:t> 15 minutos</a:t>
            </a:r>
          </a:p>
          <a:p>
            <a:pPr rtl="0">
              <a:defRPr/>
            </a:pPr>
            <a:r>
              <a:rPr lang="es-us" sz="1000" b="1">
                <a:latin typeface="Arial" pitchFamily="34" charset="0"/>
                <a:cs typeface="Arial" pitchFamily="34" charset="0"/>
              </a:rPr>
              <a:t>Materiales:</a:t>
            </a:r>
            <a:r>
              <a:rPr lang="es-us" sz="1000">
                <a:latin typeface="Arial" pitchFamily="34" charset="0"/>
                <a:cs typeface="Arial" pitchFamily="34" charset="0"/>
              </a:rPr>
              <a:t> Ninguno</a:t>
            </a:r>
          </a:p>
          <a:p>
            <a:pPr rtl="0">
              <a:defRPr/>
            </a:pPr>
            <a:endParaRPr lang="en-US" sz="1000" b="1" dirty="0">
              <a:latin typeface="Arial" pitchFamily="34" charset="0"/>
              <a:cs typeface="Arial" pitchFamily="34" charset="0"/>
            </a:endParaRPr>
          </a:p>
          <a:p>
            <a:pPr rtl="0">
              <a:defRPr/>
            </a:pPr>
            <a:r>
              <a:rPr lang="es-us" sz="1000" b="1">
                <a:latin typeface="Arial" pitchFamily="34" charset="0"/>
                <a:cs typeface="Arial" pitchFamily="34" charset="0"/>
              </a:rPr>
              <a:t>Instrucciones para el instructor:</a:t>
            </a:r>
          </a:p>
          <a:p>
            <a:pPr marL="228600" indent="-228600" rtl="0">
              <a:buFont typeface="+mj-lt"/>
              <a:buAutoNum type="arabicPeriod"/>
              <a:defRPr/>
            </a:pPr>
            <a:r>
              <a:rPr lang="es-us" sz="1000" i="1">
                <a:latin typeface="Arial" pitchFamily="34" charset="0"/>
                <a:cs typeface="Arial" pitchFamily="34" charset="0"/>
              </a:rPr>
              <a:t>Permita que los participantes trabajen en grupos de dos a tres personas para esta actividad.</a:t>
            </a:r>
          </a:p>
          <a:p>
            <a:pPr marL="228600" indent="-228600" rtl="0">
              <a:buFont typeface="+mj-lt"/>
              <a:buAutoNum type="arabicPeriod"/>
              <a:defRPr/>
            </a:pPr>
            <a:r>
              <a:rPr lang="es-us" sz="1000" i="1">
                <a:latin typeface="Arial" pitchFamily="34" charset="0"/>
                <a:cs typeface="Arial" pitchFamily="34" charset="0"/>
              </a:rPr>
              <a:t>Asigne la situación hipotética n.º 1 o n.º 2 a cada grupo.</a:t>
            </a:r>
          </a:p>
          <a:p>
            <a:pPr marL="228600" indent="-228600" rtl="0">
              <a:buFont typeface="+mj-lt"/>
              <a:buAutoNum type="arabicPeriod"/>
              <a:defRPr/>
            </a:pPr>
            <a:r>
              <a:rPr lang="es-us" sz="1000" i="1">
                <a:latin typeface="Arial" pitchFamily="34" charset="0"/>
                <a:cs typeface="Arial" pitchFamily="34" charset="0"/>
              </a:rPr>
              <a:t>Los participantes deben determinar los procedimientos apropiados en función de su situación hipotética.</a:t>
            </a:r>
          </a:p>
          <a:p>
            <a:pPr marL="228600" indent="-228600" rtl="0">
              <a:buFont typeface="+mj-lt"/>
              <a:buAutoNum type="arabicPeriod"/>
              <a:defRPr/>
            </a:pPr>
            <a:r>
              <a:rPr lang="es-us" sz="1000" i="1">
                <a:latin typeface="Arial" pitchFamily="34" charset="0"/>
                <a:cs typeface="Arial" pitchFamily="34" charset="0"/>
              </a:rPr>
              <a:t>Después de 10 minutos, indique que ha terminado el tiempo para la actividad y llame al azar a los grupos para que proporcionen sus respuestas.</a:t>
            </a:r>
          </a:p>
          <a:p>
            <a:pPr marL="228600" indent="-228600" rtl="0">
              <a:buFont typeface="+mj-lt"/>
              <a:buAutoNum type="arabicPeriod"/>
              <a:defRPr/>
            </a:pPr>
            <a:r>
              <a:rPr lang="es-us" sz="1000" i="1">
                <a:latin typeface="Arial" pitchFamily="34" charset="0"/>
                <a:cs typeface="Arial" pitchFamily="34" charset="0"/>
              </a:rPr>
              <a:t>Los participantes deben mencionar lo siguiente:</a:t>
            </a:r>
          </a:p>
          <a:p>
            <a:pPr marL="628650" lvl="1" indent="-171450" rtl="0">
              <a:buFont typeface="Arial" pitchFamily="34" charset="0"/>
              <a:buChar char="•"/>
              <a:defRPr/>
            </a:pPr>
            <a:r>
              <a:rPr lang="es-us" sz="1000" i="1">
                <a:latin typeface="Arial" pitchFamily="34" charset="0"/>
                <a:cs typeface="Arial" pitchFamily="34" charset="0"/>
              </a:rPr>
              <a:t>métodos para identificar el producto;</a:t>
            </a:r>
          </a:p>
          <a:p>
            <a:pPr marL="628650" lvl="1" indent="-171450" rtl="0">
              <a:buFont typeface="Arial" pitchFamily="34" charset="0"/>
              <a:buChar char="•"/>
              <a:defRPr/>
            </a:pPr>
            <a:r>
              <a:rPr lang="es-us" sz="1000" i="1">
                <a:latin typeface="Arial" pitchFamily="34" charset="0"/>
                <a:cs typeface="Arial" pitchFamily="34" charset="0"/>
              </a:rPr>
              <a:t>Qué peligros potenciales deben tenerse en cuenta en función de las propiedades químicas y físicas del combustible flexible de etanol.</a:t>
            </a:r>
          </a:p>
          <a:p>
            <a:pPr marL="628650" lvl="1" indent="-171450" rtl="0">
              <a:buFont typeface="Arial" pitchFamily="34" charset="0"/>
              <a:buChar char="•"/>
              <a:defRPr/>
            </a:pPr>
            <a:r>
              <a:rPr lang="es-us" sz="1000" i="1">
                <a:latin typeface="Arial" pitchFamily="34" charset="0"/>
                <a:cs typeface="Arial" pitchFamily="34" charset="0"/>
              </a:rPr>
              <a:t>establecer una zona de seguridad;</a:t>
            </a:r>
          </a:p>
          <a:p>
            <a:pPr marL="628650" lvl="1" indent="-171450" rtl="0">
              <a:buFont typeface="Arial" pitchFamily="34" charset="0"/>
              <a:buChar char="•"/>
              <a:defRPr/>
            </a:pPr>
            <a:r>
              <a:rPr lang="es-us" sz="1000" i="1">
                <a:latin typeface="Arial" pitchFamily="34" charset="0"/>
                <a:cs typeface="Arial" pitchFamily="34" charset="0"/>
              </a:rPr>
              <a:t>contención de derrames;</a:t>
            </a:r>
          </a:p>
          <a:p>
            <a:pPr marL="628650" lvl="1" indent="-171450" rtl="0">
              <a:buFont typeface="Arial" pitchFamily="34" charset="0"/>
              <a:buChar char="•"/>
              <a:defRPr/>
            </a:pPr>
            <a:r>
              <a:rPr lang="es-us" sz="1000" i="1">
                <a:latin typeface="Arial" pitchFamily="34" charset="0"/>
                <a:cs typeface="Arial" pitchFamily="34" charset="0"/>
              </a:rPr>
              <a:t>cuestiones ambientales;</a:t>
            </a:r>
          </a:p>
          <a:p>
            <a:pPr marL="628650" lvl="1" indent="-171450" rtl="0">
              <a:buFont typeface="Arial" pitchFamily="34" charset="0"/>
              <a:buChar char="•"/>
              <a:defRPr/>
            </a:pPr>
            <a:r>
              <a:rPr lang="es-us" sz="1000" i="1">
                <a:latin typeface="Arial" pitchFamily="34" charset="0"/>
                <a:cs typeface="Arial" pitchFamily="34" charset="0"/>
              </a:rPr>
              <a:t>métodos, técnicas y consideraciones para la extinción de incendios; y</a:t>
            </a:r>
          </a:p>
          <a:p>
            <a:pPr marL="628650" lvl="1" indent="-171450" rtl="0">
              <a:buFont typeface="Arial" pitchFamily="34" charset="0"/>
              <a:buChar char="•"/>
              <a:defRPr/>
            </a:pPr>
            <a:r>
              <a:rPr lang="es-us" sz="1000" i="1">
                <a:latin typeface="Arial" pitchFamily="34" charset="0"/>
                <a:cs typeface="Arial" pitchFamily="34" charset="0"/>
              </a:rPr>
              <a:t>consideraciones sobre la limpieza.</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Situación hipotética n.º 1</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Un vehículo de transporte que transporta 8500 galones de combustible flexible de etanol a un minorista se ve involucrado en un accidente en una intersección. Al no detenerse con el semáforo en rojo un automóvil de pasajeros golpeó el costado del remolque y rompió el tanque que contenía 3200 galones de combustible flexible de etanol, lo que causó una fuga de combustible del remolque. El combustible corre cuesta abajo en un arroyo que corre al lado de la calle hacia la entrada de un centro comercial.</a:t>
            </a:r>
          </a:p>
          <a:p>
            <a:pPr rtl="0">
              <a:defRPr/>
            </a:pPr>
            <a:r>
              <a:rPr lang="es-us" sz="1000">
                <a:latin typeface="Arial" pitchFamily="34" charset="0"/>
                <a:cs typeface="Arial" pitchFamily="34" charset="0"/>
              </a:rPr>
              <a:t> </a:t>
            </a:r>
          </a:p>
          <a:p>
            <a:pPr rtl="0">
              <a:defRPr/>
            </a:pPr>
            <a:r>
              <a:rPr lang="es-us" sz="1000" b="1">
                <a:latin typeface="Arial" pitchFamily="34" charset="0"/>
                <a:cs typeface="Arial" pitchFamily="34" charset="0"/>
              </a:rPr>
              <a:t>Situación hipotética n.º 2</a:t>
            </a:r>
            <a:endParaRPr lang="en-US" sz="1000" dirty="0">
              <a:latin typeface="Arial" pitchFamily="34" charset="0"/>
              <a:cs typeface="Arial" pitchFamily="34" charset="0"/>
            </a:endParaRPr>
          </a:p>
          <a:p>
            <a:pPr rtl="0">
              <a:defRPr/>
            </a:pPr>
            <a:r>
              <a:rPr lang="es-us" sz="1000">
                <a:latin typeface="Arial" pitchFamily="34" charset="0"/>
                <a:cs typeface="Arial" pitchFamily="34" charset="0"/>
              </a:rPr>
              <a:t>Un vehículo de transporte que transporta 8500 galones de combustible flexible de etanol a un minorista se ve involucrado en un accidente en una intersección. Al no detenerse con el semáforo en rojo un automóvil de pasajeros golpeó el costado del remolque y rompió el tanque que contenía 3200 galones de combustible flexible de etanol, lo que causó una fuga de combustible del remolque. El combustible corre cuesta abajo en una zanja seca que está al lado de la calle hacia la entrada de un centro comercial. Después de aproximadamente 12 minutos, el combustible derramado en el suelo cerca del camión cisterna se incendia.</a:t>
            </a:r>
          </a:p>
          <a:p>
            <a:pPr rtl="0">
              <a:defRPr/>
            </a:pPr>
            <a:endParaRPr lang="en-US" sz="1000" dirty="0">
              <a:latin typeface="Arial" pitchFamily="34" charset="0"/>
              <a:cs typeface="Arial" pitchFamily="34" charset="0"/>
            </a:endParaRPr>
          </a:p>
        </p:txBody>
      </p:sp>
      <p:sp>
        <p:nvSpPr>
          <p:cNvPr id="22532" name="Slide Number Placeholder 3">
            <a:extLst>
              <a:ext uri="{FF2B5EF4-FFF2-40B4-BE49-F238E27FC236}">
                <a16:creationId xmlns:a16="http://schemas.microsoft.com/office/drawing/2014/main" id="{27CE0F55-D7B5-4F10-9408-AE3E59F1A9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4034993-B892-46C5-AEE1-4158E1C5AE4E}" type="slidenum">
              <a:rPr lang="en-US" altLang="en-US">
                <a:cs typeface="Arial" panose="020B0604020202020204" pitchFamily="34" charset="0"/>
              </a:rPr>
              <a:pPr>
                <a:spcBef>
                  <a:spcPct val="0"/>
                </a:spcBef>
              </a:pPr>
              <a:t>8</a:t>
            </a:fld>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220A368-8F6D-4D00-A6F5-966DDC273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900D044-8923-42EC-A0AB-D2A4F0A4FBA5}"/>
              </a:ext>
            </a:extLst>
          </p:cNvPr>
          <p:cNvSpPr>
            <a:spLocks noGrp="1"/>
          </p:cNvSpPr>
          <p:nvPr>
            <p:ph type="body" idx="1"/>
          </p:nvPr>
        </p:nvSpPr>
        <p:spPr/>
        <p:txBody>
          <a:bodyPr rtlCol="0">
            <a:normAutofit fontScale="77500" lnSpcReduction="20000"/>
          </a:bodyPr>
          <a:lstStyle/>
          <a:p>
            <a:pPr rtl="0">
              <a:defRPr/>
            </a:pPr>
            <a:r>
              <a:rPr lang="es-us" sz="1000" b="1">
                <a:latin typeface="Arial" panose="020B0604020202020204" pitchFamily="34" charset="0"/>
                <a:cs typeface="Arial" panose="020B0604020202020204" pitchFamily="34" charset="0"/>
              </a:rPr>
              <a:t>Duración: </a:t>
            </a:r>
            <a:r>
              <a:rPr lang="es-us" sz="1000">
                <a:latin typeface="Arial" panose="020B0604020202020204" pitchFamily="34" charset="0"/>
                <a:cs typeface="Arial" panose="020B0604020202020204" pitchFamily="34" charset="0"/>
              </a:rPr>
              <a:t>15 minutos</a:t>
            </a:r>
          </a:p>
          <a:p>
            <a:pPr rtl="0">
              <a:defRPr/>
            </a:pPr>
            <a:r>
              <a:rPr lang="es-us" sz="1000" b="1">
                <a:latin typeface="Arial" panose="020B0604020202020204" pitchFamily="34" charset="0"/>
                <a:cs typeface="Arial" panose="020B0604020202020204" pitchFamily="34" charset="0"/>
              </a:rPr>
              <a:t>Materiales: </a:t>
            </a:r>
            <a:r>
              <a:rPr lang="es-us" sz="1000">
                <a:latin typeface="Arial" panose="020B0604020202020204" pitchFamily="34" charset="0"/>
                <a:cs typeface="Arial" panose="020B0604020202020204" pitchFamily="34" charset="0"/>
              </a:rPr>
              <a:t>Hoja de trabajo 8.2</a:t>
            </a:r>
          </a:p>
          <a:p>
            <a:pPr rtl="0">
              <a:defRPr/>
            </a:pPr>
            <a:endParaRPr lang="en-US" sz="1000" dirty="0">
              <a:latin typeface="Arial" panose="020B0604020202020204" pitchFamily="34" charset="0"/>
              <a:cs typeface="Arial" panose="020B0604020202020204" pitchFamily="34" charset="0"/>
            </a:endParaRPr>
          </a:p>
          <a:p>
            <a:pPr rtl="0">
              <a:defRPr/>
            </a:pPr>
            <a:r>
              <a:rPr lang="es-us" sz="1000" b="1">
                <a:latin typeface="Arial" pitchFamily="34" charset="0"/>
                <a:cs typeface="Arial" pitchFamily="34" charset="0"/>
              </a:rPr>
              <a:t>Nota para el instructor:</a:t>
            </a:r>
          </a:p>
          <a:p>
            <a:pPr rtl="0">
              <a:defRPr/>
            </a:pPr>
            <a:r>
              <a:rPr lang="es-us" sz="1000" i="1">
                <a:latin typeface="Arial" pitchFamily="34" charset="0"/>
                <a:cs typeface="Arial" pitchFamily="34" charset="0"/>
              </a:rPr>
              <a:t>Use el video </a:t>
            </a:r>
            <a:r>
              <a:rPr lang="es-us" sz="1000">
                <a:latin typeface="Arial" pitchFamily="34" charset="0"/>
                <a:cs typeface="Arial" pitchFamily="34" charset="0"/>
              </a:rPr>
              <a:t>Cómo responder ante Incidentes Relacionados con el Etanol</a:t>
            </a:r>
            <a:r>
              <a:rPr lang="es-us" sz="1000" i="1">
                <a:latin typeface="Arial" pitchFamily="34" charset="0"/>
                <a:cs typeface="Arial" pitchFamily="34" charset="0"/>
              </a:rPr>
              <a:t>, muestre el segmento de 10:50 a 13:53. Después del videoclip, haga las siguientes preguntas:</a:t>
            </a:r>
          </a:p>
          <a:p>
            <a:pPr marL="171450" indent="-171450" rtl="0">
              <a:buFont typeface="Arial" pitchFamily="34" charset="0"/>
              <a:buChar char="•"/>
              <a:defRPr/>
            </a:pPr>
            <a:r>
              <a:rPr lang="es-us" sz="1000" i="1">
                <a:latin typeface="Arial" pitchFamily="34" charset="0"/>
                <a:cs typeface="Arial" pitchFamily="34" charset="0"/>
              </a:rPr>
              <a:t>En la demostración de escritorio, ¿por qué la mayoría de las espumas eran ineficaces en combustibles solventes polares?</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Porque el alcohol etílico y el agua se mezclan y las burbujas de espuma son en su mayoría agua.</a:t>
            </a:r>
          </a:p>
          <a:p>
            <a:pPr marL="171450" indent="-171450" rtl="0">
              <a:buFont typeface="Arial" pitchFamily="34" charset="0"/>
              <a:buChar char="•"/>
              <a:defRPr/>
            </a:pPr>
            <a:r>
              <a:rPr lang="es-us" sz="1000" i="1">
                <a:latin typeface="Arial" pitchFamily="34" charset="0"/>
                <a:cs typeface="Arial" pitchFamily="34" charset="0"/>
              </a:rPr>
              <a:t>¿Qué había en las dos espumas resistentes al alcohol (AR) que les permitía crear la manta de espuma?</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Polímeros</a:t>
            </a:r>
          </a:p>
          <a:p>
            <a:pPr marL="171450" indent="-171450" rtl="0">
              <a:buFont typeface="Arial" pitchFamily="34" charset="0"/>
              <a:buChar char="•"/>
              <a:defRPr/>
            </a:pPr>
            <a:r>
              <a:rPr lang="es-us" sz="1000" i="1">
                <a:latin typeface="Arial" pitchFamily="34" charset="0"/>
                <a:cs typeface="Arial" pitchFamily="34" charset="0"/>
              </a:rPr>
              <a:t>¿Por qué la dilución con agua no es una técnica de mitigación eficaz para los incendios de disolventes polares?</a:t>
            </a:r>
          </a:p>
          <a:p>
            <a:pPr marL="628650" lvl="1" indent="-171450" rtl="0">
              <a:buFont typeface="Arial" pitchFamily="34" charset="0"/>
              <a:buChar char="•"/>
              <a:defRPr/>
            </a:pPr>
            <a:r>
              <a:rPr lang="es-us" sz="1000" b="1" i="1">
                <a:latin typeface="Arial" pitchFamily="34" charset="0"/>
                <a:cs typeface="Arial" pitchFamily="34" charset="0"/>
              </a:rPr>
              <a:t>Respuesta:</a:t>
            </a:r>
            <a:r>
              <a:rPr lang="es-us" sz="1000" i="1">
                <a:latin typeface="Arial" pitchFamily="34" charset="0"/>
                <a:cs typeface="Arial" pitchFamily="34" charset="0"/>
              </a:rPr>
              <a:t> Incluso a una relación 5:1/dilución del 500 %, el etanol seguirá ardiendo.</a:t>
            </a:r>
          </a:p>
          <a:p>
            <a:pPr rtl="0">
              <a:defRPr/>
            </a:pPr>
            <a:endParaRPr lang="en-US" sz="1000" b="1" dirty="0">
              <a:latin typeface="Arial" pitchFamily="34" charset="0"/>
              <a:cs typeface="Arial" pitchFamily="34" charset="0"/>
            </a:endParaRPr>
          </a:p>
          <a:p>
            <a:pPr rtl="0">
              <a:defRPr/>
            </a:pPr>
            <a:r>
              <a:rPr lang="es-us" sz="1000" b="1">
                <a:latin typeface="Arial" pitchFamily="34" charset="0"/>
                <a:cs typeface="Arial" pitchFamily="34" charset="0"/>
              </a:rPr>
              <a:t>Instrucciones para el instructor:</a:t>
            </a:r>
          </a:p>
          <a:p>
            <a:pPr rtl="0">
              <a:defRPr/>
            </a:pPr>
            <a:r>
              <a:rPr lang="es-us" sz="1000" i="1">
                <a:latin typeface="Arial" pitchFamily="34" charset="0"/>
                <a:cs typeface="Arial" pitchFamily="34" charset="0"/>
              </a:rPr>
              <a:t>1. Indique a los participantes que intenten ordenar correctamente los pasos en los siguientes procedimientos.</a:t>
            </a:r>
            <a:endParaRPr lang="en-US" sz="1000" dirty="0">
              <a:latin typeface="Arial" pitchFamily="34" charset="0"/>
              <a:cs typeface="Arial" pitchFamily="34" charset="0"/>
            </a:endParaRPr>
          </a:p>
          <a:p>
            <a:pPr rtl="0">
              <a:defRPr/>
            </a:pPr>
            <a:r>
              <a:rPr lang="es-us" sz="1000" i="1">
                <a:latin typeface="Arial" pitchFamily="34" charset="0"/>
                <a:cs typeface="Arial" pitchFamily="34" charset="0"/>
              </a:rPr>
              <a:t>2. Los participantes pueden trabajar individualmente o en grupos.</a:t>
            </a:r>
            <a:endParaRPr lang="en-US" sz="1000" dirty="0">
              <a:latin typeface="Arial" pitchFamily="34" charset="0"/>
              <a:cs typeface="Arial" pitchFamily="34" charset="0"/>
            </a:endParaRPr>
          </a:p>
          <a:p>
            <a:pPr rtl="0">
              <a:defRPr/>
            </a:pPr>
            <a:r>
              <a:rPr lang="es-us" sz="1000" i="1">
                <a:latin typeface="Arial" pitchFamily="34" charset="0"/>
                <a:cs typeface="Arial" pitchFamily="34" charset="0"/>
              </a:rPr>
              <a:t>3. Después de que los participantes hayan ordenado los procedimientos, repase el orden correcto y luego    </a:t>
            </a:r>
            <a:endParaRPr lang="en-US" sz="1000" dirty="0">
              <a:latin typeface="Arial" pitchFamily="34" charset="0"/>
              <a:cs typeface="Arial" pitchFamily="34" charset="0"/>
            </a:endParaRPr>
          </a:p>
          <a:p>
            <a:pPr rtl="0">
              <a:defRPr/>
            </a:pPr>
            <a:r>
              <a:rPr lang="es-us" sz="1000" i="1">
                <a:latin typeface="Arial" pitchFamily="34" charset="0"/>
                <a:cs typeface="Arial" pitchFamily="34" charset="0"/>
              </a:rPr>
              <a:t>    hable sobre las razones detrás de cada uno. </a:t>
            </a:r>
          </a:p>
          <a:p>
            <a:pPr rtl="0">
              <a:defRPr/>
            </a:pPr>
            <a:endParaRPr lang="en-US" sz="1000" b="1" dirty="0">
              <a:latin typeface="Arial" pitchFamily="34" charset="0"/>
              <a:cs typeface="Arial" pitchFamily="34" charset="0"/>
            </a:endParaRPr>
          </a:p>
          <a:p>
            <a:pPr rtl="0">
              <a:defRPr/>
            </a:pPr>
            <a:r>
              <a:rPr lang="es-us" sz="1000" b="1">
                <a:latin typeface="Arial" pitchFamily="34" charset="0"/>
                <a:cs typeface="Arial" pitchFamily="34" charset="0"/>
              </a:rPr>
              <a:t>Respuestas:</a:t>
            </a:r>
          </a:p>
          <a:p>
            <a:pPr rtl="0">
              <a:defRPr/>
            </a:pPr>
            <a:r>
              <a:rPr lang="es-us" sz="1000" i="1">
                <a:latin typeface="Arial" pitchFamily="34" charset="0"/>
                <a:cs typeface="Arial" pitchFamily="34" charset="0"/>
              </a:rPr>
              <a:t>B</a:t>
            </a:r>
          </a:p>
          <a:p>
            <a:pPr rtl="0">
              <a:defRPr/>
            </a:pPr>
            <a:r>
              <a:rPr lang="es-us" sz="1000" i="1">
                <a:latin typeface="Arial" pitchFamily="34" charset="0"/>
                <a:cs typeface="Arial" pitchFamily="34" charset="0"/>
              </a:rPr>
              <a:t>D</a:t>
            </a:r>
          </a:p>
          <a:p>
            <a:pPr rtl="0">
              <a:defRPr/>
            </a:pPr>
            <a:r>
              <a:rPr lang="es-us" sz="1000" i="1">
                <a:latin typeface="Arial" pitchFamily="34" charset="0"/>
                <a:cs typeface="Arial" pitchFamily="34" charset="0"/>
              </a:rPr>
              <a:t>E</a:t>
            </a:r>
          </a:p>
          <a:p>
            <a:pPr rtl="0">
              <a:defRPr/>
            </a:pPr>
            <a:r>
              <a:rPr lang="es-us" sz="1000" i="1">
                <a:latin typeface="Arial" pitchFamily="34" charset="0"/>
                <a:cs typeface="Arial" pitchFamily="34" charset="0"/>
              </a:rPr>
              <a:t>C</a:t>
            </a:r>
          </a:p>
          <a:p>
            <a:pPr rtl="0">
              <a:defRPr/>
            </a:pPr>
            <a:r>
              <a:rPr lang="es-us" sz="1000" i="1">
                <a:latin typeface="Arial" pitchFamily="34" charset="0"/>
                <a:cs typeface="Arial" pitchFamily="34" charset="0"/>
              </a:rPr>
              <a:t>A</a:t>
            </a:r>
          </a:p>
          <a:p>
            <a:pPr rtl="0">
              <a:defRPr/>
            </a:pPr>
            <a:r>
              <a:rPr lang="es-us" sz="1000" i="1">
                <a:latin typeface="Arial" pitchFamily="34" charset="0"/>
                <a:cs typeface="Arial" pitchFamily="34" charset="0"/>
              </a:rPr>
              <a:t>F</a:t>
            </a:r>
            <a:endParaRPr lang="en-US" sz="1000" dirty="0">
              <a:latin typeface="Arial" pitchFamily="34" charset="0"/>
              <a:cs typeface="Arial" pitchFamily="34" charset="0"/>
            </a:endParaRPr>
          </a:p>
          <a:p>
            <a:pPr rtl="0">
              <a:defRPr/>
            </a:pPr>
            <a:endParaRPr lang="en-US" sz="1000" i="1" dirty="0">
              <a:latin typeface="Arial" pitchFamily="34" charset="0"/>
              <a:cs typeface="Arial" pitchFamily="34" charset="0"/>
            </a:endParaRPr>
          </a:p>
          <a:p>
            <a:pPr rtl="0">
              <a:defRPr/>
            </a:pPr>
            <a:r>
              <a:rPr lang="es-us" sz="1000" i="1">
                <a:latin typeface="Arial" pitchFamily="34" charset="0"/>
                <a:cs typeface="Arial" pitchFamily="34" charset="0"/>
              </a:rPr>
              <a:t>Pregunte a los participantes qué personal de emergencia, además del personal de limpieza, les gustaría tener en espera mientras llevan a cabo sus limpiezas. ¿Por qué?</a:t>
            </a:r>
            <a:endParaRPr lang="en-US" sz="1000" dirty="0">
              <a:latin typeface="Arial" pitchFamily="34" charset="0"/>
              <a:cs typeface="Arial" pitchFamily="34" charset="0"/>
            </a:endParaRPr>
          </a:p>
          <a:p>
            <a:pPr rtl="0">
              <a:defRPr/>
            </a:pPr>
            <a:endParaRPr lang="en-US" sz="1000" b="1" dirty="0">
              <a:latin typeface="Arial" panose="020B0604020202020204" pitchFamily="34" charset="0"/>
              <a:cs typeface="Arial" panose="020B0604020202020204" pitchFamily="34" charset="0"/>
            </a:endParaRPr>
          </a:p>
          <a:p>
            <a:pPr rtl="0">
              <a:defRPr/>
            </a:pPr>
            <a:endParaRPr lang="en-US" sz="1000" dirty="0">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FAA22947-3E2C-4D4E-8341-2F530AEE3D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B6A00EF5-6A77-465C-85C9-4B4EA7C4D7D2}" type="slidenum">
              <a:rPr lang="en-US" altLang="en-US">
                <a:cs typeface="Arial" panose="020B0604020202020204" pitchFamily="34" charset="0"/>
              </a:rPr>
              <a:pPr>
                <a:spcBef>
                  <a:spcPct val="0"/>
                </a:spcBef>
              </a:pPr>
              <a:t>9</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65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idx="1"/>
          </p:nvPr>
        </p:nvSpPr>
        <p:spPr>
          <a:xfrm>
            <a:off x="609600" y="1600200"/>
            <a:ext cx="10972800" cy="2267712"/>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Content Placeholder 2"/>
          <p:cNvSpPr>
            <a:spLocks noGrp="1"/>
          </p:cNvSpPr>
          <p:nvPr>
            <p:ph idx="11"/>
          </p:nvPr>
        </p:nvSpPr>
        <p:spPr>
          <a:xfrm>
            <a:off x="609600" y="3886200"/>
            <a:ext cx="10972800" cy="2267712"/>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6" name="Slide Number Placeholder 5">
            <a:extLst>
              <a:ext uri="{FF2B5EF4-FFF2-40B4-BE49-F238E27FC236}">
                <a16:creationId xmlns:a16="http://schemas.microsoft.com/office/drawing/2014/main" id="{8E5E25B5-89B7-4C46-8A15-151290AC92BD}"/>
              </a:ext>
            </a:extLst>
          </p:cNvPr>
          <p:cNvSpPr>
            <a:spLocks noGrp="1" noChangeArrowheads="1"/>
          </p:cNvSpPr>
          <p:nvPr>
            <p:ph type="sldNum" sz="quarter" idx="12"/>
          </p:nvPr>
        </p:nvSpPr>
        <p:spPr/>
        <p:txBody>
          <a:bodyPr rtlCol="0"/>
          <a:lstStyle>
            <a:lvl1pPr>
              <a:defRPr smtClean="0"/>
            </a:lvl1pPr>
          </a:lstStyle>
          <a:p>
            <a:pPr rtl="0">
              <a:defRPr/>
            </a:pPr>
            <a:fld id="{A7D8D73B-C685-4CA9-A146-A879FD7AC5A9}" type="slidenum">
              <a:rPr lang="en-US" altLang="en-US"/>
              <a:pPr rtl="0">
                <a:defRPr/>
              </a:pPr>
              <a:t>‹#›</a:t>
            </a:fld>
            <a:endParaRPr lang="en-US" altLang="en-US"/>
          </a:p>
        </p:txBody>
      </p:sp>
    </p:spTree>
    <p:extLst>
      <p:ext uri="{BB962C8B-B14F-4D97-AF65-F5344CB8AC3E}">
        <p14:creationId xmlns:p14="http://schemas.microsoft.com/office/powerpoint/2010/main" val="39895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idx="1"/>
          </p:nvPr>
        </p:nvSpPr>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Rectangle 9">
            <a:extLst>
              <a:ext uri="{FF2B5EF4-FFF2-40B4-BE49-F238E27FC236}">
                <a16:creationId xmlns:a16="http://schemas.microsoft.com/office/drawing/2014/main" id="{A59BE501-9E7F-4A73-A7F8-304DA943640C}"/>
              </a:ext>
            </a:extLst>
          </p:cNvPr>
          <p:cNvSpPr>
            <a:spLocks noGrp="1" noChangeArrowheads="1"/>
          </p:cNvSpPr>
          <p:nvPr>
            <p:ph type="sldNum" sz="quarter" idx="10"/>
          </p:nvPr>
        </p:nvSpPr>
        <p:spPr/>
        <p:txBody>
          <a:bodyPr rtlCol="0"/>
          <a:lstStyle>
            <a:lvl1pPr>
              <a:defRPr smtClean="0"/>
            </a:lvl1pPr>
          </a:lstStyle>
          <a:p>
            <a:pPr rtl="0">
              <a:defRPr/>
            </a:pPr>
            <a:fld id="{6E449D77-1776-4ACF-9BD5-9A064D3D093C}" type="slidenum">
              <a:rPr lang="en-US" altLang="en-US"/>
              <a:pPr rtl="0">
                <a:defRPr/>
              </a:pPr>
              <a:t>‹#›</a:t>
            </a:fld>
            <a:endParaRPr lang="en-US" altLang="en-US"/>
          </a:p>
        </p:txBody>
      </p:sp>
    </p:spTree>
    <p:extLst>
      <p:ext uri="{BB962C8B-B14F-4D97-AF65-F5344CB8AC3E}">
        <p14:creationId xmlns:p14="http://schemas.microsoft.com/office/powerpoint/2010/main" val="72217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6B8542-5D9A-4E24-9419-064863396ACB}"/>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s-us"/>
              <a:t>Haga clic para editar el encabezado de la plantilla</a:t>
            </a:r>
          </a:p>
        </p:txBody>
      </p:sp>
      <p:sp>
        <p:nvSpPr>
          <p:cNvPr id="1027" name="Text Placeholder 2">
            <a:extLst>
              <a:ext uri="{FF2B5EF4-FFF2-40B4-BE49-F238E27FC236}">
                <a16:creationId xmlns:a16="http://schemas.microsoft.com/office/drawing/2014/main" id="{8127B273-8E35-4DF6-A394-14D92371FF73}"/>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s-us"/>
              <a:t>Haga clic para editar los estilos de texto principal</a:t>
            </a:r>
          </a:p>
          <a:p>
            <a:pPr lvl="1" rtl="0"/>
            <a:r>
              <a:rPr lang="es-us"/>
              <a:t>Segundo nivel</a:t>
            </a:r>
          </a:p>
          <a:p>
            <a:pPr lvl="2" rtl="0"/>
            <a:r>
              <a:rPr lang="es-us"/>
              <a:t>Tercer nivel</a:t>
            </a:r>
          </a:p>
          <a:p>
            <a:pPr lvl="3" rtl="0"/>
            <a:r>
              <a:rPr lang="es-us"/>
              <a:t>Cuarto nivel</a:t>
            </a:r>
          </a:p>
          <a:p>
            <a:pPr lvl="4" rtl="0"/>
            <a:r>
              <a:rPr lang="es-us"/>
              <a:t>Quinto nivel</a:t>
            </a:r>
          </a:p>
        </p:txBody>
      </p:sp>
      <p:sp>
        <p:nvSpPr>
          <p:cNvPr id="5" name="Footer Placeholder 4">
            <a:extLst>
              <a:ext uri="{FF2B5EF4-FFF2-40B4-BE49-F238E27FC236}">
                <a16:creationId xmlns:a16="http://schemas.microsoft.com/office/drawing/2014/main" id="{77BF8A9D-CE60-4403-96A8-89AC49997B3B}"/>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rtl="0">
              <a:defRPr/>
            </a:pPr>
            <a:endParaRPr lang="en-US"/>
          </a:p>
        </p:txBody>
      </p:sp>
      <p:sp>
        <p:nvSpPr>
          <p:cNvPr id="6" name="Slide Number Placeholder 5">
            <a:extLst>
              <a:ext uri="{FF2B5EF4-FFF2-40B4-BE49-F238E27FC236}">
                <a16:creationId xmlns:a16="http://schemas.microsoft.com/office/drawing/2014/main" id="{9A9783B0-3A66-4C22-BE5C-D7C8C48FDCB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rtl="0">
              <a:defRPr/>
            </a:pPr>
            <a:fld id="{8163B3C9-1332-47BA-A408-B0D8DA62EC57}" type="slidenum">
              <a:rPr lang="en-US" altLang="en-US"/>
              <a:pPr rtl="0">
                <a:defRPr/>
              </a:pPr>
              <a:t>‹#›</a:t>
            </a:fld>
            <a:endParaRPr lang="en-US" altLang="en-US"/>
          </a:p>
        </p:txBody>
      </p:sp>
      <p:sp>
        <p:nvSpPr>
          <p:cNvPr id="9" name="Rectangle 9">
            <a:extLst>
              <a:ext uri="{FF2B5EF4-FFF2-40B4-BE49-F238E27FC236}">
                <a16:creationId xmlns:a16="http://schemas.microsoft.com/office/drawing/2014/main" id="{40E3F6A7-85C7-4D02-A607-803B94827098}"/>
              </a:ext>
            </a:extLst>
          </p:cNvPr>
          <p:cNvSpPr txBox="1">
            <a:spLocks noChangeArrowheads="1"/>
          </p:cNvSpPr>
          <p:nvPr/>
        </p:nvSpPr>
        <p:spPr>
          <a:xfrm>
            <a:off x="4572000" y="6191250"/>
            <a:ext cx="2844800" cy="365125"/>
          </a:xfrm>
          <a:prstGeom prst="rect">
            <a:avLst/>
          </a:prstGeom>
        </p:spPr>
        <p:txBody>
          <a:bodyPr rtlCol="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rtl="0" eaLnBrk="1" hangingPunct="1">
              <a:defRPr/>
            </a:pPr>
            <a:fld id="{896834CB-64A8-4E04-B051-1D7CB3EFBAA6}" type="slidenum">
              <a:rPr lang="en-US" altLang="en-US" sz="1200" b="1" smtClean="0">
                <a:solidFill>
                  <a:schemeClr val="bg1"/>
                </a:solidFill>
                <a:latin typeface="Calibri" panose="020F0502020204030204" pitchFamily="34" charset="0"/>
              </a:rPr>
              <a:pPr algn="ctr" rtl="0" eaLnBrk="1" hangingPunct="1">
                <a:defRPr/>
              </a:pPr>
              <a:t>‹#›</a:t>
            </a:fld>
            <a:endParaRPr lang="en-US" altLang="en-US" sz="1200" b="1">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2E876D25-0ADE-4C5B-A0C7-196502CB7C13}"/>
              </a:ext>
            </a:extLst>
          </p:cNvPr>
          <p:cNvSpPr>
            <a:spLocks noGrp="1"/>
          </p:cNvSpPr>
          <p:nvPr>
            <p:ph idx="1"/>
          </p:nvPr>
        </p:nvSpPr>
        <p:spPr>
          <a:xfrm>
            <a:off x="609600" y="914400"/>
            <a:ext cx="10896600" cy="5029200"/>
          </a:xfrm>
          <a:effectLst>
            <a:outerShdw blurRad="50800" dist="38100" dir="2700000" algn="tl" rotWithShape="0">
              <a:prstClr val="black">
                <a:alpha val="40000"/>
              </a:prstClr>
            </a:outerShdw>
          </a:effectLst>
        </p:spPr>
        <p:txBody>
          <a:bodyPr rtlCol="0" anchor="ctr"/>
          <a:lstStyle/>
          <a:p>
            <a:pPr marL="0" indent="0" algn="ctr" rtl="0" eaLnBrk="1" hangingPunct="1">
              <a:lnSpc>
                <a:spcPct val="150000"/>
              </a:lnSpc>
              <a:buFont typeface="Arial" panose="020B0604020202020204" pitchFamily="34" charset="0"/>
              <a:buNone/>
            </a:pPr>
            <a:r>
              <a:rPr lang="es-us" sz="4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Módulo 8:</a:t>
            </a:r>
          </a:p>
          <a:p>
            <a:pPr marL="0" indent="0" algn="ctr" rtl="0" eaLnBrk="1" hangingPunct="1">
              <a:buFont typeface="Arial" panose="020B0604020202020204" pitchFamily="34" charset="0"/>
              <a:buNone/>
            </a:pPr>
            <a:r>
              <a:rPr lang="es-us" sz="48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Consideraciones para el Almacenamiento y la </a:t>
            </a:r>
            <a:br>
              <a:rPr lang="es-us" sz="48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br>
            <a:r>
              <a:rPr lang="es-us" sz="48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Planificación Previa</a:t>
            </a:r>
            <a:endParaRPr lang="en-US" altLang="en-US"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06A0C66-77E2-4323-AE8F-95EEEAEA3C56}"/>
              </a:ext>
            </a:extLst>
          </p:cNvPr>
          <p:cNvSpPr>
            <a:spLocks noGrp="1"/>
          </p:cNvSpPr>
          <p:nvPr>
            <p:ph type="title"/>
          </p:nvPr>
        </p:nvSpPr>
        <p:spPr>
          <a:xfrm>
            <a:off x="609600" y="1"/>
            <a:ext cx="9601200" cy="838199"/>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Objetivo</a:t>
            </a:r>
          </a:p>
        </p:txBody>
      </p:sp>
      <p:sp>
        <p:nvSpPr>
          <p:cNvPr id="9219" name="Rectangle 3">
            <a:extLst>
              <a:ext uri="{FF2B5EF4-FFF2-40B4-BE49-F238E27FC236}">
                <a16:creationId xmlns:a16="http://schemas.microsoft.com/office/drawing/2014/main" id="{4D4B2B26-0D58-4A12-ACB3-973BAF23A0BC}"/>
              </a:ext>
            </a:extLst>
          </p:cNvPr>
          <p:cNvSpPr>
            <a:spLocks noGrp="1"/>
          </p:cNvSpPr>
          <p:nvPr>
            <p:ph idx="1"/>
          </p:nvPr>
        </p:nvSpPr>
        <p:spPr>
          <a:xfrm>
            <a:off x="609600" y="1371600"/>
            <a:ext cx="10972800" cy="1371600"/>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 terminar este módulo, los participantes podrán desarrollar planes para combatir o contener incendios en patios de tanques e instalaciones de almacenamiento masivo.</a:t>
            </a:r>
          </a:p>
        </p:txBody>
      </p:sp>
      <p:pic>
        <p:nvPicPr>
          <p:cNvPr id="9220" name="Picture 7">
            <a:extLst>
              <a:ext uri="{FF2B5EF4-FFF2-40B4-BE49-F238E27FC236}">
                <a16:creationId xmlns:a16="http://schemas.microsoft.com/office/drawing/2014/main" id="{18691F61-AA6A-4235-80DF-A79D18A3B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561"/>
          <a:stretch>
            <a:fillRect/>
          </a:stretch>
        </p:blipFill>
        <p:spPr bwMode="auto">
          <a:xfrm>
            <a:off x="3295650" y="2739312"/>
            <a:ext cx="5600700" cy="29637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D040A4-E488-4570-AA0B-58CBC59FF7AC}"/>
              </a:ext>
            </a:extLst>
          </p:cNvPr>
          <p:cNvSpPr>
            <a:spLocks noGrp="1"/>
          </p:cNvSpPr>
          <p:nvPr>
            <p:ph type="title"/>
          </p:nvPr>
        </p:nvSpPr>
        <p:spPr>
          <a:xfrm>
            <a:off x="609600" y="1"/>
            <a:ext cx="9525000" cy="838199"/>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Introducción</a:t>
            </a:r>
          </a:p>
        </p:txBody>
      </p:sp>
      <p:sp>
        <p:nvSpPr>
          <p:cNvPr id="11267" name="Rectangle 3">
            <a:extLst>
              <a:ext uri="{FF2B5EF4-FFF2-40B4-BE49-F238E27FC236}">
                <a16:creationId xmlns:a16="http://schemas.microsoft.com/office/drawing/2014/main" id="{46575492-ABFD-4B5F-A54C-1C74ED3F14CF}"/>
              </a:ext>
            </a:extLst>
          </p:cNvPr>
          <p:cNvSpPr>
            <a:spLocks noGrp="1"/>
          </p:cNvSpPr>
          <p:nvPr>
            <p:ph type="body" idx="1"/>
          </p:nvPr>
        </p:nvSpPr>
        <p:spPr>
          <a:xfrm>
            <a:off x="609600" y="1295400"/>
            <a:ext cx="10972800" cy="4419600"/>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Responsabilidad de la agencia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Establecer planes previos, simulacros y recorridos de manera regular</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Establecer y mantener buenas relaciones y cooperación con los operadores y el personal de las instalaciones</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planificación previa debe identificar:</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Suministros de espuma</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Equipos especiales</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Aparatos</a:t>
            </a:r>
          </a:p>
          <a:p>
            <a:pPr lvl="2" rtl="0" eaLnBrk="1" hangingPunct="1">
              <a:lnSpc>
                <a:spcPct val="9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Servicios y contratos de ayuda mutua</a:t>
            </a:r>
          </a:p>
          <a:p>
            <a:pPr rtl="0" eaLnBrk="1" hangingPunct="1">
              <a:lnSpc>
                <a:spcPct val="90000"/>
              </a:lnSpc>
            </a:pPr>
            <a:r>
              <a:rPr lang="es-us" sz="28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¡La mejor defensa es un enfoque proactivo y la prevención!</a:t>
            </a:r>
          </a:p>
        </p:txBody>
      </p:sp>
      <p:pic>
        <p:nvPicPr>
          <p:cNvPr id="2" name="Picture 1">
            <a:extLst>
              <a:ext uri="{FF2B5EF4-FFF2-40B4-BE49-F238E27FC236}">
                <a16:creationId xmlns:a16="http://schemas.microsoft.com/office/drawing/2014/main" id="{DFD6FFAA-2073-4513-8BF3-06D8D5AC2BFE}"/>
              </a:ext>
            </a:extLst>
          </p:cNvPr>
          <p:cNvPicPr>
            <a:picLocks noChangeAspect="1"/>
          </p:cNvPicPr>
          <p:nvPr/>
        </p:nvPicPr>
        <p:blipFill rotWithShape="1">
          <a:blip r:embed="rId3"/>
          <a:srcRect t="10516" b="31606"/>
          <a:stretch/>
        </p:blipFill>
        <p:spPr>
          <a:xfrm>
            <a:off x="8229600" y="3429000"/>
            <a:ext cx="3320491" cy="1693046"/>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C490DE9-D495-4396-88E3-33937E3B3AE1}"/>
              </a:ext>
            </a:extLst>
          </p:cNvPr>
          <p:cNvSpPr>
            <a:spLocks noGrp="1"/>
          </p:cNvSpPr>
          <p:nvPr>
            <p:ph type="title"/>
          </p:nvPr>
        </p:nvSpPr>
        <p:spPr>
          <a:xfrm>
            <a:off x="609600" y="381000"/>
            <a:ext cx="11049000" cy="808037"/>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Operaciones contra incendios en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instalaciones de almacenamiento masivo</a:t>
            </a:r>
          </a:p>
        </p:txBody>
      </p:sp>
      <p:sp>
        <p:nvSpPr>
          <p:cNvPr id="13315" name="Rectangle 3">
            <a:extLst>
              <a:ext uri="{FF2B5EF4-FFF2-40B4-BE49-F238E27FC236}">
                <a16:creationId xmlns:a16="http://schemas.microsoft.com/office/drawing/2014/main" id="{7D55CB55-7FD7-4B8C-AEE3-9929C608C919}"/>
              </a:ext>
            </a:extLst>
          </p:cNvPr>
          <p:cNvSpPr>
            <a:spLocks noGrp="1"/>
          </p:cNvSpPr>
          <p:nvPr>
            <p:ph type="body" idx="1"/>
          </p:nvPr>
        </p:nvSpPr>
        <p:spPr>
          <a:xfrm>
            <a:off x="609600" y="1600200"/>
            <a:ext cx="8229600" cy="4449763"/>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Consideraciones:</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 deben desarrollar planes previos con planes de respuesta predeterminados para incidentes de emergencia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caudales de espuma contra incendios deben establecerse antes de que ocurra el incidente y revisarse regularmente</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personal de la agencia debe identificar y conocer con anticipación los tanques de almacenamiento que contienen combustibles mezclados con etanol</a:t>
            </a:r>
          </a:p>
        </p:txBody>
      </p:sp>
      <p:pic>
        <p:nvPicPr>
          <p:cNvPr id="3" name="Picture 2" descr="A picture containing orange, outdoor, person, man&#10;&#10;Description automatically generated">
            <a:extLst>
              <a:ext uri="{FF2B5EF4-FFF2-40B4-BE49-F238E27FC236}">
                <a16:creationId xmlns:a16="http://schemas.microsoft.com/office/drawing/2014/main" id="{6A23DA3F-B451-4B62-91E4-24FB0E1CC2AD}"/>
              </a:ext>
            </a:extLst>
          </p:cNvPr>
          <p:cNvPicPr>
            <a:picLocks noChangeAspect="1"/>
          </p:cNvPicPr>
          <p:nvPr/>
        </p:nvPicPr>
        <p:blipFill rotWithShape="1">
          <a:blip r:embed="rId3">
            <a:extLst>
              <a:ext uri="{28A0092B-C50C-407E-A947-70E740481C1C}">
                <a14:useLocalDpi xmlns:a14="http://schemas.microsoft.com/office/drawing/2010/main" val="0"/>
              </a:ext>
            </a:extLst>
          </a:blip>
          <a:srcRect l="4758" r="38245"/>
          <a:stretch/>
        </p:blipFill>
        <p:spPr>
          <a:xfrm>
            <a:off x="8915400" y="2057400"/>
            <a:ext cx="2946400" cy="33147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034A99-BEF9-469F-9A93-386618E06737}"/>
              </a:ext>
            </a:extLst>
          </p:cNvPr>
          <p:cNvSpPr>
            <a:spLocks noGrp="1"/>
          </p:cNvSpPr>
          <p:nvPr>
            <p:ph type="title"/>
          </p:nvPr>
        </p:nvSpPr>
        <p:spPr>
          <a:xfrm>
            <a:off x="609600" y="381000"/>
            <a:ext cx="109728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Operaciones contra incendios en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instalaciones de </a:t>
            </a:r>
            <a:r>
              <a:rPr lang="es-us" sz="4400" b="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almacenamientomasivo</a:t>
            </a:r>
            <a:endPar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5363" name="Rectangle 3">
            <a:extLst>
              <a:ext uri="{FF2B5EF4-FFF2-40B4-BE49-F238E27FC236}">
                <a16:creationId xmlns:a16="http://schemas.microsoft.com/office/drawing/2014/main" id="{80B4A778-B12D-43CB-81F3-493F3AB1EBAF}"/>
              </a:ext>
            </a:extLst>
          </p:cNvPr>
          <p:cNvSpPr>
            <a:spLocks noGrp="1"/>
          </p:cNvSpPr>
          <p:nvPr>
            <p:ph type="body" idx="1"/>
          </p:nvPr>
        </p:nvSpPr>
        <p:spPr>
          <a:xfrm>
            <a:off x="609600" y="1600200"/>
            <a:ext cx="8153400" cy="4419600"/>
          </a:xfrm>
        </p:spPr>
        <p:txBody>
          <a:bodyPr rtlCol="0"/>
          <a:lstStyle/>
          <a:p>
            <a:pPr marL="0" indent="0" rtl="0" eaLnBrk="1" hangingPunct="1">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Consideraciones:</a:t>
            </a:r>
          </a:p>
          <a:p>
            <a:pPr lvl="1" rtl="0" eaLnBrk="1" hangingPunct="1"/>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Ubicaciones de conexión y presiones y flujos requeridos identificados en tanques provistos de sistemas de espuma </a:t>
            </a:r>
            <a:r>
              <a:rPr lang="es-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preentubados</a:t>
            </a:r>
            <a:endPar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incendios en tanques de almacenamiento donde no hay sistemas fijos disponibles o utilizables o en los casos en que los sistemas fijos se vuelven inoperantes es posible que los aparatos no fijos no los puedan extinguir</a:t>
            </a:r>
          </a:p>
        </p:txBody>
      </p:sp>
      <p:pic>
        <p:nvPicPr>
          <p:cNvPr id="2" name="Picture 1">
            <a:extLst>
              <a:ext uri="{FF2B5EF4-FFF2-40B4-BE49-F238E27FC236}">
                <a16:creationId xmlns:a16="http://schemas.microsoft.com/office/drawing/2014/main" id="{10AC4490-5F4D-4747-829F-5A492211ED61}"/>
              </a:ext>
            </a:extLst>
          </p:cNvPr>
          <p:cNvPicPr>
            <a:picLocks noChangeAspect="1"/>
          </p:cNvPicPr>
          <p:nvPr/>
        </p:nvPicPr>
        <p:blipFill rotWithShape="1">
          <a:blip r:embed="rId3"/>
          <a:srcRect l="15631" r="13321"/>
          <a:stretch/>
        </p:blipFill>
        <p:spPr>
          <a:xfrm>
            <a:off x="8686800" y="2209800"/>
            <a:ext cx="3224492" cy="2836544"/>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2E6887B-A688-443E-A5DF-3370C8265A26}"/>
              </a:ext>
            </a:extLst>
          </p:cNvPr>
          <p:cNvSpPr>
            <a:spLocks noGrp="1"/>
          </p:cNvSpPr>
          <p:nvPr>
            <p:ph type="title"/>
          </p:nvPr>
        </p:nvSpPr>
        <p:spPr>
          <a:xfrm>
            <a:off x="609600" y="0"/>
            <a:ext cx="9601200" cy="884237"/>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Planificación previa</a:t>
            </a:r>
          </a:p>
        </p:txBody>
      </p:sp>
      <p:sp>
        <p:nvSpPr>
          <p:cNvPr id="10243" name="Content Placeholder 2">
            <a:extLst>
              <a:ext uri="{FF2B5EF4-FFF2-40B4-BE49-F238E27FC236}">
                <a16:creationId xmlns:a16="http://schemas.microsoft.com/office/drawing/2014/main" id="{A2505B01-20FF-4D96-9D8D-2D669F3E5FBC}"/>
              </a:ext>
            </a:extLst>
          </p:cNvPr>
          <p:cNvSpPr>
            <a:spLocks noGrp="1"/>
          </p:cNvSpPr>
          <p:nvPr>
            <p:ph idx="1"/>
          </p:nvPr>
        </p:nvSpPr>
        <p:spPr>
          <a:xfrm>
            <a:off x="609600" y="1371600"/>
            <a:ext cx="10972800" cy="4373563"/>
          </a:xfrm>
        </p:spPr>
        <p:txBody>
          <a:bodyPr rtlCol="0"/>
          <a:lstStyle/>
          <a:p>
            <a:pPr rtl="0">
              <a:defRPr/>
            </a:pPr>
            <a:r>
              <a:rPr lang="es-us" sz="2800" dirty="0">
                <a:solidFill>
                  <a:schemeClr val="bg1"/>
                </a:solidFill>
                <a:latin typeface="Arial" charset="0"/>
                <a:ea typeface="ＭＳ Ｐゴシック" pitchFamily="34" charset="-128"/>
                <a:cs typeface="Arial" charset="0"/>
              </a:rPr>
              <a:t>Los pasos involucrados en el proceso de planificación previa son:</a:t>
            </a:r>
          </a:p>
          <a:p>
            <a:pPr lvl="1" rtl="0">
              <a:buFont typeface="Arial" charset="0"/>
              <a:buChar char="–"/>
              <a:defRPr/>
            </a:pPr>
            <a:r>
              <a:rPr lang="es-us" sz="2600" dirty="0">
                <a:solidFill>
                  <a:schemeClr val="bg1"/>
                </a:solidFill>
                <a:latin typeface="Arial" charset="0"/>
                <a:ea typeface="ＭＳ Ｐゴシック" pitchFamily="34" charset="-128"/>
                <a:cs typeface="Arial" charset="0"/>
              </a:rPr>
              <a:t>Recopilación de información</a:t>
            </a:r>
          </a:p>
          <a:p>
            <a:pPr lvl="1" rtl="0">
              <a:buFont typeface="Arial" charset="0"/>
              <a:buChar char="–"/>
              <a:defRPr/>
            </a:pPr>
            <a:r>
              <a:rPr lang="es-us" sz="2600" dirty="0">
                <a:solidFill>
                  <a:schemeClr val="bg1"/>
                </a:solidFill>
                <a:latin typeface="Arial" charset="0"/>
                <a:ea typeface="ＭＳ Ｐゴシック" pitchFamily="34" charset="-128"/>
                <a:cs typeface="Arial" charset="0"/>
              </a:rPr>
              <a:t>Análisis de la información</a:t>
            </a:r>
          </a:p>
          <a:p>
            <a:pPr lvl="1" rtl="0">
              <a:buFont typeface="Arial" charset="0"/>
              <a:buChar char="–"/>
              <a:defRPr/>
            </a:pPr>
            <a:r>
              <a:rPr lang="es-us" sz="2600" dirty="0">
                <a:solidFill>
                  <a:schemeClr val="bg1"/>
                </a:solidFill>
                <a:latin typeface="Arial" charset="0"/>
                <a:ea typeface="ＭＳ Ｐゴシック" pitchFamily="34" charset="-128"/>
                <a:cs typeface="Arial" charset="0"/>
              </a:rPr>
              <a:t>Distribución de la información</a:t>
            </a:r>
          </a:p>
          <a:p>
            <a:pPr rtl="0">
              <a:defRPr/>
            </a:pPr>
            <a:r>
              <a:rPr lang="es-us" sz="2800" dirty="0">
                <a:solidFill>
                  <a:srgbClr val="FFC000"/>
                </a:solidFill>
                <a:latin typeface="Arial" charset="0"/>
                <a:ea typeface="ＭＳ Ｐゴシック" pitchFamily="34" charset="-128"/>
                <a:cs typeface="Arial" charset="0"/>
              </a:rPr>
              <a:t>Una vez más, considere el enfoque de consorcio para el almacenamiento y la disponibilidad de AR-AFFF a granel</a:t>
            </a:r>
          </a:p>
          <a:p>
            <a:pPr rtl="0">
              <a:defRPr/>
            </a:pPr>
            <a:r>
              <a:rPr lang="es-us" sz="2800" dirty="0">
                <a:solidFill>
                  <a:srgbClr val="FFC000"/>
                </a:solidFill>
                <a:latin typeface="Arial" charset="0"/>
                <a:ea typeface="ＭＳ Ｐゴシック" pitchFamily="34" charset="-128"/>
                <a:cs typeface="Arial" charset="0"/>
              </a:rPr>
              <a:t>Asegúrese de contar con un plan adecuado de gestión de los recursos de espuma y de rotación de las existencias de espuma</a:t>
            </a:r>
          </a:p>
          <a:p>
            <a:pPr rtl="0">
              <a:defRPr/>
            </a:pPr>
            <a:endParaRPr lang="en-US" altLang="en-US" sz="2800" dirty="0">
              <a:solidFill>
                <a:schemeClr val="bg1"/>
              </a:solidFill>
              <a:latin typeface="Arial" charset="0"/>
              <a:ea typeface="ＭＳ Ｐゴシック" pitchFamily="34" charset="-128"/>
              <a:cs typeface="Arial" charset="0"/>
            </a:endParaRPr>
          </a:p>
          <a:p>
            <a:pPr lvl="1" rtl="0">
              <a:buFont typeface="Arial" charset="0"/>
              <a:buChar char="–"/>
              <a:defRPr/>
            </a:pPr>
            <a:endParaRPr lang="en-US" altLang="en-US" dirty="0">
              <a:solidFill>
                <a:schemeClr val="bg1"/>
              </a:solidFill>
              <a:latin typeface="Arial" charset="0"/>
              <a:ea typeface="ＭＳ Ｐゴシック" pitchFamily="34" charset="-128"/>
              <a:cs typeface="Arial" charset="0"/>
            </a:endParaRPr>
          </a:p>
          <a:p>
            <a:pPr rtl="0">
              <a:buFont typeface="Arial" charset="0"/>
              <a:buChar char="•"/>
              <a:defRPr/>
            </a:pPr>
            <a:endParaRPr lang="en-US" altLang="en-US" sz="2400" dirty="0">
              <a:solidFill>
                <a:schemeClr val="bg1"/>
              </a:solidFill>
              <a:ea typeface="ＭＳ Ｐゴシック" pitchFamily="34" charset="-128"/>
            </a:endParaRPr>
          </a:p>
        </p:txBody>
      </p:sp>
      <p:pic>
        <p:nvPicPr>
          <p:cNvPr id="2" name="Picture 1">
            <a:extLst>
              <a:ext uri="{FF2B5EF4-FFF2-40B4-BE49-F238E27FC236}">
                <a16:creationId xmlns:a16="http://schemas.microsoft.com/office/drawing/2014/main" id="{BAD0E762-0D4D-44A7-BE65-CB77618831D9}"/>
              </a:ext>
            </a:extLst>
          </p:cNvPr>
          <p:cNvPicPr>
            <a:picLocks noChangeAspect="1"/>
          </p:cNvPicPr>
          <p:nvPr/>
        </p:nvPicPr>
        <p:blipFill rotWithShape="1">
          <a:blip r:embed="rId3"/>
          <a:srcRect t="25457" r="2076" b="19347"/>
          <a:stretch/>
        </p:blipFill>
        <p:spPr>
          <a:xfrm>
            <a:off x="7543800" y="1905000"/>
            <a:ext cx="3785006" cy="1413987"/>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49BA9D6-5299-47FE-BC12-294B45AB4360}"/>
              </a:ext>
            </a:extLst>
          </p:cNvPr>
          <p:cNvSpPr>
            <a:spLocks noGrp="1"/>
          </p:cNvSpPr>
          <p:nvPr>
            <p:ph type="title"/>
          </p:nvPr>
        </p:nvSpPr>
        <p:spPr>
          <a:xfrm>
            <a:off x="609600" y="1"/>
            <a:ext cx="9525000" cy="838199"/>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Resumen</a:t>
            </a:r>
          </a:p>
        </p:txBody>
      </p:sp>
      <p:sp>
        <p:nvSpPr>
          <p:cNvPr id="19459" name="Rectangle 3">
            <a:extLst>
              <a:ext uri="{FF2B5EF4-FFF2-40B4-BE49-F238E27FC236}">
                <a16:creationId xmlns:a16="http://schemas.microsoft.com/office/drawing/2014/main" id="{5AB9ED28-4EBD-4765-9B7F-CB4631658280}"/>
              </a:ext>
            </a:extLst>
          </p:cNvPr>
          <p:cNvSpPr>
            <a:spLocks noGrp="1"/>
          </p:cNvSpPr>
          <p:nvPr>
            <p:ph type="body" idx="1"/>
          </p:nvPr>
        </p:nvSpPr>
        <p:spPr>
          <a:xfrm>
            <a:off x="609600" y="1371600"/>
            <a:ext cx="11201400" cy="4419600"/>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 se prepara con anticipación estará en mejores condiciones para responder</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Planifique para casos de incidentes y mantenga buenas relaciones con las agencias que pueden ofrecer apoyo en tiempos de crisis</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simulacros y recorridos son esenciales y deben realizarse de manera regular</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 veces, todo lo que se puede hacer de manera segura es contener el incidente y dejar que el fuego siga su curso</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Saber cuándo dejar que esto suceda es un componente importante </a:t>
            </a:r>
            <a:b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 la seguridad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C946B2C-A1ED-4BBD-B22C-825422C0A484}"/>
              </a:ext>
            </a:extLst>
          </p:cNvPr>
          <p:cNvSpPr>
            <a:spLocks noGrp="1"/>
          </p:cNvSpPr>
          <p:nvPr>
            <p:ph type="title"/>
          </p:nvPr>
        </p:nvSpPr>
        <p:spPr>
          <a:xfrm>
            <a:off x="457200" y="152400"/>
            <a:ext cx="11582400" cy="14176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Actividad 8.1:</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Procedimientos para Emergencias con Etanol</a:t>
            </a:r>
          </a:p>
        </p:txBody>
      </p:sp>
      <p:sp>
        <p:nvSpPr>
          <p:cNvPr id="21507" name="Rectangle 3">
            <a:extLst>
              <a:ext uri="{FF2B5EF4-FFF2-40B4-BE49-F238E27FC236}">
                <a16:creationId xmlns:a16="http://schemas.microsoft.com/office/drawing/2014/main" id="{5AC95E6F-5933-4A0D-B5E6-0EF9C1430AAB}"/>
              </a:ext>
            </a:extLst>
          </p:cNvPr>
          <p:cNvSpPr>
            <a:spLocks noGrp="1"/>
          </p:cNvSpPr>
          <p:nvPr>
            <p:ph type="body" idx="1"/>
          </p:nvPr>
        </p:nvSpPr>
        <p:spPr>
          <a:xfrm>
            <a:off x="609600" y="2514600"/>
            <a:ext cx="10972800" cy="41449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Objetivo:</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Permitir a los participantes utilizar toda la información analizada en el curso para determinar los procedimientos apropiados para emergencias con incendios y sin incendios de etanol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05C5022-0B39-4D5F-A6AD-CEBAE8575157}"/>
              </a:ext>
            </a:extLst>
          </p:cNvPr>
          <p:cNvSpPr>
            <a:spLocks noGrp="1"/>
          </p:cNvSpPr>
          <p:nvPr>
            <p:ph type="title"/>
          </p:nvPr>
        </p:nvSpPr>
        <p:spPr>
          <a:xfrm>
            <a:off x="609600" y="152400"/>
            <a:ext cx="11201400" cy="14478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Actividad 8.2:</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Procedimientos para Incidentes con Etanol</a:t>
            </a:r>
            <a:endParaRPr lang="en-US" altLang="en-US" sz="4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3555" name="Content Placeholder 2">
            <a:extLst>
              <a:ext uri="{FF2B5EF4-FFF2-40B4-BE49-F238E27FC236}">
                <a16:creationId xmlns:a16="http://schemas.microsoft.com/office/drawing/2014/main" id="{DB457CFE-E248-4540-BDCA-1C1EC4961CFB}"/>
              </a:ext>
            </a:extLst>
          </p:cNvPr>
          <p:cNvSpPr>
            <a:spLocks noGrp="1"/>
          </p:cNvSpPr>
          <p:nvPr>
            <p:ph idx="1"/>
          </p:nvPr>
        </p:nvSpPr>
        <p:spPr>
          <a:xfrm>
            <a:off x="609600" y="2514600"/>
            <a:ext cx="10972800" cy="3352800"/>
          </a:xfrm>
        </p:spPr>
        <p:txBody>
          <a:bodyPr rtlCol="0"/>
          <a:lstStyle/>
          <a:p>
            <a:pPr rtl="0" eaLnBrk="1" hangingPunct="1">
              <a:lnSpc>
                <a:spcPct val="90000"/>
              </a:lnSpc>
            </a:pPr>
            <a:r>
              <a:rPr lang="es-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Objetivo:</a:t>
            </a:r>
          </a:p>
          <a:p>
            <a:pPr lvl="1" rtl="0" eaLnBrk="1" hangingPunct="1">
              <a:lnSpc>
                <a:spcPct val="90000"/>
              </a:lnSpc>
            </a:pPr>
            <a:r>
              <a:rPr lang="es-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Permitir a los participantes mostrar comprensión de las capacidades de la espuma contra incendios y las incapacidades para combatir emergencias de incendios de disolventes polares</a:t>
            </a:r>
          </a:p>
          <a:p>
            <a:pPr rtl="0"/>
            <a:endParaRPr lang="en-US" altLang="en-US" dirty="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7915E8-DFD9-4B98-A4A3-0EB9610B8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B043DD-BCE7-4CE9-BBE7-ED2A94D9E5C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111B417-3179-43E2-9A6B-9AF3C299FE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27234</TotalTime>
  <Words>2584</Words>
  <Application>Microsoft Office PowerPoint</Application>
  <PresentationFormat>Widescreen</PresentationFormat>
  <Paragraphs>157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Objetivo</vt:lpstr>
      <vt:lpstr>Introducción</vt:lpstr>
      <vt:lpstr>Operaciones contra incendios en  instalaciones de almacenamiento masivo</vt:lpstr>
      <vt:lpstr>Operaciones contra incendios en  instalaciones de almacenamientomasivo</vt:lpstr>
      <vt:lpstr>Planificación previa</vt:lpstr>
      <vt:lpstr>Resumen</vt:lpstr>
      <vt:lpstr>Actividad 8.1: Procedimientos para Emergencias con Etanol</vt:lpstr>
      <vt:lpstr>Actividad 8.2: Procedimientos para Incidentes con Etanol</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148</cp:revision>
  <cp:lastPrinted>2020-03-04T15:34:46Z</cp:lastPrinted>
  <dcterms:modified xsi:type="dcterms:W3CDTF">2022-03-16T20:14:01Z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