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handoutMasterIdLst>
    <p:handoutMasterId r:id="rId14"/>
  </p:handoutMasterIdLst>
  <p:sldIdLst>
    <p:sldId id="303" r:id="rId5"/>
    <p:sldId id="310" r:id="rId6"/>
    <p:sldId id="309" r:id="rId7"/>
    <p:sldId id="306" r:id="rId8"/>
    <p:sldId id="314" r:id="rId9"/>
    <p:sldId id="307" r:id="rId10"/>
    <p:sldId id="315" r:id="rId11"/>
    <p:sldId id="316" r:id="rId12"/>
  </p:sldIdLst>
  <p:sldSz cx="12192000" cy="6858000"/>
  <p:notesSz cx="7010400" cy="9296400"/>
  <p:defaultTextStyle>
    <a:defPPr>
      <a:defRPr lang="en-US"/>
    </a:defPPr>
    <a:lvl1pPr algn="l"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457200" algn="l"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2pPr>
    <a:lvl3pPr marL="914400" algn="l"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3pPr>
    <a:lvl4pPr marL="1371600" algn="l"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4pPr>
    <a:lvl5pPr marL="1828800" algn="l" rtl="0" fontAlgn="base">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9pPr>
  </p:defaultTextStyle>
  <p:extLst>
    <p:ext uri="{EFAFB233-063F-42B5-8137-9DF3F51BA10A}">
      <p15:sldGuideLst xmlns:p15="http://schemas.microsoft.com/office/powerpoint/2012/main">
        <p15:guide id="1" orient="horz" pos="672" userDrawn="1">
          <p15:clr>
            <a:srgbClr val="A4A3A4"/>
          </p15:clr>
        </p15:guide>
        <p15:guide id="2" pos="448"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175"/>
    <a:srgbClr val="28567B"/>
    <a:srgbClr val="006FE8"/>
    <a:srgbClr val="FFB005"/>
    <a:srgbClr val="FF0000"/>
    <a:srgbClr val="5DBA3E"/>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47" autoAdjust="0"/>
    <p:restoredTop sz="60123" autoAdjust="0"/>
  </p:normalViewPr>
  <p:slideViewPr>
    <p:cSldViewPr>
      <p:cViewPr varScale="1">
        <p:scale>
          <a:sx n="60" d="100"/>
          <a:sy n="60" d="100"/>
        </p:scale>
        <p:origin x="102" y="138"/>
      </p:cViewPr>
      <p:guideLst>
        <p:guide orient="horz" pos="672"/>
        <p:guide pos="448"/>
      </p:guideLst>
    </p:cSldViewPr>
  </p:slideViewPr>
  <p:outlineViewPr>
    <p:cViewPr>
      <p:scale>
        <a:sx n="33" d="100"/>
        <a:sy n="33" d="100"/>
      </p:scale>
      <p:origin x="0" y="354"/>
    </p:cViewPr>
  </p:outlineViewPr>
  <p:notesTextViewPr>
    <p:cViewPr>
      <p:scale>
        <a:sx n="100" d="100"/>
        <a:sy n="100" d="100"/>
      </p:scale>
      <p:origin x="0" y="0"/>
    </p:cViewPr>
  </p:notesTextViewPr>
  <p:sorterViewPr>
    <p:cViewPr>
      <p:scale>
        <a:sx n="100" d="100"/>
        <a:sy n="100" d="100"/>
      </p:scale>
      <p:origin x="0" y="1314"/>
    </p:cViewPr>
  </p:sorterViewPr>
  <p:notesViewPr>
    <p:cSldViewPr>
      <p:cViewPr varScale="1">
        <p:scale>
          <a:sx n="84" d="100"/>
          <a:sy n="84" d="100"/>
        </p:scale>
        <p:origin x="-3168" y="-6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ssy Ruff" userId="2fedf697-c7c4-47e5-81d4-5bd69038a8f8" providerId="ADAL" clId="{48FCA883-4A99-44BF-B082-01647A72FD57}"/>
    <pc:docChg chg="modSld">
      <pc:chgData name="Missy Ruff" userId="2fedf697-c7c4-47e5-81d4-5bd69038a8f8" providerId="ADAL" clId="{48FCA883-4A99-44BF-B082-01647A72FD57}" dt="2021-12-01T19:43:27.741" v="0" actId="20577"/>
      <pc:docMkLst>
        <pc:docMk/>
      </pc:docMkLst>
      <pc:sldChg chg="modNotesTx">
        <pc:chgData name="Missy Ruff" userId="2fedf697-c7c4-47e5-81d4-5bd69038a8f8" providerId="ADAL" clId="{48FCA883-4A99-44BF-B082-01647A72FD57}" dt="2021-12-01T19:43:27.741" v="0" actId="20577"/>
        <pc:sldMkLst>
          <pc:docMk/>
          <pc:sldMk cId="0" sldId="314"/>
        </pc:sldMkLst>
      </pc:sldChg>
    </pc:docChg>
  </pc:docChgLst>
  <pc:docChgLst>
    <pc:chgData name="Missy Ruff" userId="2fedf697-c7c4-47e5-81d4-5bd69038a8f8" providerId="ADAL" clId="{1927FC0D-1E95-4FC6-B91F-C31076741D28}"/>
    <pc:docChg chg="custSel modSld modMainMaster">
      <pc:chgData name="Missy Ruff" userId="2fedf697-c7c4-47e5-81d4-5bd69038a8f8" providerId="ADAL" clId="{1927FC0D-1E95-4FC6-B91F-C31076741D28}" dt="2021-03-04T17:54:25.642" v="114" actId="20577"/>
      <pc:docMkLst>
        <pc:docMk/>
      </pc:docMkLst>
      <pc:sldChg chg="setBg">
        <pc:chgData name="Missy Ruff" userId="2fedf697-c7c4-47e5-81d4-5bd69038a8f8" providerId="ADAL" clId="{1927FC0D-1E95-4FC6-B91F-C31076741D28}" dt="2021-01-15T22:16:53.177" v="2"/>
        <pc:sldMkLst>
          <pc:docMk/>
          <pc:sldMk cId="0" sldId="303"/>
        </pc:sldMkLst>
      </pc:sldChg>
      <pc:sldChg chg="modSp mod">
        <pc:chgData name="Missy Ruff" userId="2fedf697-c7c4-47e5-81d4-5bd69038a8f8" providerId="ADAL" clId="{1927FC0D-1E95-4FC6-B91F-C31076741D28}" dt="2021-01-15T22:24:44.955" v="37" actId="20577"/>
        <pc:sldMkLst>
          <pc:docMk/>
          <pc:sldMk cId="0" sldId="306"/>
        </pc:sldMkLst>
        <pc:spChg chg="mod">
          <ac:chgData name="Missy Ruff" userId="2fedf697-c7c4-47e5-81d4-5bd69038a8f8" providerId="ADAL" clId="{1927FC0D-1E95-4FC6-B91F-C31076741D28}" dt="2021-01-15T22:24:44.955" v="37" actId="20577"/>
          <ac:spMkLst>
            <pc:docMk/>
            <pc:sldMk cId="0" sldId="306"/>
            <ac:spMk id="8195" creationId="{0E866E1F-BCC8-4ACB-AF82-786F0D3C9D7F}"/>
          </ac:spMkLst>
        </pc:spChg>
      </pc:sldChg>
      <pc:sldChg chg="modNotesTx">
        <pc:chgData name="Missy Ruff" userId="2fedf697-c7c4-47e5-81d4-5bd69038a8f8" providerId="ADAL" clId="{1927FC0D-1E95-4FC6-B91F-C31076741D28}" dt="2021-01-15T22:25:13.036" v="42" actId="20577"/>
        <pc:sldMkLst>
          <pc:docMk/>
          <pc:sldMk cId="0" sldId="309"/>
        </pc:sldMkLst>
      </pc:sldChg>
      <pc:sldChg chg="modSp mod modNotesTx">
        <pc:chgData name="Missy Ruff" userId="2fedf697-c7c4-47e5-81d4-5bd69038a8f8" providerId="ADAL" clId="{1927FC0D-1E95-4FC6-B91F-C31076741D28}" dt="2021-01-15T22:24:09.403" v="17" actId="20577"/>
        <pc:sldMkLst>
          <pc:docMk/>
          <pc:sldMk cId="0" sldId="314"/>
        </pc:sldMkLst>
        <pc:spChg chg="mod">
          <ac:chgData name="Missy Ruff" userId="2fedf697-c7c4-47e5-81d4-5bd69038a8f8" providerId="ADAL" clId="{1927FC0D-1E95-4FC6-B91F-C31076741D28}" dt="2021-01-15T22:24:09.403" v="17" actId="20577"/>
          <ac:spMkLst>
            <pc:docMk/>
            <pc:sldMk cId="0" sldId="314"/>
            <ac:spMk id="6148" creationId="{B3272180-015B-4F9A-AC98-ABF3E02F03A3}"/>
          </ac:spMkLst>
        </pc:spChg>
      </pc:sldChg>
      <pc:sldChg chg="modNotesTx">
        <pc:chgData name="Missy Ruff" userId="2fedf697-c7c4-47e5-81d4-5bd69038a8f8" providerId="ADAL" clId="{1927FC0D-1E95-4FC6-B91F-C31076741D28}" dt="2021-03-04T17:54:25.642" v="114" actId="20577"/>
        <pc:sldMkLst>
          <pc:docMk/>
          <pc:sldMk cId="0" sldId="315"/>
        </pc:sldMkLst>
      </pc:sldChg>
      <pc:sldChg chg="modSp mod modNotesTx">
        <pc:chgData name="Missy Ruff" userId="2fedf697-c7c4-47e5-81d4-5bd69038a8f8" providerId="ADAL" clId="{1927FC0D-1E95-4FC6-B91F-C31076741D28}" dt="2021-01-25T22:10:41.580" v="103" actId="6549"/>
        <pc:sldMkLst>
          <pc:docMk/>
          <pc:sldMk cId="0" sldId="316"/>
        </pc:sldMkLst>
        <pc:spChg chg="mod">
          <ac:chgData name="Missy Ruff" userId="2fedf697-c7c4-47e5-81d4-5bd69038a8f8" providerId="ADAL" clId="{1927FC0D-1E95-4FC6-B91F-C31076741D28}" dt="2021-01-25T22:10:37.113" v="102" actId="20577"/>
          <ac:spMkLst>
            <pc:docMk/>
            <pc:sldMk cId="0" sldId="316"/>
            <ac:spMk id="14339" creationId="{44BADFB5-89BF-4844-AD89-D2AE1751FDC7}"/>
          </ac:spMkLst>
        </pc:spChg>
      </pc:sldChg>
      <pc:sldMasterChg chg="setBg modSldLayout">
        <pc:chgData name="Missy Ruff" userId="2fedf697-c7c4-47e5-81d4-5bd69038a8f8" providerId="ADAL" clId="{1927FC0D-1E95-4FC6-B91F-C31076741D28}" dt="2021-01-15T22:16:53.177" v="2"/>
        <pc:sldMasterMkLst>
          <pc:docMk/>
          <pc:sldMasterMk cId="0" sldId="2147483648"/>
        </pc:sldMasterMkLst>
        <pc:sldLayoutChg chg="setBg">
          <pc:chgData name="Missy Ruff" userId="2fedf697-c7c4-47e5-81d4-5bd69038a8f8" providerId="ADAL" clId="{1927FC0D-1E95-4FC6-B91F-C31076741D28}" dt="2021-01-15T22:16:53.177" v="2"/>
          <pc:sldLayoutMkLst>
            <pc:docMk/>
            <pc:sldMasterMk cId="0" sldId="2147483648"/>
            <pc:sldLayoutMk cId="2971403695" sldId="2147483956"/>
          </pc:sldLayoutMkLst>
        </pc:sldLayoutChg>
        <pc:sldLayoutChg chg="setBg">
          <pc:chgData name="Missy Ruff" userId="2fedf697-c7c4-47e5-81d4-5bd69038a8f8" providerId="ADAL" clId="{1927FC0D-1E95-4FC6-B91F-C31076741D28}" dt="2021-01-15T22:16:53.177" v="2"/>
          <pc:sldLayoutMkLst>
            <pc:docMk/>
            <pc:sldMasterMk cId="0" sldId="2147483648"/>
            <pc:sldLayoutMk cId="1300168989" sldId="2147483957"/>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58B3A8F-C353-43A3-858F-1959E50669BC}"/>
              </a:ext>
            </a:extLst>
          </p:cNvPr>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atin typeface="Arial" charset="0"/>
                <a:cs typeface="+mn-cs"/>
              </a:defRPr>
            </a:lvl1pPr>
          </a:lstStyle>
          <a:p>
            <a:pPr>
              <a:defRPr/>
            </a:pPr>
            <a:endParaRPr lang="en-US"/>
          </a:p>
        </p:txBody>
      </p:sp>
      <p:sp>
        <p:nvSpPr>
          <p:cNvPr id="3" name="Date Placeholder 2">
            <a:extLst>
              <a:ext uri="{FF2B5EF4-FFF2-40B4-BE49-F238E27FC236}">
                <a16:creationId xmlns:a16="http://schemas.microsoft.com/office/drawing/2014/main" id="{D52D28A3-AA71-4AB1-A910-D83DAAB97A14}"/>
              </a:ext>
            </a:extLst>
          </p:cNvPr>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atin typeface="Arial" charset="0"/>
                <a:cs typeface="+mn-cs"/>
              </a:defRPr>
            </a:lvl1pPr>
          </a:lstStyle>
          <a:p>
            <a:pPr>
              <a:defRPr/>
            </a:pPr>
            <a:fld id="{DDB233F3-8777-41CA-9060-CF84EB3A05B6}" type="datetimeFigureOut">
              <a:rPr lang="en-US"/>
              <a:pPr>
                <a:defRPr/>
              </a:pPr>
              <a:t>12/1/2021</a:t>
            </a:fld>
            <a:endParaRPr lang="en-US"/>
          </a:p>
        </p:txBody>
      </p:sp>
      <p:sp>
        <p:nvSpPr>
          <p:cNvPr id="4" name="Footer Placeholder 3">
            <a:extLst>
              <a:ext uri="{FF2B5EF4-FFF2-40B4-BE49-F238E27FC236}">
                <a16:creationId xmlns:a16="http://schemas.microsoft.com/office/drawing/2014/main" id="{3E5CE8CE-D6DB-432B-961A-BF92CE30E1E3}"/>
              </a:ext>
            </a:extLst>
          </p:cNvPr>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en-US"/>
          </a:p>
        </p:txBody>
      </p:sp>
      <p:sp>
        <p:nvSpPr>
          <p:cNvPr id="5" name="Slide Number Placeholder 4">
            <a:extLst>
              <a:ext uri="{FF2B5EF4-FFF2-40B4-BE49-F238E27FC236}">
                <a16:creationId xmlns:a16="http://schemas.microsoft.com/office/drawing/2014/main" id="{6076317A-554A-460D-98E2-B451033952C8}"/>
              </a:ext>
            </a:extLst>
          </p:cNvPr>
          <p:cNvSpPr>
            <a:spLocks noGrp="1"/>
          </p:cNvSpPr>
          <p:nvPr>
            <p:ph type="sldNum" sz="quarter" idx="3"/>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EEF7BEB-0D55-4C68-963C-ABF9B68BF5F2}"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2A27C38-0531-4C52-B751-ABC636C55DC8}"/>
              </a:ext>
            </a:extLst>
          </p:cNvPr>
          <p:cNvSpPr>
            <a:spLocks noGrp="1"/>
          </p:cNvSpPr>
          <p:nvPr>
            <p:ph type="hdr" sz="quarter"/>
          </p:nvPr>
        </p:nvSpPr>
        <p:spPr>
          <a:xfrm>
            <a:off x="0" y="0"/>
            <a:ext cx="3038475" cy="465138"/>
          </a:xfrm>
          <a:prstGeom prst="rect">
            <a:avLst/>
          </a:prstGeom>
        </p:spPr>
        <p:txBody>
          <a:bodyPr vert="horz" lIns="92830" tIns="46415" rIns="92830" bIns="46415"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43A3C052-C48F-485A-A3A7-D09AA0B5E43C}"/>
              </a:ext>
            </a:extLst>
          </p:cNvPr>
          <p:cNvSpPr>
            <a:spLocks noGrp="1"/>
          </p:cNvSpPr>
          <p:nvPr>
            <p:ph type="dt" idx="1"/>
          </p:nvPr>
        </p:nvSpPr>
        <p:spPr>
          <a:xfrm>
            <a:off x="3970338" y="0"/>
            <a:ext cx="3038475" cy="465138"/>
          </a:xfrm>
          <a:prstGeom prst="rect">
            <a:avLst/>
          </a:prstGeom>
        </p:spPr>
        <p:txBody>
          <a:bodyPr vert="horz" wrap="square" lIns="92830" tIns="46415" rIns="92830" bIns="46415" numCol="1" anchor="t" anchorCtr="0" compatLnSpc="1">
            <a:prstTxWarp prst="textNoShape">
              <a:avLst/>
            </a:prstTxWarp>
          </a:bodyPr>
          <a:lstStyle>
            <a:lvl1pPr algn="r">
              <a:defRPr sz="1200">
                <a:latin typeface="Calibri" pitchFamily="34" charset="0"/>
                <a:cs typeface="Arial" pitchFamily="34" charset="0"/>
              </a:defRPr>
            </a:lvl1pPr>
          </a:lstStyle>
          <a:p>
            <a:pPr>
              <a:defRPr/>
            </a:pPr>
            <a:fld id="{45127296-13F2-48FE-AB76-48D8D119FA5F}" type="datetimeFigureOut">
              <a:rPr lang="en-US"/>
              <a:pPr>
                <a:defRPr/>
              </a:pPr>
              <a:t>12/1/2021</a:t>
            </a:fld>
            <a:endParaRPr lang="en-US"/>
          </a:p>
        </p:txBody>
      </p:sp>
      <p:sp>
        <p:nvSpPr>
          <p:cNvPr id="4" name="Slide Image Placeholder 3">
            <a:extLst>
              <a:ext uri="{FF2B5EF4-FFF2-40B4-BE49-F238E27FC236}">
                <a16:creationId xmlns:a16="http://schemas.microsoft.com/office/drawing/2014/main" id="{557A56FD-DA6F-4686-BECC-D626E21544BE}"/>
              </a:ext>
            </a:extLst>
          </p:cNvPr>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2830" tIns="46415" rIns="92830" bIns="46415" rtlCol="0" anchor="ctr"/>
          <a:lstStyle/>
          <a:p>
            <a:pPr lvl="0"/>
            <a:endParaRPr lang="en-US" noProof="0" dirty="0"/>
          </a:p>
        </p:txBody>
      </p:sp>
      <p:sp>
        <p:nvSpPr>
          <p:cNvPr id="5" name="Notes Placeholder 4">
            <a:extLst>
              <a:ext uri="{FF2B5EF4-FFF2-40B4-BE49-F238E27FC236}">
                <a16:creationId xmlns:a16="http://schemas.microsoft.com/office/drawing/2014/main" id="{1FB8755A-9D4C-4578-9582-264F298A58B2}"/>
              </a:ext>
            </a:extLst>
          </p:cNvPr>
          <p:cNvSpPr>
            <a:spLocks noGrp="1"/>
          </p:cNvSpPr>
          <p:nvPr>
            <p:ph type="body" sz="quarter" idx="3"/>
          </p:nvPr>
        </p:nvSpPr>
        <p:spPr>
          <a:xfrm>
            <a:off x="701675" y="4416425"/>
            <a:ext cx="5607050" cy="4183063"/>
          </a:xfrm>
          <a:prstGeom prst="rect">
            <a:avLst/>
          </a:prstGeom>
        </p:spPr>
        <p:txBody>
          <a:bodyPr vert="horz" lIns="92830" tIns="46415" rIns="92830" bIns="4641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2DBD898-CAA6-43A0-A421-7DBEFB748F59}"/>
              </a:ext>
            </a:extLst>
          </p:cNvPr>
          <p:cNvSpPr>
            <a:spLocks noGrp="1"/>
          </p:cNvSpPr>
          <p:nvPr>
            <p:ph type="ftr" sz="quarter" idx="4"/>
          </p:nvPr>
        </p:nvSpPr>
        <p:spPr>
          <a:xfrm>
            <a:off x="0" y="8829675"/>
            <a:ext cx="3038475" cy="465138"/>
          </a:xfrm>
          <a:prstGeom prst="rect">
            <a:avLst/>
          </a:prstGeom>
        </p:spPr>
        <p:txBody>
          <a:bodyPr vert="horz" lIns="92830" tIns="46415" rIns="92830" bIns="46415"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618487C8-F421-4697-9948-E0156C082EB4}"/>
              </a:ext>
            </a:extLst>
          </p:cNvPr>
          <p:cNvSpPr>
            <a:spLocks noGrp="1"/>
          </p:cNvSpPr>
          <p:nvPr>
            <p:ph type="sldNum" sz="quarter" idx="5"/>
          </p:nvPr>
        </p:nvSpPr>
        <p:spPr>
          <a:xfrm>
            <a:off x="3970338" y="8829675"/>
            <a:ext cx="3038475" cy="465138"/>
          </a:xfrm>
          <a:prstGeom prst="rect">
            <a:avLst/>
          </a:prstGeom>
        </p:spPr>
        <p:txBody>
          <a:bodyPr vert="horz" wrap="square" lIns="92830" tIns="46415" rIns="92830" bIns="46415" numCol="1" anchor="b" anchorCtr="0" compatLnSpc="1">
            <a:prstTxWarp prst="textNoShape">
              <a:avLst/>
            </a:prstTxWarp>
          </a:bodyPr>
          <a:lstStyle>
            <a:lvl1pPr algn="r">
              <a:defRPr sz="1200">
                <a:latin typeface="Calibri" panose="020F0502020204030204" pitchFamily="34" charset="0"/>
              </a:defRPr>
            </a:lvl1pPr>
          </a:lstStyle>
          <a:p>
            <a:fld id="{37E3E25F-0318-4EBD-8522-F292A3571278}"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0D61B8B9-DA43-4389-B6A5-467B90265CAE}"/>
              </a:ext>
            </a:extLst>
          </p:cNvPr>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Rectangle 3">
            <a:extLst>
              <a:ext uri="{FF2B5EF4-FFF2-40B4-BE49-F238E27FC236}">
                <a16:creationId xmlns:a16="http://schemas.microsoft.com/office/drawing/2014/main" id="{1FEB5B20-EA57-4BF3-8974-5D554D8CFFEA}"/>
              </a:ext>
            </a:extLst>
          </p:cNvPr>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defRPr/>
            </a:pPr>
            <a:r>
              <a:rPr lang="en-US" sz="1000" b="1" dirty="0">
                <a:latin typeface="Arial" pitchFamily="34" charset="0"/>
                <a:ea typeface="ＭＳ Ｐゴシック" pitchFamily="34" charset="-128"/>
                <a:cs typeface="Arial" pitchFamily="34" charset="0"/>
              </a:rPr>
              <a:t>Module Time: </a:t>
            </a:r>
            <a:r>
              <a:rPr lang="en-US" sz="1000" dirty="0">
                <a:latin typeface="Arial" pitchFamily="34" charset="0"/>
                <a:ea typeface="ＭＳ Ｐゴシック" pitchFamily="34" charset="-128"/>
                <a:cs typeface="Arial" pitchFamily="34" charset="0"/>
              </a:rPr>
              <a:t>10 minutes/ 25 minutes</a:t>
            </a:r>
          </a:p>
          <a:p>
            <a:pPr>
              <a:defRPr/>
            </a:pPr>
            <a:endParaRPr lang="en-US" sz="1000" dirty="0">
              <a:latin typeface="Arial" pitchFamily="34" charset="0"/>
              <a:ea typeface="ＭＳ Ｐゴシック" pitchFamily="34" charset="-128"/>
              <a:cs typeface="Arial" pitchFamily="34" charset="0"/>
            </a:endParaRPr>
          </a:p>
          <a:p>
            <a:pPr>
              <a:defRPr/>
            </a:pPr>
            <a:r>
              <a:rPr lang="en-US" sz="1000" dirty="0">
                <a:latin typeface="Arial" pitchFamily="34" charset="0"/>
                <a:ea typeface="ＭＳ Ｐゴシック" pitchFamily="34" charset="-128"/>
                <a:cs typeface="Arial" pitchFamily="34" charset="0"/>
              </a:rPr>
              <a:t>During this portion of the course, you should facilitate the following activities: </a:t>
            </a:r>
          </a:p>
          <a:p>
            <a:pPr marL="171450" indent="-171450">
              <a:buFont typeface="Arial" pitchFamily="34" charset="0"/>
              <a:buChar char="•"/>
              <a:defRPr/>
            </a:pPr>
            <a:r>
              <a:rPr lang="en-US" sz="1000" dirty="0">
                <a:latin typeface="Arial" pitchFamily="34" charset="0"/>
                <a:ea typeface="ＭＳ Ｐゴシック" pitchFamily="34" charset="-128"/>
                <a:cs typeface="Arial" pitchFamily="34" charset="0"/>
              </a:rPr>
              <a:t>Introduction of instructors </a:t>
            </a:r>
          </a:p>
          <a:p>
            <a:pPr marL="171450" indent="-171450">
              <a:buFont typeface="Arial" pitchFamily="34" charset="0"/>
              <a:buChar char="•"/>
              <a:defRPr/>
            </a:pPr>
            <a:r>
              <a:rPr lang="en-US" sz="1000" dirty="0">
                <a:latin typeface="Arial" pitchFamily="34" charset="0"/>
                <a:ea typeface="ＭＳ Ｐゴシック" pitchFamily="34" charset="-128"/>
                <a:cs typeface="Arial" pitchFamily="34" charset="0"/>
              </a:rPr>
              <a:t>Introduction of course participants </a:t>
            </a:r>
          </a:p>
          <a:p>
            <a:pPr>
              <a:defRPr/>
            </a:pPr>
            <a:r>
              <a:rPr lang="en-US" sz="1000" dirty="0">
                <a:latin typeface="Arial" pitchFamily="34" charset="0"/>
                <a:ea typeface="ＭＳ Ｐゴシック" pitchFamily="34" charset="-128"/>
                <a:cs typeface="Arial" pitchFamily="34" charset="0"/>
              </a:rPr>
              <a:t>      -(Tell who they are, experience, expectations) </a:t>
            </a:r>
          </a:p>
          <a:p>
            <a:pPr marL="171450" indent="-171450">
              <a:buFont typeface="Arial" pitchFamily="34" charset="0"/>
              <a:buChar char="•"/>
              <a:defRPr/>
            </a:pPr>
            <a:r>
              <a:rPr lang="en-US" sz="1000" dirty="0">
                <a:latin typeface="Arial" pitchFamily="34" charset="0"/>
                <a:ea typeface="ＭＳ Ｐゴシック" pitchFamily="34" charset="-128"/>
                <a:cs typeface="Arial" pitchFamily="34" charset="0"/>
              </a:rPr>
              <a:t>Overview of participant manual and other resources</a:t>
            </a:r>
          </a:p>
          <a:p>
            <a:pPr>
              <a:defRPr/>
            </a:pPr>
            <a:endParaRPr lang="en-US" sz="1000" dirty="0">
              <a:latin typeface="Arial" pitchFamily="34" charset="0"/>
              <a:ea typeface="ＭＳ Ｐゴシック" pitchFamily="34" charset="-128"/>
              <a:cs typeface="Arial" pitchFamily="34" charset="0"/>
            </a:endParaRPr>
          </a:p>
          <a:p>
            <a:pPr>
              <a:defRPr/>
            </a:pPr>
            <a:r>
              <a:rPr lang="en-US" sz="1000" dirty="0">
                <a:latin typeface="Arial" pitchFamily="34" charset="0"/>
                <a:ea typeface="ＭＳ Ｐゴシック" pitchFamily="34" charset="-128"/>
                <a:cs typeface="Arial" pitchFamily="34" charset="0"/>
              </a:rPr>
              <a:t>You will need the following materials to teach this course:</a:t>
            </a:r>
          </a:p>
          <a:p>
            <a:pPr marL="171450" indent="-171450">
              <a:buFont typeface="Arial" pitchFamily="34" charset="0"/>
              <a:buChar char="•"/>
              <a:defRPr/>
            </a:pPr>
            <a:r>
              <a:rPr lang="en-US" sz="1000" i="1" dirty="0">
                <a:latin typeface="Arial" pitchFamily="34" charset="0"/>
                <a:ea typeface="ＭＳ Ｐゴシック" pitchFamily="34" charset="-128"/>
                <a:cs typeface="Arial" pitchFamily="34" charset="0"/>
              </a:rPr>
              <a:t>Training Guide to Ethanol Emergency Response Program (downloadable or available online)</a:t>
            </a:r>
            <a:endParaRPr lang="en-US" sz="1000" dirty="0">
              <a:latin typeface="Arial" pitchFamily="34" charset="0"/>
              <a:ea typeface="ＭＳ Ｐゴシック" pitchFamily="34" charset="-128"/>
              <a:cs typeface="Arial" pitchFamily="34" charset="0"/>
            </a:endParaRPr>
          </a:p>
          <a:p>
            <a:pPr>
              <a:defRPr/>
            </a:pPr>
            <a:r>
              <a:rPr lang="en-US" sz="1000" dirty="0">
                <a:latin typeface="Arial" pitchFamily="34" charset="0"/>
                <a:ea typeface="ＭＳ Ｐゴシック" pitchFamily="34" charset="-128"/>
                <a:cs typeface="Arial" pitchFamily="34" charset="0"/>
              </a:rPr>
              <a:t>     -Includes videos </a:t>
            </a:r>
          </a:p>
          <a:p>
            <a:pPr marL="171450" indent="-171450">
              <a:buFont typeface="Arial" pitchFamily="34" charset="0"/>
              <a:buChar char="•"/>
              <a:defRPr/>
            </a:pPr>
            <a:r>
              <a:rPr lang="en-US" sz="1000" dirty="0">
                <a:latin typeface="Arial" pitchFamily="34" charset="0"/>
                <a:ea typeface="ＭＳ Ｐゴシック" pitchFamily="34" charset="-128"/>
                <a:cs typeface="Arial" pitchFamily="34" charset="0"/>
              </a:rPr>
              <a:t>Computer and projector/ screen</a:t>
            </a:r>
          </a:p>
          <a:p>
            <a:pPr marL="171450" indent="-171450">
              <a:buFont typeface="Arial" pitchFamily="34" charset="0"/>
              <a:buChar char="•"/>
              <a:defRPr/>
            </a:pPr>
            <a:r>
              <a:rPr lang="en-US" sz="1000" dirty="0">
                <a:latin typeface="Arial" pitchFamily="34" charset="0"/>
                <a:ea typeface="ＭＳ Ｐゴシック" pitchFamily="34" charset="-128"/>
                <a:cs typeface="Arial" pitchFamily="34" charset="0"/>
              </a:rPr>
              <a:t>Paper chart or dry erase board</a:t>
            </a:r>
          </a:p>
        </p:txBody>
      </p:sp>
      <p:sp>
        <p:nvSpPr>
          <p:cNvPr id="17412" name="Slide Number Placeholder 3">
            <a:extLst>
              <a:ext uri="{FF2B5EF4-FFF2-40B4-BE49-F238E27FC236}">
                <a16:creationId xmlns:a16="http://schemas.microsoft.com/office/drawing/2014/main" id="{E96C39A8-BA9C-4E0F-93ED-0F7A54CBF15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06FA2D86-FC42-41FB-8630-C4568CD3B275}" type="slidenum">
              <a:rPr lang="en-US" altLang="en-US"/>
              <a:pPr eaLnBrk="1" hangingPunct="1">
                <a:spcBef>
                  <a:spcPct val="0"/>
                </a:spcBef>
              </a:pPr>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D8B40701-9294-42E2-8E93-C3ADE545B911}"/>
              </a:ext>
            </a:extLst>
          </p:cNvPr>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FD4E436D-61B4-42D9-84FC-7834A62DBCF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000">
                <a:latin typeface="Arial" panose="020B0604020202020204" pitchFamily="34" charset="0"/>
                <a:ea typeface="ＭＳ Ｐゴシック" panose="020B0600070205080204" pitchFamily="34" charset="-128"/>
                <a:cs typeface="Arial" panose="020B0604020202020204" pitchFamily="34" charset="0"/>
              </a:rPr>
              <a:t>Facility Safety Briefing - familiarize participants with the venue/ facility.</a:t>
            </a:r>
          </a:p>
        </p:txBody>
      </p:sp>
      <p:sp>
        <p:nvSpPr>
          <p:cNvPr id="18436" name="Slide Number Placeholder 3">
            <a:extLst>
              <a:ext uri="{FF2B5EF4-FFF2-40B4-BE49-F238E27FC236}">
                <a16:creationId xmlns:a16="http://schemas.microsoft.com/office/drawing/2014/main" id="{6C9CEFE4-44D2-4550-8F44-F4F60DE5E45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8C58FE87-84BC-4124-990A-2959FD2EDE02}" type="slidenum">
              <a:rPr lang="en-US" altLang="en-US"/>
              <a:pPr eaLnBrk="1" hangingPunct="1">
                <a:spcBef>
                  <a:spcPct val="0"/>
                </a:spcBef>
              </a:pPr>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8AE12B05-2950-45DE-8B3F-EC33793AE1B0}"/>
              </a:ext>
            </a:extLst>
          </p:cNvPr>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F2E79304-A23D-4B0A-B7EA-E31994074200}"/>
              </a:ext>
            </a:extLst>
          </p:cNvPr>
          <p:cNvSpPr>
            <a:spLocks noGrp="1"/>
          </p:cNvSpPr>
          <p:nvPr>
            <p:ph type="body" idx="1"/>
          </p:nvPr>
        </p:nvSpPr>
        <p:spPr/>
        <p:txBody>
          <a:bodyPr/>
          <a:lstStyle/>
          <a:p>
            <a:pPr>
              <a:defRPr/>
            </a:pPr>
            <a:r>
              <a:rPr lang="en-US" sz="1000" b="1" dirty="0">
                <a:latin typeface="Arial" pitchFamily="34" charset="0"/>
                <a:cs typeface="Arial" pitchFamily="34" charset="0"/>
              </a:rPr>
              <a:t>Target Audience</a:t>
            </a:r>
            <a:endParaRPr lang="en-US" sz="1000" dirty="0">
              <a:latin typeface="Arial" pitchFamily="34" charset="0"/>
              <a:cs typeface="Arial" pitchFamily="34" charset="0"/>
            </a:endParaRPr>
          </a:p>
          <a:p>
            <a:pPr>
              <a:defRPr/>
            </a:pPr>
            <a:r>
              <a:rPr lang="en-US" sz="1000" dirty="0">
                <a:latin typeface="Arial" pitchFamily="34" charset="0"/>
                <a:cs typeface="Arial" pitchFamily="34" charset="0"/>
              </a:rPr>
              <a:t>This course is designed for individuals who will respond to ethanol-related emergencies as well as those who work at fixed-facilities and with transport fuel. </a:t>
            </a:r>
          </a:p>
          <a:p>
            <a:pPr>
              <a:defRPr/>
            </a:pPr>
            <a:endParaRPr lang="en-US" sz="1000" dirty="0">
              <a:latin typeface="Arial" pitchFamily="34" charset="0"/>
              <a:cs typeface="Arial" pitchFamily="34" charset="0"/>
            </a:endParaRPr>
          </a:p>
          <a:p>
            <a:pPr>
              <a:defRPr/>
            </a:pPr>
            <a:r>
              <a:rPr lang="en-US" sz="1000" b="1" dirty="0">
                <a:latin typeface="Arial" pitchFamily="34" charset="0"/>
                <a:cs typeface="Arial" pitchFamily="34" charset="0"/>
              </a:rPr>
              <a:t>Delivery Method</a:t>
            </a:r>
            <a:endParaRPr lang="en-US" sz="1000" dirty="0">
              <a:latin typeface="Arial" pitchFamily="34" charset="0"/>
              <a:cs typeface="Arial" pitchFamily="34" charset="0"/>
            </a:endParaRPr>
          </a:p>
          <a:p>
            <a:pPr>
              <a:defRPr/>
            </a:pPr>
            <a:r>
              <a:rPr lang="en-US" sz="1000" dirty="0">
                <a:latin typeface="Arial" pitchFamily="34" charset="0"/>
                <a:cs typeface="Arial" pitchFamily="34" charset="0"/>
              </a:rPr>
              <a:t>Course delivery method consists of:</a:t>
            </a:r>
          </a:p>
          <a:p>
            <a:pPr marL="171450" indent="-171450">
              <a:buFont typeface="Arial" pitchFamily="34" charset="0"/>
              <a:buChar char="•"/>
              <a:defRPr/>
            </a:pPr>
            <a:r>
              <a:rPr lang="en-US" sz="1000" dirty="0">
                <a:latin typeface="Arial" pitchFamily="34" charset="0"/>
                <a:cs typeface="Arial" pitchFamily="34" charset="0"/>
              </a:rPr>
              <a:t>Lecture with PowerPoint presentations </a:t>
            </a:r>
          </a:p>
          <a:p>
            <a:pPr marL="171450" indent="-171450">
              <a:buFont typeface="Arial" pitchFamily="34" charset="0"/>
              <a:buChar char="•"/>
              <a:defRPr/>
            </a:pPr>
            <a:r>
              <a:rPr lang="en-US" sz="1000" dirty="0">
                <a:latin typeface="Arial" pitchFamily="34" charset="0"/>
                <a:cs typeface="Arial" pitchFamily="34" charset="0"/>
              </a:rPr>
              <a:t>Videos</a:t>
            </a:r>
          </a:p>
          <a:p>
            <a:pPr marL="171450" indent="-171450">
              <a:buFont typeface="Arial" pitchFamily="34" charset="0"/>
              <a:buChar char="•"/>
              <a:defRPr/>
            </a:pPr>
            <a:r>
              <a:rPr lang="en-US" sz="1000" dirty="0">
                <a:latin typeface="Arial" pitchFamily="34" charset="0"/>
                <a:cs typeface="Arial" pitchFamily="34" charset="0"/>
              </a:rPr>
              <a:t>Hyperlinks</a:t>
            </a:r>
          </a:p>
          <a:p>
            <a:pPr marL="171450" indent="-171450">
              <a:buFont typeface="Arial" pitchFamily="34" charset="0"/>
              <a:buChar char="•"/>
              <a:defRPr/>
            </a:pPr>
            <a:r>
              <a:rPr lang="en-US" sz="1000" dirty="0">
                <a:latin typeface="Arial" pitchFamily="34" charset="0"/>
                <a:cs typeface="Arial" pitchFamily="34" charset="0"/>
              </a:rPr>
              <a:t>Exercises</a:t>
            </a:r>
          </a:p>
          <a:p>
            <a:pPr marL="171450" indent="-171450">
              <a:buFont typeface="Arial" pitchFamily="34" charset="0"/>
              <a:buChar char="•"/>
              <a:defRPr/>
            </a:pPr>
            <a:r>
              <a:rPr lang="en-US" sz="1000" dirty="0">
                <a:latin typeface="Arial" pitchFamily="34" charset="0"/>
                <a:cs typeface="Arial" pitchFamily="34" charset="0"/>
              </a:rPr>
              <a:t>Participant discussions</a:t>
            </a:r>
          </a:p>
          <a:p>
            <a:pPr>
              <a:defRPr/>
            </a:pPr>
            <a:r>
              <a:rPr lang="en-US" sz="1000" dirty="0">
                <a:latin typeface="Arial" pitchFamily="34" charset="0"/>
                <a:cs typeface="Arial" pitchFamily="34" charset="0"/>
              </a:rPr>
              <a:t> </a:t>
            </a:r>
          </a:p>
          <a:p>
            <a:pPr>
              <a:defRPr/>
            </a:pPr>
            <a:r>
              <a:rPr lang="en-US" sz="1000" b="1" dirty="0">
                <a:latin typeface="Arial" pitchFamily="34" charset="0"/>
                <a:cs typeface="Arial" pitchFamily="34" charset="0"/>
              </a:rPr>
              <a:t>Course Prerequisites</a:t>
            </a:r>
            <a:endParaRPr lang="en-US" sz="1000" dirty="0">
              <a:latin typeface="Arial" pitchFamily="34" charset="0"/>
              <a:cs typeface="Arial" pitchFamily="34" charset="0"/>
            </a:endParaRPr>
          </a:p>
          <a:p>
            <a:pPr marL="171450" indent="-171450">
              <a:buFont typeface="Arial" pitchFamily="34" charset="0"/>
              <a:buChar char="•"/>
              <a:defRPr/>
            </a:pPr>
            <a:r>
              <a:rPr lang="en-US" sz="1000" dirty="0">
                <a:latin typeface="Arial" pitchFamily="34" charset="0"/>
                <a:cs typeface="Arial" pitchFamily="34" charset="0"/>
              </a:rPr>
              <a:t>None</a:t>
            </a:r>
          </a:p>
          <a:p>
            <a:pPr>
              <a:defRPr/>
            </a:pPr>
            <a:r>
              <a:rPr lang="en-US" sz="1000" dirty="0">
                <a:latin typeface="Arial" pitchFamily="34" charset="0"/>
                <a:cs typeface="Arial" pitchFamily="34" charset="0"/>
              </a:rPr>
              <a:t> </a:t>
            </a:r>
          </a:p>
          <a:p>
            <a:pPr>
              <a:defRPr/>
            </a:pPr>
            <a:r>
              <a:rPr lang="en-US" sz="1000" b="1" dirty="0">
                <a:latin typeface="Arial" pitchFamily="34" charset="0"/>
                <a:cs typeface="Arial" pitchFamily="34" charset="0"/>
              </a:rPr>
              <a:t>Course Length </a:t>
            </a:r>
            <a:endParaRPr lang="en-US" sz="1000" dirty="0">
              <a:latin typeface="Arial" pitchFamily="34" charset="0"/>
              <a:cs typeface="Arial" pitchFamily="34" charset="0"/>
            </a:endParaRPr>
          </a:p>
          <a:p>
            <a:pPr marL="171450" indent="-171450">
              <a:buFont typeface="Arial" pitchFamily="34" charset="0"/>
              <a:buChar char="•"/>
              <a:defRPr/>
            </a:pPr>
            <a:r>
              <a:rPr lang="en-US" sz="1000" dirty="0">
                <a:latin typeface="Arial" pitchFamily="34" charset="0"/>
                <a:cs typeface="Arial" pitchFamily="34" charset="0"/>
              </a:rPr>
              <a:t>4 hours - Lecture with PowerPoint presentations </a:t>
            </a:r>
          </a:p>
          <a:p>
            <a:pPr marL="171450" indent="-171450">
              <a:buFont typeface="Arial" pitchFamily="34" charset="0"/>
              <a:buChar char="•"/>
              <a:defRPr/>
            </a:pPr>
            <a:r>
              <a:rPr lang="en-US" sz="1000" dirty="0">
                <a:latin typeface="Arial" pitchFamily="34" charset="0"/>
                <a:cs typeface="Arial" pitchFamily="34" charset="0"/>
              </a:rPr>
              <a:t>6 hours - Lecture with PowerPoint presentations and student activities</a:t>
            </a:r>
          </a:p>
          <a:p>
            <a:pPr>
              <a:defRPr/>
            </a:pPr>
            <a:endParaRPr lang="en-US" sz="1000" dirty="0">
              <a:latin typeface="Arial" pitchFamily="34" charset="0"/>
              <a:cs typeface="Arial" pitchFamily="34" charset="0"/>
            </a:endParaRPr>
          </a:p>
          <a:p>
            <a:pPr>
              <a:defRPr/>
            </a:pPr>
            <a:endParaRPr lang="en-US" sz="1000" dirty="0">
              <a:latin typeface="Arial" pitchFamily="34" charset="0"/>
              <a:cs typeface="Arial" pitchFamily="34" charset="0"/>
            </a:endParaRPr>
          </a:p>
        </p:txBody>
      </p:sp>
      <p:sp>
        <p:nvSpPr>
          <p:cNvPr id="19460" name="Slide Number Placeholder 3">
            <a:extLst>
              <a:ext uri="{FF2B5EF4-FFF2-40B4-BE49-F238E27FC236}">
                <a16:creationId xmlns:a16="http://schemas.microsoft.com/office/drawing/2014/main" id="{A2141FE4-85A1-4398-8E64-11962B0FBB6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8C3E15AE-27B8-4071-8AB8-1CBA73D3A4F3}" type="slidenum">
              <a:rPr lang="en-US" altLang="en-US"/>
              <a:pPr eaLnBrk="1" hangingPunct="1">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2528A1A8-C7DC-419B-B5FD-7128B3BBB6F1}"/>
              </a:ext>
            </a:extLst>
          </p:cNvPr>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FAE4B7AA-6B9A-4D6F-BFBD-CE3895CC28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ea typeface="ＭＳ Ｐゴシック" panose="020B0600070205080204" pitchFamily="34" charset="-128"/>
            </a:endParaRPr>
          </a:p>
        </p:txBody>
      </p:sp>
      <p:sp>
        <p:nvSpPr>
          <p:cNvPr id="20484" name="Slide Number Placeholder 3">
            <a:extLst>
              <a:ext uri="{FF2B5EF4-FFF2-40B4-BE49-F238E27FC236}">
                <a16:creationId xmlns:a16="http://schemas.microsoft.com/office/drawing/2014/main" id="{FB6E8AD2-9521-4DD3-8080-80DB3E83185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4DF92CF9-BE46-4DAF-88D0-52517E16C79A}" type="slidenum">
              <a:rPr lang="en-US" altLang="en-US"/>
              <a:pPr eaLnBrk="1" hangingPunct="1">
                <a:spcBef>
                  <a:spcPct val="0"/>
                </a:spcBef>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B6799A66-0B69-4C3D-BCE5-A6C48F6D5152}"/>
              </a:ext>
            </a:extLst>
          </p:cNvPr>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16DE014A-C7DD-48D9-B99B-BBDC1C69625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000" dirty="0">
                <a:latin typeface="Arial" panose="020B0604020202020204" pitchFamily="34" charset="0"/>
                <a:ea typeface="ＭＳ Ｐゴシック" panose="020B0600070205080204" pitchFamily="34" charset="-128"/>
                <a:cs typeface="Arial" panose="020B0604020202020204" pitchFamily="34" charset="0"/>
              </a:rPr>
              <a:t>Over 16 billion gallons of ethanol is transported across our country by railroad tank cars, highway cargo tank trucks, freighter </a:t>
            </a:r>
            <a:r>
              <a:rPr lang="en-US" altLang="en-US" sz="1000">
                <a:latin typeface="Arial" panose="020B0604020202020204" pitchFamily="34" charset="0"/>
                <a:ea typeface="ＭＳ Ｐゴシック" panose="020B0600070205080204" pitchFamily="34" charset="-128"/>
                <a:cs typeface="Arial" panose="020B0604020202020204" pitchFamily="34" charset="0"/>
              </a:rPr>
              <a:t>ships/ barges </a:t>
            </a:r>
            <a:r>
              <a:rPr lang="en-US" altLang="en-US" sz="1000" dirty="0">
                <a:latin typeface="Arial" panose="020B0604020202020204" pitchFamily="34" charset="0"/>
                <a:ea typeface="ＭＳ Ｐゴシック" panose="020B0600070205080204" pitchFamily="34" charset="-128"/>
                <a:cs typeface="Arial" panose="020B0604020202020204" pitchFamily="34" charset="0"/>
              </a:rPr>
              <a:t>and pipeline. Ethanol is one of the top hazardous materials shipped by rail today. It is important that the emergency responder community throughout the country is well prepared and trained for ethanol and ethanol-blended fuel-related emergencies. </a:t>
            </a:r>
          </a:p>
        </p:txBody>
      </p:sp>
      <p:sp>
        <p:nvSpPr>
          <p:cNvPr id="21508" name="Slide Number Placeholder 3">
            <a:extLst>
              <a:ext uri="{FF2B5EF4-FFF2-40B4-BE49-F238E27FC236}">
                <a16:creationId xmlns:a16="http://schemas.microsoft.com/office/drawing/2014/main" id="{E2B2E54D-9879-4C17-BBC9-41020B19DB2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25EF5BE0-2D73-45DF-B15E-3DCBA2807787}" type="slidenum">
              <a:rPr lang="en-US" altLang="en-US"/>
              <a:pPr eaLnBrk="1" hangingPunct="1">
                <a:spcBef>
                  <a:spcPct val="0"/>
                </a:spcBef>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049622C7-AC7B-45D0-B8C8-CC0EFCB0F275}"/>
              </a:ext>
            </a:extLst>
          </p:cNvPr>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9A3746AF-E4C2-41A6-90F6-B8D429B9A45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ea typeface="ＭＳ Ｐゴシック" panose="020B0600070205080204" pitchFamily="34" charset="-128"/>
            </a:endParaRPr>
          </a:p>
        </p:txBody>
      </p:sp>
      <p:sp>
        <p:nvSpPr>
          <p:cNvPr id="23556" name="Slide Number Placeholder 3">
            <a:extLst>
              <a:ext uri="{FF2B5EF4-FFF2-40B4-BE49-F238E27FC236}">
                <a16:creationId xmlns:a16="http://schemas.microsoft.com/office/drawing/2014/main" id="{DBE9FCA7-649F-4EDF-86CE-81B525F9861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26D74372-5788-431B-B8D7-6A74EC3C3E4C}" type="slidenum">
              <a:rPr lang="en-US" altLang="en-US"/>
              <a:pPr eaLnBrk="1" hangingPunct="1">
                <a:spcBef>
                  <a:spcPct val="0"/>
                </a:spcBef>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F41693FA-271F-48AE-973A-F59A76CC59BD}"/>
              </a:ext>
            </a:extLst>
          </p:cNvPr>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E5C17B3E-59C0-4A1F-B761-89F86E217A26}"/>
              </a:ext>
            </a:extLst>
          </p:cNvPr>
          <p:cNvSpPr>
            <a:spLocks noGrp="1"/>
          </p:cNvSpPr>
          <p:nvPr>
            <p:ph type="body" idx="1"/>
          </p:nvPr>
        </p:nvSpPr>
        <p:spPr/>
        <p:txBody>
          <a:bodyPr>
            <a:normAutofit/>
          </a:bodyPr>
          <a:lstStyle/>
          <a:p>
            <a:pPr marL="0" indent="0">
              <a:buFont typeface="Arial" panose="020B0604020202020204" pitchFamily="34" charset="0"/>
              <a:buNone/>
              <a:defRPr/>
            </a:pPr>
            <a:r>
              <a:rPr lang="en-US" sz="1000" dirty="0">
                <a:latin typeface="Arial" panose="020B0604020202020204" pitchFamily="34" charset="0"/>
                <a:cs typeface="Arial" panose="020B0604020202020204" pitchFamily="34" charset="0"/>
              </a:rPr>
              <a:t>Included with this training program are: </a:t>
            </a:r>
          </a:p>
          <a:p>
            <a:pPr marL="171450" indent="-171450">
              <a:buFont typeface="Arial" panose="020B0604020202020204" pitchFamily="34" charset="0"/>
              <a:buChar char="•"/>
              <a:defRPr/>
            </a:pPr>
            <a:r>
              <a:rPr lang="en-US" sz="1000" dirty="0">
                <a:latin typeface="Arial" panose="020B0604020202020204" pitchFamily="34" charset="0"/>
                <a:cs typeface="Arial" panose="020B0604020202020204" pitchFamily="34" charset="0"/>
              </a:rPr>
              <a:t>Training program with PowerPoint &amp; video presentations </a:t>
            </a:r>
          </a:p>
          <a:p>
            <a:pPr marL="171450" indent="-171450">
              <a:buFont typeface="Arial" panose="020B0604020202020204" pitchFamily="34" charset="0"/>
              <a:buChar char="•"/>
              <a:defRPr/>
            </a:pPr>
            <a:r>
              <a:rPr lang="en-US" sz="1000" dirty="0">
                <a:latin typeface="Arial" panose="020B0604020202020204" pitchFamily="34" charset="0"/>
                <a:cs typeface="Arial" panose="020B0604020202020204" pitchFamily="34" charset="0"/>
              </a:rPr>
              <a:t>Module PowerPoints embedded with instructor notes</a:t>
            </a:r>
          </a:p>
          <a:p>
            <a:pPr marL="171450" indent="-171450">
              <a:buFont typeface="Arial" panose="020B0604020202020204" pitchFamily="34" charset="0"/>
              <a:buChar char="•"/>
              <a:defRPr/>
            </a:pPr>
            <a:r>
              <a:rPr lang="en-US" sz="1000" dirty="0">
                <a:latin typeface="Arial" panose="020B0604020202020204" pitchFamily="34" charset="0"/>
                <a:cs typeface="Arial" panose="020B0604020202020204" pitchFamily="34" charset="0"/>
              </a:rPr>
              <a:t>Instructors manual </a:t>
            </a:r>
          </a:p>
          <a:p>
            <a:pPr marL="171450" indent="-171450">
              <a:buFont typeface="Arial" panose="020B0604020202020204" pitchFamily="34" charset="0"/>
              <a:buChar char="•"/>
              <a:defRPr/>
            </a:pPr>
            <a:r>
              <a:rPr lang="en-US" sz="1000" dirty="0">
                <a:latin typeface="Arial" panose="020B0604020202020204" pitchFamily="34" charset="0"/>
                <a:cs typeface="Arial" panose="020B0604020202020204" pitchFamily="34" charset="0"/>
              </a:rPr>
              <a:t>Participants guide </a:t>
            </a:r>
          </a:p>
          <a:p>
            <a:pPr marL="171450" indent="-171450">
              <a:buFont typeface="Arial" panose="020B0604020202020204" pitchFamily="34" charset="0"/>
              <a:buChar char="•"/>
              <a:defRPr/>
            </a:pPr>
            <a:r>
              <a:rPr lang="en-US" sz="1000" dirty="0">
                <a:latin typeface="Arial" panose="020B0604020202020204" pitchFamily="34" charset="0"/>
                <a:cs typeface="Arial" panose="020B0604020202020204" pitchFamily="34" charset="0"/>
              </a:rPr>
              <a:t>Emergency Response Considerations video</a:t>
            </a:r>
          </a:p>
          <a:p>
            <a:pPr marL="171450" indent="-171450">
              <a:buFont typeface="Arial" panose="020B0604020202020204" pitchFamily="34" charset="0"/>
              <a:buChar char="•"/>
              <a:defRPr/>
            </a:pPr>
            <a:r>
              <a:rPr lang="en-US" sz="1000" dirty="0">
                <a:latin typeface="Arial" panose="020B0604020202020204" pitchFamily="34" charset="0"/>
                <a:cs typeface="Arial" panose="020B0604020202020204" pitchFamily="34" charset="0"/>
              </a:rPr>
              <a:t>Responding to Ethanol Incidents video</a:t>
            </a:r>
          </a:p>
          <a:p>
            <a:pPr marL="171450" indent="-171450">
              <a:buFont typeface="Arial" panose="020B0604020202020204" pitchFamily="34" charset="0"/>
              <a:buChar char="•"/>
              <a:defRPr/>
            </a:pPr>
            <a:r>
              <a:rPr lang="en-US" sz="1000" dirty="0">
                <a:latin typeface="Arial" panose="020B0604020202020204" pitchFamily="34" charset="0"/>
                <a:cs typeface="Arial" panose="020B0604020202020204" pitchFamily="34" charset="0"/>
              </a:rPr>
              <a:t>Rail Tank Car 101 PowerPoint </a:t>
            </a:r>
          </a:p>
          <a:p>
            <a:pPr marL="171450" indent="-171450">
              <a:buFont typeface="Arial" panose="020B0604020202020204" pitchFamily="34" charset="0"/>
              <a:buChar char="•"/>
              <a:defRPr/>
            </a:pPr>
            <a:r>
              <a:rPr lang="en-US" sz="1000" dirty="0">
                <a:latin typeface="Arial" panose="020B0604020202020204" pitchFamily="34" charset="0"/>
                <a:cs typeface="Arial" panose="020B0604020202020204" pitchFamily="34" charset="0"/>
              </a:rPr>
              <a:t>Rail Tank Car 101 video</a:t>
            </a:r>
          </a:p>
          <a:p>
            <a:pPr marL="171450" indent="-171450">
              <a:buFont typeface="Arial" panose="020B0604020202020204" pitchFamily="34" charset="0"/>
              <a:buChar char="•"/>
              <a:defRPr/>
            </a:pPr>
            <a:r>
              <a:rPr lang="en-US" sz="1000" dirty="0">
                <a:latin typeface="Arial" panose="020B0604020202020204" pitchFamily="34" charset="0"/>
                <a:cs typeface="Arial" panose="020B0604020202020204" pitchFamily="34" charset="0"/>
              </a:rPr>
              <a:t>U.S. DOT ERG</a:t>
            </a:r>
          </a:p>
          <a:p>
            <a:pPr marL="171450" indent="-171450">
              <a:buFont typeface="Arial" panose="020B0604020202020204" pitchFamily="34" charset="0"/>
              <a:buChar char="•"/>
              <a:defRPr/>
            </a:pPr>
            <a:r>
              <a:rPr lang="en-US" sz="1000" dirty="0">
                <a:latin typeface="Arial" panose="020B0604020202020204" pitchFamily="34" charset="0"/>
                <a:cs typeface="Arial" panose="020B0604020202020204" pitchFamily="34" charset="0"/>
              </a:rPr>
              <a:t>TRANSCAER</a:t>
            </a:r>
            <a:r>
              <a:rPr lang="en-US" sz="1000" baseline="30000" dirty="0">
                <a:latin typeface="Arial" panose="020B0604020202020204" pitchFamily="34" charset="0"/>
                <a:cs typeface="Arial" panose="020B0604020202020204" pitchFamily="34" charset="0"/>
              </a:rPr>
              <a:t>® </a:t>
            </a:r>
            <a:r>
              <a:rPr lang="en-US" sz="1000" dirty="0">
                <a:latin typeface="Arial" panose="020B0604020202020204" pitchFamily="34" charset="0"/>
                <a:cs typeface="Arial" panose="020B0604020202020204" pitchFamily="34" charset="0"/>
              </a:rPr>
              <a:t>and CHEMTREC</a:t>
            </a:r>
            <a:r>
              <a:rPr lang="en-US" sz="1000" baseline="30000" dirty="0">
                <a:latin typeface="Arial" panose="020B0604020202020204" pitchFamily="34" charset="0"/>
                <a:cs typeface="Arial" panose="020B0604020202020204" pitchFamily="34" charset="0"/>
              </a:rPr>
              <a:t>® </a:t>
            </a:r>
            <a:r>
              <a:rPr lang="en-US" sz="1000" dirty="0">
                <a:latin typeface="Arial" panose="020B0604020202020204" pitchFamily="34" charset="0"/>
                <a:cs typeface="Arial" panose="020B0604020202020204" pitchFamily="34" charset="0"/>
              </a:rPr>
              <a:t> information</a:t>
            </a:r>
          </a:p>
          <a:p>
            <a:pPr marL="171450" indent="-171450">
              <a:buFont typeface="Arial" panose="020B0604020202020204" pitchFamily="34" charset="0"/>
              <a:buChar char="•"/>
              <a:defRPr/>
            </a:pPr>
            <a:r>
              <a:rPr lang="en-US" sz="1000" dirty="0">
                <a:latin typeface="Arial" panose="020B0604020202020204" pitchFamily="34" charset="0"/>
                <a:cs typeface="Arial" panose="020B0604020202020204" pitchFamily="34" charset="0"/>
              </a:rPr>
              <a:t>RFA Fuel Ethanol: Guideline for Release Prevention &amp; Impact Mitigation </a:t>
            </a:r>
          </a:p>
          <a:p>
            <a:pPr marL="171450" indent="-171450">
              <a:buFont typeface="Arial" panose="020B0604020202020204" pitchFamily="34" charset="0"/>
              <a:buChar char="•"/>
              <a:defRPr/>
            </a:pPr>
            <a:r>
              <a:rPr lang="en-US" sz="1000" dirty="0">
                <a:latin typeface="Arial" panose="020B0604020202020204" pitchFamily="34" charset="0"/>
                <a:cs typeface="Arial" panose="020B0604020202020204" pitchFamily="34" charset="0"/>
              </a:rPr>
              <a:t>DOT Chart 16 </a:t>
            </a:r>
          </a:p>
          <a:p>
            <a:pPr marL="171450" indent="-171450">
              <a:buFont typeface="Arial" panose="020B0604020202020204" pitchFamily="34" charset="0"/>
              <a:buChar char="•"/>
              <a:defRPr/>
            </a:pPr>
            <a:r>
              <a:rPr lang="en-US" sz="1000" dirty="0">
                <a:latin typeface="Arial" panose="020B0604020202020204" pitchFamily="34" charset="0"/>
                <a:cs typeface="Arial" panose="020B0604020202020204" pitchFamily="34" charset="0"/>
              </a:rPr>
              <a:t>AAR Pamphlet 34</a:t>
            </a:r>
          </a:p>
          <a:p>
            <a:pPr marL="171450" indent="-171450">
              <a:buFont typeface="Arial" panose="020B0604020202020204" pitchFamily="34" charset="0"/>
              <a:buChar char="•"/>
              <a:defRPr/>
            </a:pPr>
            <a:r>
              <a:rPr lang="en-US" sz="1000" dirty="0">
                <a:latin typeface="Arial" panose="020B0604020202020204" pitchFamily="34" charset="0"/>
                <a:cs typeface="Arial" panose="020B0604020202020204" pitchFamily="34" charset="0"/>
              </a:rPr>
              <a:t>Association of American Railroads Loading and Unloading video</a:t>
            </a:r>
          </a:p>
          <a:p>
            <a:pPr marL="171450" indent="-171450">
              <a:buFont typeface="Arial" panose="020B0604020202020204" pitchFamily="34" charset="0"/>
              <a:buChar char="•"/>
              <a:defRPr/>
            </a:pPr>
            <a:r>
              <a:rPr lang="en-US" sz="1000" dirty="0">
                <a:latin typeface="Arial" panose="020B0604020202020204" pitchFamily="34" charset="0"/>
                <a:cs typeface="Arial" panose="020B0604020202020204" pitchFamily="34" charset="0"/>
              </a:rPr>
              <a:t>RFA Guidelines for Hinged and Bolted Manway Assembly  </a:t>
            </a:r>
          </a:p>
          <a:p>
            <a:pPr marL="171450" indent="-171450">
              <a:buFont typeface="Arial" panose="020B0604020202020204" pitchFamily="34" charset="0"/>
              <a:buChar char="•"/>
              <a:defRPr/>
            </a:pPr>
            <a:r>
              <a:rPr lang="en-US" sz="1000" dirty="0">
                <a:latin typeface="Arial" panose="020B0604020202020204" pitchFamily="34" charset="0"/>
                <a:cs typeface="Arial" panose="020B0604020202020204" pitchFamily="34" charset="0"/>
              </a:rPr>
              <a:t>RFA How to Properly Close a Tank Car Manway poster and brochure</a:t>
            </a:r>
          </a:p>
          <a:p>
            <a:pPr marL="171450" indent="-171450">
              <a:buFont typeface="Arial" panose="020B0604020202020204" pitchFamily="34" charset="0"/>
              <a:buChar char="•"/>
              <a:defRPr/>
            </a:pPr>
            <a:r>
              <a:rPr lang="en-US" sz="1000" dirty="0">
                <a:latin typeface="Arial" panose="020B0604020202020204" pitchFamily="34" charset="0"/>
                <a:cs typeface="Arial" panose="020B0604020202020204" pitchFamily="34" charset="0"/>
              </a:rPr>
              <a:t>2017 Field Guide for Tank Cars</a:t>
            </a:r>
          </a:p>
          <a:p>
            <a:pPr>
              <a:defRPr/>
            </a:pPr>
            <a:endParaRPr lang="en-US" sz="1000" dirty="0">
              <a:latin typeface="Arial" panose="020B0604020202020204" pitchFamily="34" charset="0"/>
              <a:cs typeface="Arial" panose="020B0604020202020204" pitchFamily="34" charset="0"/>
            </a:endParaRPr>
          </a:p>
        </p:txBody>
      </p:sp>
      <p:sp>
        <p:nvSpPr>
          <p:cNvPr id="25604" name="Slide Number Placeholder 3">
            <a:extLst>
              <a:ext uri="{FF2B5EF4-FFF2-40B4-BE49-F238E27FC236}">
                <a16:creationId xmlns:a16="http://schemas.microsoft.com/office/drawing/2014/main" id="{C3CB7EA8-E5BC-4D45-A27C-65A809F9391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A5A78ACC-554A-459B-90F0-3CB86702BC94}" type="slidenum">
              <a:rPr lang="en-US" altLang="en-US"/>
              <a:pPr eaLnBrk="1" hangingPunct="1">
                <a:spcBef>
                  <a:spcPct val="0"/>
                </a:spcBef>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9B58B269-4618-4064-8A3A-170D2194432C}"/>
              </a:ext>
            </a:extLst>
          </p:cNvPr>
          <p:cNvSpPr>
            <a:spLocks noGrp="1" noRot="1" noChangeAspect="1" noTextEdit="1"/>
          </p:cNvSpPr>
          <p:nvPr>
            <p:ph type="sldImg"/>
          </p:nvPr>
        </p:nvSpPr>
        <p:spPr bwMode="auto">
          <a:xfrm>
            <a:off x="406400" y="696913"/>
            <a:ext cx="61976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5E0DCF13-79E0-4CCB-BB4B-99AC3217CCC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000" dirty="0">
                <a:latin typeface="Arial" panose="020B0604020202020204" pitchFamily="34" charset="0"/>
                <a:ea typeface="ＭＳ Ｐゴシック" panose="020B0600070205080204" pitchFamily="34" charset="-128"/>
                <a:cs typeface="Arial" panose="020B0604020202020204" pitchFamily="34" charset="0"/>
              </a:rPr>
              <a:t>For additional information please visit the following web sites:</a:t>
            </a:r>
          </a:p>
          <a:p>
            <a:r>
              <a:rPr lang="en-US" altLang="en-US" sz="1000" dirty="0">
                <a:latin typeface="Arial" panose="020B0604020202020204" pitchFamily="34" charset="0"/>
                <a:ea typeface="ＭＳ Ｐゴシック" panose="020B0600070205080204" pitchFamily="34" charset="-128"/>
                <a:cs typeface="Arial" panose="020B0604020202020204" pitchFamily="34" charset="0"/>
              </a:rPr>
              <a:t>Renewable Fuels Association: </a:t>
            </a:r>
            <a:r>
              <a:rPr lang="en-US" altLang="en-US" sz="1000" dirty="0">
                <a:solidFill>
                  <a:srgbClr val="FFFF00"/>
                </a:solidFill>
                <a:latin typeface="Arial" panose="020B0604020202020204" pitchFamily="34" charset="0"/>
                <a:ea typeface="ＭＳ Ｐゴシック" panose="020B0600070205080204" pitchFamily="34" charset="-128"/>
                <a:cs typeface="Arial" panose="020B0604020202020204" pitchFamily="34" charset="0"/>
              </a:rPr>
              <a:t>www.EthanolRFA.org</a:t>
            </a:r>
          </a:p>
          <a:p>
            <a:r>
              <a:rPr lang="en-US" altLang="en-US" sz="1000" dirty="0">
                <a:latin typeface="Arial" panose="020B0604020202020204" pitchFamily="34" charset="0"/>
                <a:ea typeface="ＭＳ Ｐゴシック" panose="020B0600070205080204" pitchFamily="34" charset="-128"/>
                <a:cs typeface="Arial" panose="020B0604020202020204" pitchFamily="34" charset="0"/>
              </a:rPr>
              <a:t>Ethanol Emergency Response: </a:t>
            </a:r>
            <a:r>
              <a:rPr lang="en-US" altLang="en-US" sz="1000" dirty="0">
                <a:solidFill>
                  <a:srgbClr val="FFFF00"/>
                </a:solidFill>
                <a:latin typeface="Arial" panose="020B0604020202020204" pitchFamily="34" charset="0"/>
                <a:ea typeface="ＭＳ Ｐゴシック" panose="020B0600070205080204" pitchFamily="34" charset="-128"/>
                <a:cs typeface="Arial" panose="020B0604020202020204" pitchFamily="34" charset="0"/>
              </a:rPr>
              <a:t>www.EthanolResponse.com</a:t>
            </a:r>
          </a:p>
          <a:p>
            <a:r>
              <a:rPr lang="en-US" altLang="en-US" sz="1000" dirty="0">
                <a:latin typeface="Arial" panose="020B0604020202020204" pitchFamily="34" charset="0"/>
                <a:ea typeface="ＭＳ Ｐゴシック" panose="020B0600070205080204" pitchFamily="34" charset="-128"/>
                <a:cs typeface="Arial" panose="020B0604020202020204" pitchFamily="34" charset="0"/>
              </a:rPr>
              <a:t>TRANSCAER: </a:t>
            </a:r>
            <a:r>
              <a:rPr lang="en-US" altLang="en-US" sz="1000" dirty="0">
                <a:solidFill>
                  <a:srgbClr val="FFFF00"/>
                </a:solidFill>
                <a:latin typeface="Arial" panose="020B0604020202020204" pitchFamily="34" charset="0"/>
                <a:ea typeface="ＭＳ Ｐゴシック" panose="020B0600070205080204" pitchFamily="34" charset="-128"/>
                <a:cs typeface="Arial" panose="020B0604020202020204" pitchFamily="34" charset="0"/>
              </a:rPr>
              <a:t>www.transcaer.com</a:t>
            </a:r>
          </a:p>
          <a:p>
            <a:endParaRPr lang="en-US" altLang="en-US" dirty="0">
              <a:ea typeface="ＭＳ Ｐゴシック" panose="020B0600070205080204" pitchFamily="34" charset="-128"/>
            </a:endParaRPr>
          </a:p>
        </p:txBody>
      </p:sp>
      <p:sp>
        <p:nvSpPr>
          <p:cNvPr id="26628" name="Slide Number Placeholder 3">
            <a:extLst>
              <a:ext uri="{FF2B5EF4-FFF2-40B4-BE49-F238E27FC236}">
                <a16:creationId xmlns:a16="http://schemas.microsoft.com/office/drawing/2014/main" id="{DD994666-724F-426B-AA84-6AA5A10947F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EB6F32DA-F6C6-47A0-8E81-6F2094604634}" type="slidenum">
              <a:rPr lang="en-US" altLang="en-US"/>
              <a:pPr eaLnBrk="1" hangingPunct="1">
                <a:spcBef>
                  <a:spcPct val="0"/>
                </a:spcBef>
              </a:pPr>
              <a:t>8</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1403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baseline="0">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sz="3200" baseline="0">
                <a:solidFill>
                  <a:schemeClr val="bg1"/>
                </a:solidFill>
                <a:latin typeface="Arial" pitchFamily="34" charset="0"/>
              </a:defRPr>
            </a:lvl1pPr>
            <a:lvl2pPr>
              <a:defRPr sz="3200" baseline="0">
                <a:solidFill>
                  <a:schemeClr val="bg1"/>
                </a:solidFill>
                <a:latin typeface="Arial" pitchFamily="34" charset="0"/>
              </a:defRPr>
            </a:lvl2pPr>
            <a:lvl3pPr>
              <a:defRPr sz="3200" baseline="0">
                <a:solidFill>
                  <a:schemeClr val="bg1"/>
                </a:solidFill>
                <a:latin typeface="Arial" pitchFamily="34" charset="0"/>
              </a:defRPr>
            </a:lvl3pPr>
            <a:lvl4pPr>
              <a:defRPr sz="3200" baseline="0">
                <a:solidFill>
                  <a:schemeClr val="bg1"/>
                </a:solidFill>
                <a:latin typeface="Arial" pitchFamily="34" charset="0"/>
              </a:defRPr>
            </a:lvl4pPr>
            <a:lvl5pPr>
              <a:defRPr sz="3200" baseline="0">
                <a:solidFill>
                  <a:schemeClr val="bg1"/>
                </a:solidFill>
                <a:latin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3">
            <a:extLst>
              <a:ext uri="{FF2B5EF4-FFF2-40B4-BE49-F238E27FC236}">
                <a16:creationId xmlns:a16="http://schemas.microsoft.com/office/drawing/2014/main" id="{417CE296-B717-4302-A3E2-B8B2EEB72145}"/>
              </a:ext>
            </a:extLst>
          </p:cNvPr>
          <p:cNvSpPr>
            <a:spLocks noGrp="1" noChangeArrowheads="1"/>
          </p:cNvSpPr>
          <p:nvPr>
            <p:ph type="sldNum" sz="quarter" idx="10"/>
          </p:nvPr>
        </p:nvSpPr>
        <p:spPr/>
        <p:txBody>
          <a:bodyPr/>
          <a:lstStyle>
            <a:lvl1pPr>
              <a:defRPr/>
            </a:lvl1pPr>
          </a:lstStyle>
          <a:p>
            <a:fld id="{D5465943-6E29-4D44-B4DC-A1D08DBA5A89}" type="slidenum">
              <a:rPr lang="en-US" altLang="en-US"/>
              <a:pPr/>
              <a:t>‹#›</a:t>
            </a:fld>
            <a:endParaRPr lang="en-US" altLang="en-US"/>
          </a:p>
        </p:txBody>
      </p:sp>
    </p:spTree>
    <p:extLst>
      <p:ext uri="{BB962C8B-B14F-4D97-AF65-F5344CB8AC3E}">
        <p14:creationId xmlns:p14="http://schemas.microsoft.com/office/powerpoint/2010/main" val="130016898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lum/>
          </a:blip>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D8C52FE-ABC6-4F51-85B0-512BA35E03E9}"/>
              </a:ext>
            </a:extLst>
          </p:cNvPr>
          <p:cNvSpPr>
            <a:spLocks noGrp="1"/>
          </p:cNvSpPr>
          <p:nvPr>
            <p:ph type="title"/>
          </p:nvPr>
        </p:nvSpPr>
        <p:spPr bwMode="auto">
          <a:xfrm>
            <a:off x="609600" y="838200"/>
            <a:ext cx="10972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Heading template</a:t>
            </a:r>
          </a:p>
        </p:txBody>
      </p:sp>
      <p:sp>
        <p:nvSpPr>
          <p:cNvPr id="1027" name="Text Placeholder 2">
            <a:extLst>
              <a:ext uri="{FF2B5EF4-FFF2-40B4-BE49-F238E27FC236}">
                <a16:creationId xmlns:a16="http://schemas.microsoft.com/office/drawing/2014/main" id="{EAF3E8F3-81B2-4788-A7C0-ED29155E5F8F}"/>
              </a:ext>
            </a:extLst>
          </p:cNvPr>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a:extLst>
              <a:ext uri="{FF2B5EF4-FFF2-40B4-BE49-F238E27FC236}">
                <a16:creationId xmlns:a16="http://schemas.microsoft.com/office/drawing/2014/main" id="{D49DE062-CC66-4FC5-ABD7-1E92A366CFDC}"/>
              </a:ext>
            </a:extLst>
          </p:cNvPr>
          <p:cNvSpPr>
            <a:spLocks noGrp="1"/>
          </p:cNvSpPr>
          <p:nvPr>
            <p:ph type="ftr" sz="quarter" idx="3"/>
          </p:nvPr>
        </p:nvSpPr>
        <p:spPr>
          <a:xfrm>
            <a:off x="304800" y="22860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F227C623-9765-42B2-9221-C091E5B5EA0B}"/>
              </a:ext>
            </a:extLst>
          </p:cNvPr>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40F9C7F6-D911-40C8-A450-DFB0A63DE127}" type="slidenum">
              <a:rPr lang="en-US" altLang="en-US"/>
              <a:pPr/>
              <a:t>‹#›</a:t>
            </a:fld>
            <a:endParaRPr lang="en-US" altLang="en-US"/>
          </a:p>
        </p:txBody>
      </p:sp>
      <p:sp>
        <p:nvSpPr>
          <p:cNvPr id="7" name="Rectangle 9">
            <a:extLst>
              <a:ext uri="{FF2B5EF4-FFF2-40B4-BE49-F238E27FC236}">
                <a16:creationId xmlns:a16="http://schemas.microsoft.com/office/drawing/2014/main" id="{10B55568-E480-422B-8093-F3A8EE24BDFA}"/>
              </a:ext>
            </a:extLst>
          </p:cNvPr>
          <p:cNvSpPr txBox="1">
            <a:spLocks noChangeArrowheads="1"/>
          </p:cNvSpPr>
          <p:nvPr/>
        </p:nvSpPr>
        <p:spPr>
          <a:xfrm>
            <a:off x="4572000" y="6216653"/>
            <a:ext cx="2844800" cy="365125"/>
          </a:xfrm>
          <a:prstGeom prst="rect">
            <a:avLst/>
          </a:prstGeom>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fld id="{736DC77F-918F-4D66-9F3B-29DB763E3249}" type="slidenum">
              <a:rPr lang="en-US" altLang="en-US" sz="1200" b="1">
                <a:solidFill>
                  <a:schemeClr val="bg1"/>
                </a:solidFill>
                <a:latin typeface="Calibri" panose="020F0502020204030204" pitchFamily="34" charset="0"/>
              </a:rPr>
              <a:pPr algn="ctr" eaLnBrk="1" hangingPunct="1"/>
              <a:t>‹#›</a:t>
            </a:fld>
            <a:endParaRPr lang="en-US" altLang="en-US" sz="1200" b="1">
              <a:solidFill>
                <a:schemeClr val="bg1"/>
              </a:solidFill>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956" r:id="rId1"/>
    <p:sldLayoutId id="2147483957" r:id="rId2"/>
  </p:sldLayoutIdLst>
  <p:txStyles>
    <p:titleStyle>
      <a:lvl1pPr algn="l" rtl="0" eaLnBrk="0" fontAlgn="base" hangingPunct="0">
        <a:spcBef>
          <a:spcPct val="0"/>
        </a:spcBef>
        <a:spcAft>
          <a:spcPct val="0"/>
        </a:spcAft>
        <a:defRPr sz="2400" b="1" kern="1200">
          <a:solidFill>
            <a:schemeClr val="tx1"/>
          </a:solidFill>
          <a:latin typeface="Arial"/>
          <a:ea typeface="ＭＳ Ｐゴシック" charset="0"/>
          <a:cs typeface="Arial"/>
        </a:defRPr>
      </a:lvl1pPr>
      <a:lvl2pPr algn="l" rtl="0" eaLnBrk="0" fontAlgn="base" hangingPunct="0">
        <a:spcBef>
          <a:spcPct val="0"/>
        </a:spcBef>
        <a:spcAft>
          <a:spcPct val="0"/>
        </a:spcAft>
        <a:defRPr sz="2400" b="1">
          <a:solidFill>
            <a:schemeClr val="tx1"/>
          </a:solidFill>
          <a:latin typeface="Arial" pitchFamily="34" charset="0"/>
          <a:ea typeface="ＭＳ Ｐゴシック" charset="0"/>
          <a:cs typeface="Arial" charset="0"/>
        </a:defRPr>
      </a:lvl2pPr>
      <a:lvl3pPr algn="l" rtl="0" eaLnBrk="0" fontAlgn="base" hangingPunct="0">
        <a:spcBef>
          <a:spcPct val="0"/>
        </a:spcBef>
        <a:spcAft>
          <a:spcPct val="0"/>
        </a:spcAft>
        <a:defRPr sz="2400" b="1">
          <a:solidFill>
            <a:schemeClr val="tx1"/>
          </a:solidFill>
          <a:latin typeface="Arial" pitchFamily="34" charset="0"/>
          <a:ea typeface="ＭＳ Ｐゴシック" charset="0"/>
          <a:cs typeface="Arial" charset="0"/>
        </a:defRPr>
      </a:lvl3pPr>
      <a:lvl4pPr algn="l" rtl="0" eaLnBrk="0" fontAlgn="base" hangingPunct="0">
        <a:spcBef>
          <a:spcPct val="0"/>
        </a:spcBef>
        <a:spcAft>
          <a:spcPct val="0"/>
        </a:spcAft>
        <a:defRPr sz="2400" b="1">
          <a:solidFill>
            <a:schemeClr val="tx1"/>
          </a:solidFill>
          <a:latin typeface="Arial" pitchFamily="34" charset="0"/>
          <a:ea typeface="ＭＳ Ｐゴシック" charset="0"/>
          <a:cs typeface="Arial" charset="0"/>
        </a:defRPr>
      </a:lvl4pPr>
      <a:lvl5pPr algn="l" rtl="0" eaLnBrk="0" fontAlgn="base" hangingPunct="0">
        <a:spcBef>
          <a:spcPct val="0"/>
        </a:spcBef>
        <a:spcAft>
          <a:spcPct val="0"/>
        </a:spcAft>
        <a:defRPr sz="2400" b="1">
          <a:solidFill>
            <a:schemeClr val="tx1"/>
          </a:solidFill>
          <a:latin typeface="Arial" pitchFamily="34" charset="0"/>
          <a:ea typeface="ＭＳ Ｐゴシック" charset="0"/>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2BEEB3B1-F928-4FAE-B02E-3D9DEDF676FA}"/>
              </a:ext>
            </a:extLst>
          </p:cNvPr>
          <p:cNvSpPr txBox="1">
            <a:spLocks noChangeArrowheads="1"/>
          </p:cNvSpPr>
          <p:nvPr/>
        </p:nvSpPr>
        <p:spPr bwMode="auto">
          <a:xfrm>
            <a:off x="1524000" y="914400"/>
            <a:ext cx="9144000" cy="5105400"/>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lnSpc>
                <a:spcPct val="150000"/>
              </a:lnSpc>
              <a:spcBef>
                <a:spcPts val="1150"/>
              </a:spcBef>
              <a:buNone/>
            </a:pPr>
            <a:r>
              <a:rPr lang="en-US" altLang="en-US" sz="4800" b="1" dirty="0">
                <a:solidFill>
                  <a:schemeClr val="bg1"/>
                </a:solidFill>
              </a:rPr>
              <a:t>Module 1:</a:t>
            </a:r>
          </a:p>
          <a:p>
            <a:pPr algn="ctr" eaLnBrk="1" hangingPunct="1">
              <a:spcBef>
                <a:spcPts val="1150"/>
              </a:spcBef>
              <a:buNone/>
            </a:pPr>
            <a:r>
              <a:rPr lang="en-US" altLang="en-US" sz="4800" dirty="0">
                <a:solidFill>
                  <a:schemeClr val="bg1"/>
                </a:solidFill>
              </a:rPr>
              <a:t>An Introduction to Ethanol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F8FA744C-065F-4B68-8653-A1FEB4464CD6}"/>
              </a:ext>
            </a:extLst>
          </p:cNvPr>
          <p:cNvSpPr>
            <a:spLocks noGrp="1" noChangeArrowheads="1"/>
          </p:cNvSpPr>
          <p:nvPr>
            <p:ph type="title" idx="4294967295"/>
          </p:nvPr>
        </p:nvSpPr>
        <p:spPr>
          <a:xfrm>
            <a:off x="609600" y="0"/>
            <a:ext cx="9601200" cy="838200"/>
          </a:xfrm>
        </p:spPr>
        <p:txBody>
          <a:bodyPr/>
          <a:lstStyle/>
          <a:p>
            <a:pPr eaLnBrk="1" hangingPunct="1"/>
            <a:r>
              <a:rPr lang="en-US" altLang="en-US" sz="4400" b="0" dirty="0">
                <a:solidFill>
                  <a:srgbClr val="003175"/>
                </a:solidFill>
                <a:latin typeface="Arial" panose="020B0604020202020204" pitchFamily="34" charset="0"/>
                <a:ea typeface="ＭＳ Ｐゴシック" panose="020B0600070205080204" pitchFamily="34" charset="-128"/>
                <a:cs typeface="Arial" panose="020B0604020202020204" pitchFamily="34" charset="0"/>
              </a:rPr>
              <a:t>Administrative</a:t>
            </a:r>
            <a:r>
              <a:rPr lang="en-US" altLang="en-US" sz="4400" dirty="0">
                <a:solidFill>
                  <a:srgbClr val="003175"/>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4400" b="0" dirty="0">
                <a:solidFill>
                  <a:srgbClr val="003175"/>
                </a:solidFill>
                <a:latin typeface="Arial" panose="020B0604020202020204" pitchFamily="34" charset="0"/>
                <a:ea typeface="ＭＳ Ｐゴシック" panose="020B0600070205080204" pitchFamily="34" charset="-128"/>
                <a:cs typeface="Arial" panose="020B0604020202020204" pitchFamily="34" charset="0"/>
              </a:rPr>
              <a:t>Information</a:t>
            </a:r>
          </a:p>
        </p:txBody>
      </p:sp>
      <p:sp>
        <p:nvSpPr>
          <p:cNvPr id="6147" name="Rectangle 3">
            <a:extLst>
              <a:ext uri="{FF2B5EF4-FFF2-40B4-BE49-F238E27FC236}">
                <a16:creationId xmlns:a16="http://schemas.microsoft.com/office/drawing/2014/main" id="{AD4CBDA2-288E-4788-91F6-11CE6931DF6A}"/>
              </a:ext>
            </a:extLst>
          </p:cNvPr>
          <p:cNvSpPr>
            <a:spLocks noGrp="1" noChangeArrowheads="1"/>
          </p:cNvSpPr>
          <p:nvPr>
            <p:ph type="body" idx="4294967295"/>
          </p:nvPr>
        </p:nvSpPr>
        <p:spPr>
          <a:xfrm>
            <a:off x="609600" y="1600200"/>
            <a:ext cx="10972800" cy="4419600"/>
          </a:xfrm>
        </p:spPr>
        <p:txBody>
          <a:bodyPr/>
          <a:lstStyle/>
          <a:p>
            <a:pPr eaLnBrk="1" hangingPunct="1">
              <a:lnSpc>
                <a:spcPct val="90000"/>
              </a:lnSpc>
              <a:buClr>
                <a:schemeClr val="bg1"/>
              </a:buClr>
            </a:pPr>
            <a:r>
              <a:rPr lang="en-US" altLang="en-US" sz="2800" dirty="0">
                <a:solidFill>
                  <a:schemeClr val="bg1"/>
                </a:solidFill>
                <a:ea typeface="ＭＳ Ｐゴシック" panose="020B0600070205080204" pitchFamily="34" charset="-128"/>
              </a:rPr>
              <a:t>Facility safety briefing</a:t>
            </a:r>
          </a:p>
          <a:p>
            <a:pPr eaLnBrk="1" hangingPunct="1">
              <a:lnSpc>
                <a:spcPct val="90000"/>
              </a:lnSpc>
              <a:buClr>
                <a:schemeClr val="bg1"/>
              </a:buClr>
            </a:pPr>
            <a:r>
              <a:rPr lang="en-US" altLang="en-US" sz="2800" dirty="0">
                <a:solidFill>
                  <a:schemeClr val="bg1"/>
                </a:solidFill>
                <a:ea typeface="ＭＳ Ｐゴシック" panose="020B0600070205080204" pitchFamily="34" charset="-128"/>
              </a:rPr>
              <a:t>Exits</a:t>
            </a:r>
          </a:p>
          <a:p>
            <a:pPr eaLnBrk="1" hangingPunct="1">
              <a:lnSpc>
                <a:spcPct val="90000"/>
              </a:lnSpc>
              <a:buClr>
                <a:schemeClr val="bg1"/>
              </a:buClr>
            </a:pPr>
            <a:r>
              <a:rPr lang="en-US" altLang="en-US" sz="2800" dirty="0">
                <a:solidFill>
                  <a:schemeClr val="bg1"/>
                </a:solidFill>
                <a:ea typeface="ＭＳ Ｐゴシック" panose="020B0600070205080204" pitchFamily="34" charset="-128"/>
              </a:rPr>
              <a:t>Restroom facilities</a:t>
            </a:r>
          </a:p>
          <a:p>
            <a:pPr eaLnBrk="1" hangingPunct="1">
              <a:lnSpc>
                <a:spcPct val="90000"/>
              </a:lnSpc>
              <a:buClr>
                <a:schemeClr val="bg1"/>
              </a:buClr>
            </a:pPr>
            <a:r>
              <a:rPr lang="en-US" altLang="en-US" sz="2800" dirty="0">
                <a:solidFill>
                  <a:schemeClr val="bg1"/>
                </a:solidFill>
                <a:ea typeface="ＭＳ Ｐゴシック" panose="020B0600070205080204" pitchFamily="34" charset="-128"/>
              </a:rPr>
              <a:t>Refreshments</a:t>
            </a:r>
          </a:p>
          <a:p>
            <a:pPr eaLnBrk="1" hangingPunct="1">
              <a:lnSpc>
                <a:spcPct val="90000"/>
              </a:lnSpc>
              <a:buClr>
                <a:schemeClr val="bg1"/>
              </a:buClr>
            </a:pPr>
            <a:r>
              <a:rPr lang="en-US" altLang="en-US" sz="2800" dirty="0">
                <a:solidFill>
                  <a:schemeClr val="bg1"/>
                </a:solidFill>
                <a:ea typeface="ＭＳ Ｐゴシック" panose="020B0600070205080204" pitchFamily="34" charset="-128"/>
              </a:rPr>
              <a:t>Available resources</a:t>
            </a:r>
          </a:p>
        </p:txBody>
      </p:sp>
      <p:pic>
        <p:nvPicPr>
          <p:cNvPr id="3" name="Picture 2">
            <a:extLst>
              <a:ext uri="{FF2B5EF4-FFF2-40B4-BE49-F238E27FC236}">
                <a16:creationId xmlns:a16="http://schemas.microsoft.com/office/drawing/2014/main" id="{27A16E5B-4B95-4BC6-A5F5-328B42A8DCEC}"/>
              </a:ext>
            </a:extLst>
          </p:cNvPr>
          <p:cNvPicPr>
            <a:picLocks noChangeAspect="1"/>
          </p:cNvPicPr>
          <p:nvPr/>
        </p:nvPicPr>
        <p:blipFill>
          <a:blip r:embed="rId3"/>
          <a:stretch>
            <a:fillRect/>
          </a:stretch>
        </p:blipFill>
        <p:spPr>
          <a:xfrm>
            <a:off x="8153400" y="2362200"/>
            <a:ext cx="3075590" cy="2057290"/>
          </a:xfrm>
          <a:prstGeom prst="rect">
            <a:avLst/>
          </a:prstGeom>
          <a:ln>
            <a:noFill/>
          </a:ln>
          <a:effectLst>
            <a:outerShdw blurRad="50800" dist="38100" dir="2700000" algn="tl" rotWithShape="0">
              <a:prstClr val="black">
                <a:alpha val="40000"/>
              </a:prstClr>
            </a:outerShdw>
          </a:effectLst>
        </p:spPr>
      </p:pic>
      <p:pic>
        <p:nvPicPr>
          <p:cNvPr id="2" name="Picture 1">
            <a:extLst>
              <a:ext uri="{FF2B5EF4-FFF2-40B4-BE49-F238E27FC236}">
                <a16:creationId xmlns:a16="http://schemas.microsoft.com/office/drawing/2014/main" id="{14382D64-0D6D-4A1F-BF13-304E4FE17D74}"/>
              </a:ext>
            </a:extLst>
          </p:cNvPr>
          <p:cNvPicPr>
            <a:picLocks noChangeAspect="1"/>
          </p:cNvPicPr>
          <p:nvPr/>
        </p:nvPicPr>
        <p:blipFill rotWithShape="1">
          <a:blip r:embed="rId4"/>
          <a:srcRect l="20666" t="7334" r="20666" b="7334"/>
          <a:stretch/>
        </p:blipFill>
        <p:spPr>
          <a:xfrm>
            <a:off x="5715000" y="1988127"/>
            <a:ext cx="1981200" cy="2881745"/>
          </a:xfrm>
          <a:prstGeom prst="rect">
            <a:avLst/>
          </a:prstGeom>
          <a:ln>
            <a:solidFill>
              <a:schemeClr val="tx1"/>
            </a:solidFill>
          </a:ln>
          <a:effectLst>
            <a:outerShdw blurRad="50800" dist="38100" dir="2700000" algn="tl" rotWithShape="0">
              <a:prstClr val="black">
                <a:alpha val="40000"/>
              </a:prstClr>
            </a:outerShdw>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98287486-E498-4926-A52B-26FAB819B1C8}"/>
              </a:ext>
            </a:extLst>
          </p:cNvPr>
          <p:cNvSpPr>
            <a:spLocks noGrp="1" noChangeArrowheads="1"/>
          </p:cNvSpPr>
          <p:nvPr>
            <p:ph type="body" idx="4294967295"/>
          </p:nvPr>
        </p:nvSpPr>
        <p:spPr>
          <a:xfrm>
            <a:off x="609600" y="1600200"/>
            <a:ext cx="10972800" cy="4373566"/>
          </a:xfrm>
        </p:spPr>
        <p:txBody>
          <a:bodyPr/>
          <a:lstStyle/>
          <a:p>
            <a:pPr eaLnBrk="1" hangingPunct="1">
              <a:lnSpc>
                <a:spcPct val="90000"/>
              </a:lnSpc>
              <a:buClr>
                <a:schemeClr val="bg1"/>
              </a:buClr>
            </a:pPr>
            <a:r>
              <a:rPr lang="en-US" altLang="en-US" sz="2800" dirty="0">
                <a:solidFill>
                  <a:schemeClr val="bg1"/>
                </a:solidFill>
                <a:ea typeface="ＭＳ Ｐゴシック" panose="020B0600070205080204" pitchFamily="34" charset="-128"/>
              </a:rPr>
              <a:t>Target audience</a:t>
            </a:r>
          </a:p>
          <a:p>
            <a:pPr eaLnBrk="1" hangingPunct="1">
              <a:lnSpc>
                <a:spcPct val="90000"/>
              </a:lnSpc>
              <a:buClr>
                <a:schemeClr val="bg1"/>
              </a:buClr>
            </a:pPr>
            <a:r>
              <a:rPr lang="en-US" altLang="en-US" sz="2800" dirty="0">
                <a:solidFill>
                  <a:schemeClr val="bg1"/>
                </a:solidFill>
                <a:ea typeface="ＭＳ Ｐゴシック" panose="020B0600070205080204" pitchFamily="34" charset="-128"/>
              </a:rPr>
              <a:t>Delivery method</a:t>
            </a:r>
          </a:p>
          <a:p>
            <a:pPr eaLnBrk="1" hangingPunct="1">
              <a:lnSpc>
                <a:spcPct val="90000"/>
              </a:lnSpc>
              <a:buClr>
                <a:schemeClr val="bg1"/>
              </a:buClr>
            </a:pPr>
            <a:r>
              <a:rPr lang="en-US" altLang="en-US" sz="2800" dirty="0">
                <a:solidFill>
                  <a:schemeClr val="bg1"/>
                </a:solidFill>
                <a:ea typeface="ＭＳ Ｐゴシック" panose="020B0600070205080204" pitchFamily="34" charset="-128"/>
              </a:rPr>
              <a:t>Course prerequisites</a:t>
            </a:r>
          </a:p>
          <a:p>
            <a:pPr eaLnBrk="1" hangingPunct="1">
              <a:lnSpc>
                <a:spcPct val="90000"/>
              </a:lnSpc>
              <a:buClr>
                <a:schemeClr val="bg1"/>
              </a:buClr>
            </a:pPr>
            <a:r>
              <a:rPr lang="en-US" altLang="en-US" sz="2800" dirty="0">
                <a:solidFill>
                  <a:schemeClr val="bg1"/>
                </a:solidFill>
                <a:ea typeface="ＭＳ Ｐゴシック" panose="020B0600070205080204" pitchFamily="34" charset="-128"/>
              </a:rPr>
              <a:t>Course length</a:t>
            </a:r>
          </a:p>
        </p:txBody>
      </p:sp>
      <p:sp>
        <p:nvSpPr>
          <p:cNvPr id="7171" name="Rectangle 9">
            <a:extLst>
              <a:ext uri="{FF2B5EF4-FFF2-40B4-BE49-F238E27FC236}">
                <a16:creationId xmlns:a16="http://schemas.microsoft.com/office/drawing/2014/main" id="{C88253E9-F4D6-473B-8797-A10DE3D26B12}"/>
              </a:ext>
            </a:extLst>
          </p:cNvPr>
          <p:cNvSpPr>
            <a:spLocks noGrp="1"/>
          </p:cNvSpPr>
          <p:nvPr>
            <p:ph type="title" idx="4294967295"/>
          </p:nvPr>
        </p:nvSpPr>
        <p:spPr>
          <a:xfrm>
            <a:off x="609600" y="6699"/>
            <a:ext cx="9220200" cy="884234"/>
          </a:xfrm>
        </p:spPr>
        <p:txBody>
          <a:bodyPr/>
          <a:lstStyle/>
          <a:p>
            <a:r>
              <a:rPr lang="en-US" altLang="en-US" sz="4400" dirty="0">
                <a:solidFill>
                  <a:srgbClr val="003175"/>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4400" b="0" dirty="0">
                <a:solidFill>
                  <a:srgbClr val="003175"/>
                </a:solidFill>
                <a:latin typeface="Arial" panose="020B0604020202020204" pitchFamily="34" charset="0"/>
                <a:ea typeface="ＭＳ Ｐゴシック" panose="020B0600070205080204" pitchFamily="34" charset="-128"/>
                <a:cs typeface="Arial" panose="020B0604020202020204" pitchFamily="34" charset="0"/>
              </a:rPr>
              <a:t>Administrative Information</a:t>
            </a:r>
          </a:p>
        </p:txBody>
      </p:sp>
      <p:pic>
        <p:nvPicPr>
          <p:cNvPr id="7172" name="Picture 4">
            <a:extLst>
              <a:ext uri="{FF2B5EF4-FFF2-40B4-BE49-F238E27FC236}">
                <a16:creationId xmlns:a16="http://schemas.microsoft.com/office/drawing/2014/main" id="{6D264E71-F7FC-4233-9BBE-438E17F9F6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1626996"/>
            <a:ext cx="4572000" cy="3429000"/>
          </a:xfrm>
          <a:prstGeom prst="rect">
            <a:avLst/>
          </a:prstGeom>
          <a:noFill/>
          <a:ln w="9525">
            <a:solidFill>
              <a:schemeClr val="tx1"/>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BB47615C-305B-4C0B-BE50-D7BE27F5B396}"/>
              </a:ext>
            </a:extLst>
          </p:cNvPr>
          <p:cNvSpPr>
            <a:spLocks noGrp="1" noChangeArrowheads="1"/>
          </p:cNvSpPr>
          <p:nvPr>
            <p:ph type="title"/>
          </p:nvPr>
        </p:nvSpPr>
        <p:spPr>
          <a:xfrm>
            <a:off x="609600" y="0"/>
            <a:ext cx="9601200" cy="838200"/>
          </a:xfrm>
        </p:spPr>
        <p:txBody>
          <a:bodyPr/>
          <a:lstStyle/>
          <a:p>
            <a:pPr eaLnBrk="1" hangingPunct="1"/>
            <a:r>
              <a:rPr lang="en-US" altLang="en-US" sz="4400" b="0" dirty="0">
                <a:solidFill>
                  <a:srgbClr val="003175"/>
                </a:solidFill>
                <a:latin typeface="Arial" panose="020B0604020202020204" pitchFamily="34" charset="0"/>
                <a:ea typeface="ＭＳ Ｐゴシック" panose="020B0600070205080204" pitchFamily="34" charset="-128"/>
                <a:cs typeface="Arial" panose="020B0604020202020204" pitchFamily="34" charset="0"/>
              </a:rPr>
              <a:t>Course Goal</a:t>
            </a:r>
          </a:p>
        </p:txBody>
      </p:sp>
      <p:sp>
        <p:nvSpPr>
          <p:cNvPr id="8195" name="Rectangle 3">
            <a:extLst>
              <a:ext uri="{FF2B5EF4-FFF2-40B4-BE49-F238E27FC236}">
                <a16:creationId xmlns:a16="http://schemas.microsoft.com/office/drawing/2014/main" id="{0E866E1F-BCC8-4ACB-AF82-786F0D3C9D7F}"/>
              </a:ext>
            </a:extLst>
          </p:cNvPr>
          <p:cNvSpPr>
            <a:spLocks noGrp="1" noChangeArrowheads="1"/>
          </p:cNvSpPr>
          <p:nvPr>
            <p:ph type="body" idx="1"/>
          </p:nvPr>
        </p:nvSpPr>
        <p:spPr>
          <a:xfrm>
            <a:off x="381000" y="1600200"/>
            <a:ext cx="11201400" cy="4419600"/>
          </a:xfrm>
        </p:spPr>
        <p:txBody>
          <a:bodyPr/>
          <a:lstStyle/>
          <a:p>
            <a:pPr marL="341313" lvl="1" indent="0" eaLnBrk="1" hangingPunct="1">
              <a:lnSpc>
                <a:spcPct val="90000"/>
              </a:lnSpc>
              <a:buClr>
                <a:schemeClr val="bg1"/>
              </a:buClr>
              <a:buNone/>
              <a:defRPr/>
            </a:pPr>
            <a:r>
              <a:rPr lang="en-US" altLang="en-US" sz="2800" dirty="0">
                <a:ea typeface="ＭＳ Ｐゴシック" pitchFamily="34" charset="-128"/>
                <a:cs typeface="Arial" pitchFamily="34" charset="0"/>
              </a:rPr>
              <a:t>Upon the completion of this course, participants will have knowledge related to ethanol &amp; ethanol-blended fuels. The course provides participants with an understanding of:</a:t>
            </a:r>
          </a:p>
          <a:p>
            <a:pPr marL="798513" lvl="1" indent="-457200" eaLnBrk="1" hangingPunct="1">
              <a:lnSpc>
                <a:spcPct val="90000"/>
              </a:lnSpc>
              <a:buClr>
                <a:schemeClr val="bg1"/>
              </a:buClr>
              <a:buFont typeface="Arial" panose="020B0604020202020204" pitchFamily="34" charset="0"/>
              <a:buChar char="•"/>
              <a:defRPr/>
            </a:pPr>
            <a:r>
              <a:rPr lang="en-US" altLang="en-US" sz="2600" dirty="0">
                <a:ea typeface="ＭＳ Ｐゴシック" pitchFamily="34" charset="-128"/>
                <a:cs typeface="Arial" pitchFamily="34" charset="0"/>
              </a:rPr>
              <a:t>Chemical &amp; physical characteristics</a:t>
            </a:r>
          </a:p>
          <a:p>
            <a:pPr marL="798513" lvl="1" indent="-457200" eaLnBrk="1" hangingPunct="1">
              <a:lnSpc>
                <a:spcPct val="90000"/>
              </a:lnSpc>
              <a:buClr>
                <a:schemeClr val="bg1"/>
              </a:buClr>
              <a:buFont typeface="Arial" panose="020B0604020202020204" pitchFamily="34" charset="0"/>
              <a:buChar char="•"/>
              <a:defRPr/>
            </a:pPr>
            <a:r>
              <a:rPr lang="en-US" altLang="en-US" sz="2600" dirty="0">
                <a:ea typeface="ＭＳ Ｐゴシック" pitchFamily="34" charset="-128"/>
                <a:cs typeface="Arial" pitchFamily="34" charset="0"/>
              </a:rPr>
              <a:t>Transportation modes</a:t>
            </a:r>
          </a:p>
          <a:p>
            <a:pPr marL="798513" lvl="1" indent="-457200" eaLnBrk="1" hangingPunct="1">
              <a:lnSpc>
                <a:spcPct val="90000"/>
              </a:lnSpc>
              <a:buClr>
                <a:schemeClr val="bg1"/>
              </a:buClr>
              <a:buFont typeface="Arial" panose="020B0604020202020204" pitchFamily="34" charset="0"/>
              <a:buChar char="•"/>
              <a:defRPr/>
            </a:pPr>
            <a:r>
              <a:rPr lang="en-US" altLang="en-US" sz="2600" dirty="0">
                <a:ea typeface="ＭＳ Ｐゴシック" pitchFamily="34" charset="-128"/>
                <a:cs typeface="Arial" pitchFamily="34" charset="0"/>
              </a:rPr>
              <a:t>Transfer operations</a:t>
            </a:r>
          </a:p>
          <a:p>
            <a:pPr marL="798513" lvl="1" indent="-457200" eaLnBrk="1" hangingPunct="1">
              <a:lnSpc>
                <a:spcPct val="90000"/>
              </a:lnSpc>
              <a:buClr>
                <a:schemeClr val="bg1"/>
              </a:buClr>
              <a:buFont typeface="Arial" panose="020B0604020202020204" pitchFamily="34" charset="0"/>
              <a:buChar char="•"/>
              <a:defRPr/>
            </a:pPr>
            <a:r>
              <a:rPr lang="en-US" altLang="en-US" sz="2600" dirty="0">
                <a:ea typeface="ＭＳ Ｐゴシック" pitchFamily="34" charset="-128"/>
                <a:cs typeface="Arial" pitchFamily="34" charset="0"/>
              </a:rPr>
              <a:t>Basics of foam </a:t>
            </a:r>
          </a:p>
          <a:p>
            <a:pPr marL="798513" lvl="1" indent="-457200" eaLnBrk="1" hangingPunct="1">
              <a:lnSpc>
                <a:spcPct val="90000"/>
              </a:lnSpc>
              <a:buClr>
                <a:schemeClr val="bg1"/>
              </a:buClr>
              <a:buFont typeface="Arial" panose="020B0604020202020204" pitchFamily="34" charset="0"/>
              <a:buChar char="•"/>
              <a:defRPr/>
            </a:pPr>
            <a:r>
              <a:rPr lang="en-US" altLang="en-US" sz="2600" dirty="0">
                <a:ea typeface="ＭＳ Ｐゴシック" pitchFamily="34" charset="-128"/>
                <a:cs typeface="Arial" pitchFamily="34" charset="0"/>
              </a:rPr>
              <a:t>Suggested responder tactics &amp; strategies</a:t>
            </a:r>
          </a:p>
          <a:p>
            <a:pPr marL="798513" lvl="1" indent="-457200" eaLnBrk="1" hangingPunct="1">
              <a:lnSpc>
                <a:spcPct val="90000"/>
              </a:lnSpc>
              <a:buClr>
                <a:schemeClr val="bg1"/>
              </a:buClr>
              <a:buFont typeface="Arial" panose="020B0604020202020204" pitchFamily="34" charset="0"/>
              <a:buChar char="•"/>
              <a:defRPr/>
            </a:pPr>
            <a:r>
              <a:rPr lang="en-US" altLang="en-US" sz="2600" dirty="0">
                <a:ea typeface="ＭＳ Ｐゴシック" pitchFamily="34" charset="-128"/>
                <a:cs typeface="Arial" pitchFamily="34" charset="0"/>
              </a:rPr>
              <a:t>Environmental issues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8">
            <a:extLst>
              <a:ext uri="{FF2B5EF4-FFF2-40B4-BE49-F238E27FC236}">
                <a16:creationId xmlns:a16="http://schemas.microsoft.com/office/drawing/2014/main" id="{508A687F-C717-4F48-9DBC-18D9F5F85E6B}"/>
              </a:ext>
            </a:extLst>
          </p:cNvPr>
          <p:cNvSpPr txBox="1">
            <a:spLocks noGrp="1" noChangeArrowheads="1"/>
          </p:cNvSpPr>
          <p:nvPr/>
        </p:nvSpPr>
        <p:spPr bwMode="auto">
          <a:xfrm>
            <a:off x="8077200" y="6245225"/>
            <a:ext cx="19812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Arial" panose="020B0604020202020204" pitchFamily="34" charset="0"/>
                <a:ea typeface="ＭＳ Ｐゴシック" panose="020B0600070205080204"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endParaRPr lang="en-US" altLang="en-US" sz="1800"/>
          </a:p>
        </p:txBody>
      </p:sp>
      <p:sp>
        <p:nvSpPr>
          <p:cNvPr id="9219" name="Rectangle 2">
            <a:extLst>
              <a:ext uri="{FF2B5EF4-FFF2-40B4-BE49-F238E27FC236}">
                <a16:creationId xmlns:a16="http://schemas.microsoft.com/office/drawing/2014/main" id="{3396EDD4-01EF-4749-8908-FB059567BEA3}"/>
              </a:ext>
            </a:extLst>
          </p:cNvPr>
          <p:cNvSpPr>
            <a:spLocks noGrp="1" noChangeArrowheads="1"/>
          </p:cNvSpPr>
          <p:nvPr>
            <p:ph type="title" idx="4294967295"/>
          </p:nvPr>
        </p:nvSpPr>
        <p:spPr>
          <a:xfrm>
            <a:off x="609600" y="0"/>
            <a:ext cx="8763000" cy="838200"/>
          </a:xfrm>
        </p:spPr>
        <p:txBody>
          <a:bodyPr/>
          <a:lstStyle/>
          <a:p>
            <a:pPr eaLnBrk="1" hangingPunct="1"/>
            <a:r>
              <a:rPr lang="en-US" altLang="en-US" sz="4400" b="0" dirty="0">
                <a:solidFill>
                  <a:srgbClr val="003175"/>
                </a:solidFill>
                <a:latin typeface="Arial" panose="020B0604020202020204" pitchFamily="34" charset="0"/>
                <a:ea typeface="ＭＳ Ｐゴシック" panose="020B0600070205080204" pitchFamily="34" charset="-128"/>
                <a:cs typeface="Arial" panose="020B0604020202020204" pitchFamily="34" charset="0"/>
              </a:rPr>
              <a:t>Introduction</a:t>
            </a:r>
          </a:p>
        </p:txBody>
      </p:sp>
      <p:sp>
        <p:nvSpPr>
          <p:cNvPr id="6148" name="Rectangle 3">
            <a:extLst>
              <a:ext uri="{FF2B5EF4-FFF2-40B4-BE49-F238E27FC236}">
                <a16:creationId xmlns:a16="http://schemas.microsoft.com/office/drawing/2014/main" id="{B3272180-015B-4F9A-AC98-ABF3E02F03A3}"/>
              </a:ext>
            </a:extLst>
          </p:cNvPr>
          <p:cNvSpPr>
            <a:spLocks noGrp="1" noChangeArrowheads="1"/>
          </p:cNvSpPr>
          <p:nvPr>
            <p:ph type="body" idx="4294967295"/>
          </p:nvPr>
        </p:nvSpPr>
        <p:spPr>
          <a:xfrm>
            <a:off x="609600" y="1600200"/>
            <a:ext cx="10972800" cy="3505200"/>
          </a:xfrm>
        </p:spPr>
        <p:txBody>
          <a:bodyPr anchor="ctr" anchorCtr="1"/>
          <a:lstStyle/>
          <a:p>
            <a:pPr eaLnBrk="1" hangingPunct="1">
              <a:lnSpc>
                <a:spcPct val="90000"/>
              </a:lnSpc>
              <a:buClr>
                <a:schemeClr val="bg1"/>
              </a:buClr>
              <a:defRPr/>
            </a:pPr>
            <a:r>
              <a:rPr lang="en-US" sz="2800" dirty="0">
                <a:solidFill>
                  <a:schemeClr val="bg1"/>
                </a:solidFill>
                <a:ea typeface="ＭＳ Ｐゴシック" pitchFamily="34" charset="-128"/>
              </a:rPr>
              <a:t>Increasing production, storage, &amp; transpo</a:t>
            </a:r>
            <a:r>
              <a:rPr lang="en-US" sz="2800" spc="300" dirty="0">
                <a:solidFill>
                  <a:schemeClr val="bg1"/>
                </a:solidFill>
                <a:ea typeface="ＭＳ Ｐゴシック" pitchFamily="34" charset="-128"/>
              </a:rPr>
              <a:t>r</a:t>
            </a:r>
            <a:r>
              <a:rPr lang="en-US" sz="2800" dirty="0">
                <a:solidFill>
                  <a:schemeClr val="bg1"/>
                </a:solidFill>
                <a:ea typeface="ＭＳ Ｐゴシック" pitchFamily="34" charset="-128"/>
              </a:rPr>
              <a:t>tation of ethanol-blended fuels  </a:t>
            </a:r>
          </a:p>
          <a:p>
            <a:pPr eaLnBrk="1" hangingPunct="1">
              <a:lnSpc>
                <a:spcPct val="90000"/>
              </a:lnSpc>
              <a:buClr>
                <a:schemeClr val="bg1"/>
              </a:buClr>
              <a:defRPr/>
            </a:pPr>
            <a:r>
              <a:rPr lang="en-US" sz="2800" dirty="0">
                <a:solidFill>
                  <a:schemeClr val="bg1"/>
                </a:solidFill>
                <a:ea typeface="ＭＳ Ｐゴシック" pitchFamily="34" charset="-128"/>
              </a:rPr>
              <a:t>Differing views on effectiveness of various firefighting foam concentrates</a:t>
            </a:r>
          </a:p>
          <a:p>
            <a:pPr eaLnBrk="1" hangingPunct="1">
              <a:lnSpc>
                <a:spcPct val="90000"/>
              </a:lnSpc>
              <a:buClr>
                <a:schemeClr val="bg1"/>
              </a:buClr>
              <a:defRPr/>
            </a:pPr>
            <a:r>
              <a:rPr lang="en-US" sz="2800" dirty="0">
                <a:solidFill>
                  <a:schemeClr val="bg1"/>
                </a:solidFill>
                <a:ea typeface="ＭＳ Ｐゴシック" pitchFamily="34" charset="-128"/>
              </a:rPr>
              <a:t>Emergency responders’ unfamiliarity with industrial processes of ethanol-blended fuels</a:t>
            </a:r>
          </a:p>
          <a:p>
            <a:pPr eaLnBrk="1" hangingPunct="1">
              <a:lnSpc>
                <a:spcPct val="90000"/>
              </a:lnSpc>
              <a:buClr>
                <a:schemeClr val="bg1"/>
              </a:buClr>
              <a:defRPr/>
            </a:pPr>
            <a:r>
              <a:rPr lang="en-US" sz="2800" dirty="0">
                <a:solidFill>
                  <a:schemeClr val="bg1"/>
                </a:solidFill>
                <a:ea typeface="ＭＳ Ｐゴシック" pitchFamily="34" charset="-128"/>
              </a:rPr>
              <a:t>Determining if ethanol-blended fuels represent a unique hazard for emergency responders</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48C72842-0B36-4554-AD70-C200368F8BB5}"/>
              </a:ext>
            </a:extLst>
          </p:cNvPr>
          <p:cNvSpPr>
            <a:spLocks noGrp="1" noChangeArrowheads="1"/>
          </p:cNvSpPr>
          <p:nvPr>
            <p:ph type="title" idx="4294967295"/>
          </p:nvPr>
        </p:nvSpPr>
        <p:spPr>
          <a:xfrm>
            <a:off x="609600" y="0"/>
            <a:ext cx="9601200" cy="838200"/>
          </a:xfrm>
        </p:spPr>
        <p:txBody>
          <a:bodyPr/>
          <a:lstStyle/>
          <a:p>
            <a:pPr eaLnBrk="1" hangingPunct="1"/>
            <a:r>
              <a:rPr lang="en-US" altLang="en-US" sz="4400" b="0" dirty="0">
                <a:solidFill>
                  <a:srgbClr val="003175"/>
                </a:solidFill>
                <a:latin typeface="Arial" panose="020B0604020202020204" pitchFamily="34" charset="0"/>
                <a:ea typeface="ＭＳ Ｐゴシック" panose="020B0600070205080204" pitchFamily="34" charset="-128"/>
                <a:cs typeface="Arial" panose="020B0604020202020204" pitchFamily="34" charset="0"/>
              </a:rPr>
              <a:t>Course Overview</a:t>
            </a:r>
          </a:p>
        </p:txBody>
      </p:sp>
      <p:sp>
        <p:nvSpPr>
          <p:cNvPr id="11267" name="Rectangle 3">
            <a:extLst>
              <a:ext uri="{FF2B5EF4-FFF2-40B4-BE49-F238E27FC236}">
                <a16:creationId xmlns:a16="http://schemas.microsoft.com/office/drawing/2014/main" id="{3AF13659-6741-4A51-92A6-79A51E2B1A20}"/>
              </a:ext>
            </a:extLst>
          </p:cNvPr>
          <p:cNvSpPr>
            <a:spLocks noGrp="1" noChangeArrowheads="1"/>
          </p:cNvSpPr>
          <p:nvPr>
            <p:ph type="body" idx="4294967295"/>
          </p:nvPr>
        </p:nvSpPr>
        <p:spPr>
          <a:xfrm>
            <a:off x="609600" y="1447800"/>
            <a:ext cx="11049000" cy="4555958"/>
          </a:xfrm>
        </p:spPr>
        <p:txBody>
          <a:bodyPr/>
          <a:lstStyle/>
          <a:p>
            <a:pPr eaLnBrk="1" hangingPunct="1">
              <a:buClr>
                <a:schemeClr val="bg1"/>
              </a:buClr>
            </a:pPr>
            <a:r>
              <a:rPr lang="en-US" altLang="en-US" sz="2700" dirty="0">
                <a:solidFill>
                  <a:schemeClr val="bg1"/>
                </a:solidFill>
                <a:ea typeface="ＭＳ Ｐゴシック" panose="020B0600070205080204" pitchFamily="34" charset="-128"/>
              </a:rPr>
              <a:t>Module 1: An Introduction to Ethanol</a:t>
            </a:r>
          </a:p>
          <a:p>
            <a:pPr eaLnBrk="1" hangingPunct="1">
              <a:buClr>
                <a:schemeClr val="bg1"/>
              </a:buClr>
            </a:pPr>
            <a:r>
              <a:rPr lang="en-US" altLang="en-US" sz="2700" dirty="0">
                <a:solidFill>
                  <a:schemeClr val="bg1"/>
                </a:solidFill>
                <a:ea typeface="ＭＳ Ｐゴシック" panose="020B0600070205080204" pitchFamily="34" charset="-128"/>
              </a:rPr>
              <a:t>Module 2: Ethanol &amp; Ethanol-Blended Fuels</a:t>
            </a:r>
          </a:p>
          <a:p>
            <a:pPr eaLnBrk="1" hangingPunct="1">
              <a:buClr>
                <a:schemeClr val="bg1"/>
              </a:buClr>
            </a:pPr>
            <a:r>
              <a:rPr lang="en-US" altLang="en-US" sz="2700" dirty="0">
                <a:solidFill>
                  <a:schemeClr val="bg1"/>
                </a:solidFill>
                <a:ea typeface="ＭＳ Ｐゴシック" panose="020B0600070205080204" pitchFamily="34" charset="-128"/>
              </a:rPr>
              <a:t>Module 3: Chemical &amp; Physical Characteristics of Ethanol &amp; 		        Hydrocarbon Fuels</a:t>
            </a:r>
          </a:p>
          <a:p>
            <a:pPr eaLnBrk="1" hangingPunct="1">
              <a:buClr>
                <a:schemeClr val="bg1"/>
              </a:buClr>
            </a:pPr>
            <a:r>
              <a:rPr lang="en-US" altLang="en-US" sz="2700" dirty="0">
                <a:solidFill>
                  <a:schemeClr val="bg1"/>
                </a:solidFill>
                <a:ea typeface="ＭＳ Ｐゴシック" panose="020B0600070205080204" pitchFamily="34" charset="-128"/>
              </a:rPr>
              <a:t>Module 4: Transportation &amp; Transfer</a:t>
            </a:r>
          </a:p>
          <a:p>
            <a:pPr eaLnBrk="1" hangingPunct="1">
              <a:buClr>
                <a:schemeClr val="bg1"/>
              </a:buClr>
            </a:pPr>
            <a:r>
              <a:rPr lang="en-US" altLang="en-US" sz="2700" dirty="0">
                <a:solidFill>
                  <a:schemeClr val="bg1"/>
                </a:solidFill>
                <a:ea typeface="ＭＳ Ｐゴシック" panose="020B0600070205080204" pitchFamily="34" charset="-128"/>
              </a:rPr>
              <a:t>Module 5: Storage &amp; Dispensing Locations</a:t>
            </a:r>
          </a:p>
          <a:p>
            <a:pPr eaLnBrk="1" hangingPunct="1">
              <a:buClr>
                <a:schemeClr val="bg1"/>
              </a:buClr>
            </a:pPr>
            <a:r>
              <a:rPr lang="en-US" altLang="en-US" sz="2700" dirty="0">
                <a:solidFill>
                  <a:schemeClr val="bg1"/>
                </a:solidFill>
                <a:ea typeface="ＭＳ Ｐゴシック" panose="020B0600070205080204" pitchFamily="34" charset="-128"/>
                <a:cs typeface="Arial" panose="020B0604020202020204" pitchFamily="34" charset="0"/>
              </a:rPr>
              <a:t>Module 6: Fire Fighting Foam Principles</a:t>
            </a:r>
          </a:p>
          <a:p>
            <a:pPr eaLnBrk="1" hangingPunct="1">
              <a:buClr>
                <a:schemeClr val="bg1"/>
              </a:buClr>
            </a:pPr>
            <a:r>
              <a:rPr lang="en-US" altLang="en-US" sz="2700" dirty="0">
                <a:solidFill>
                  <a:schemeClr val="bg1"/>
                </a:solidFill>
                <a:ea typeface="ＭＳ Ｐゴシック" panose="020B0600070205080204" pitchFamily="34" charset="-128"/>
                <a:cs typeface="Arial" panose="020B0604020202020204" pitchFamily="34" charset="0"/>
              </a:rPr>
              <a:t>Module 7: General Health &amp; Safety Considerations</a:t>
            </a:r>
          </a:p>
          <a:p>
            <a:pPr eaLnBrk="1" hangingPunct="1">
              <a:buClr>
                <a:schemeClr val="bg1"/>
              </a:buClr>
            </a:pPr>
            <a:r>
              <a:rPr lang="en-US" altLang="en-US" sz="2700" dirty="0">
                <a:solidFill>
                  <a:schemeClr val="bg1"/>
                </a:solidFill>
                <a:ea typeface="ＭＳ Ｐゴシック" panose="020B0600070205080204" pitchFamily="34" charset="-128"/>
                <a:cs typeface="Arial" panose="020B0604020202020204" pitchFamily="34" charset="0"/>
              </a:rPr>
              <a:t>Module 8: Storage &amp; Pre-planning Considerations</a:t>
            </a:r>
          </a:p>
          <a:p>
            <a:pPr eaLnBrk="1" hangingPunct="1">
              <a:buClr>
                <a:schemeClr val="bg1"/>
              </a:buClr>
            </a:pPr>
            <a:endParaRPr lang="en-US" altLang="en-US" sz="2800" b="1" dirty="0">
              <a:solidFill>
                <a:srgbClr val="FFFF00"/>
              </a:solidFill>
              <a:ea typeface="ＭＳ Ｐゴシック" panose="020B0600070205080204" pitchFamily="34"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32D5989B-06CE-4A5C-84F4-3EE1824AB4E3}"/>
              </a:ext>
            </a:extLst>
          </p:cNvPr>
          <p:cNvSpPr>
            <a:spLocks noGrp="1"/>
          </p:cNvSpPr>
          <p:nvPr>
            <p:ph type="title"/>
          </p:nvPr>
        </p:nvSpPr>
        <p:spPr>
          <a:xfrm>
            <a:off x="609600" y="0"/>
            <a:ext cx="9601200" cy="884234"/>
          </a:xfrm>
        </p:spPr>
        <p:txBody>
          <a:bodyPr/>
          <a:lstStyle/>
          <a:p>
            <a:r>
              <a:rPr lang="en-US" altLang="en-US" sz="4400" b="0" dirty="0">
                <a:solidFill>
                  <a:srgbClr val="003175"/>
                </a:solidFill>
                <a:latin typeface="Arial" panose="020B0604020202020204" pitchFamily="34" charset="0"/>
                <a:ea typeface="ＭＳ Ｐゴシック" panose="020B0600070205080204" pitchFamily="34" charset="-128"/>
                <a:cs typeface="Arial" panose="020B0604020202020204" pitchFamily="34" charset="0"/>
              </a:rPr>
              <a:t>Training Package</a:t>
            </a:r>
          </a:p>
        </p:txBody>
      </p:sp>
      <p:sp>
        <p:nvSpPr>
          <p:cNvPr id="13315" name="Content Placeholder 2">
            <a:extLst>
              <a:ext uri="{FF2B5EF4-FFF2-40B4-BE49-F238E27FC236}">
                <a16:creationId xmlns:a16="http://schemas.microsoft.com/office/drawing/2014/main" id="{F5E195D3-D54C-4DD7-B911-933932349A6F}"/>
              </a:ext>
            </a:extLst>
          </p:cNvPr>
          <p:cNvSpPr>
            <a:spLocks noGrp="1"/>
          </p:cNvSpPr>
          <p:nvPr>
            <p:ph idx="1"/>
          </p:nvPr>
        </p:nvSpPr>
        <p:spPr>
          <a:xfrm>
            <a:off x="609600" y="1600200"/>
            <a:ext cx="10972800" cy="4373566"/>
          </a:xfrm>
        </p:spPr>
        <p:txBody>
          <a:bodyPr/>
          <a:lstStyle/>
          <a:p>
            <a:r>
              <a:rPr lang="en-US" altLang="en-US" sz="2800" dirty="0">
                <a:ea typeface="ＭＳ Ｐゴシック" panose="020B0600070205080204" pitchFamily="34" charset="-128"/>
              </a:rPr>
              <a:t>PowerPoint presentations</a:t>
            </a:r>
          </a:p>
          <a:p>
            <a:r>
              <a:rPr lang="en-US" altLang="en-US" sz="2800" dirty="0">
                <a:ea typeface="ＭＳ Ｐゴシック" panose="020B0600070205080204" pitchFamily="34" charset="-128"/>
              </a:rPr>
              <a:t>Instructor manual</a:t>
            </a:r>
          </a:p>
          <a:p>
            <a:r>
              <a:rPr lang="en-US" altLang="en-US" sz="2800" dirty="0">
                <a:ea typeface="ＭＳ Ｐゴシック" panose="020B0600070205080204" pitchFamily="34" charset="-128"/>
              </a:rPr>
              <a:t>Participant guide</a:t>
            </a:r>
          </a:p>
          <a:p>
            <a:r>
              <a:rPr lang="en-US" altLang="en-US" sz="2800" dirty="0">
                <a:ea typeface="ＭＳ Ｐゴシック" panose="020B0600070205080204" pitchFamily="34" charset="-128"/>
              </a:rPr>
              <a:t>Videos</a:t>
            </a:r>
          </a:p>
          <a:p>
            <a:r>
              <a:rPr lang="en-US" altLang="en-US" sz="2800" dirty="0">
                <a:ea typeface="ＭＳ Ｐゴシック" panose="020B0600070205080204" pitchFamily="34" charset="-128"/>
              </a:rPr>
              <a:t>Extras</a:t>
            </a:r>
          </a:p>
          <a:p>
            <a:pPr lvl="1"/>
            <a:r>
              <a:rPr lang="en-US" altLang="en-US" sz="2600" dirty="0">
                <a:ea typeface="ＭＳ Ｐゴシック" panose="020B0600070205080204" pitchFamily="34" charset="-128"/>
              </a:rPr>
              <a:t>Rail Tank Car 101 PowerPoint &amp; video</a:t>
            </a:r>
          </a:p>
          <a:p>
            <a:pPr lvl="1"/>
            <a:r>
              <a:rPr lang="en-US" altLang="en-US" sz="2600" dirty="0">
                <a:ea typeface="ＭＳ Ｐゴシック" panose="020B0600070205080204" pitchFamily="34" charset="-128"/>
              </a:rPr>
              <a:t>U.S. DOT Emergency Response Guide</a:t>
            </a:r>
          </a:p>
          <a:p>
            <a:pPr lvl="1"/>
            <a:r>
              <a:rPr lang="en-US" altLang="en-US" sz="2600" dirty="0">
                <a:ea typeface="ＭＳ Ｐゴシック" panose="020B0600070205080204" pitchFamily="34" charset="-128"/>
              </a:rPr>
              <a:t>Additional hazmat resources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1143CA12-E9FF-4894-B75A-5034CDFCCB97}"/>
              </a:ext>
            </a:extLst>
          </p:cNvPr>
          <p:cNvSpPr>
            <a:spLocks noGrp="1"/>
          </p:cNvSpPr>
          <p:nvPr>
            <p:ph type="title"/>
          </p:nvPr>
        </p:nvSpPr>
        <p:spPr>
          <a:xfrm>
            <a:off x="609600" y="0"/>
            <a:ext cx="9601200" cy="838200"/>
          </a:xfrm>
        </p:spPr>
        <p:txBody>
          <a:bodyPr/>
          <a:lstStyle/>
          <a:p>
            <a:r>
              <a:rPr lang="en-US" altLang="en-US" sz="4400" b="0" dirty="0">
                <a:solidFill>
                  <a:srgbClr val="003175"/>
                </a:solidFill>
                <a:latin typeface="Arial" panose="020B0604020202020204" pitchFamily="34" charset="0"/>
                <a:ea typeface="ＭＳ Ｐゴシック" panose="020B0600070205080204" pitchFamily="34" charset="-128"/>
                <a:cs typeface="Arial" panose="020B0604020202020204" pitchFamily="34" charset="0"/>
              </a:rPr>
              <a:t>Resources</a:t>
            </a:r>
          </a:p>
        </p:txBody>
      </p:sp>
      <p:sp>
        <p:nvSpPr>
          <p:cNvPr id="14339" name="Content Placeholder 2">
            <a:extLst>
              <a:ext uri="{FF2B5EF4-FFF2-40B4-BE49-F238E27FC236}">
                <a16:creationId xmlns:a16="http://schemas.microsoft.com/office/drawing/2014/main" id="{44BADFB5-89BF-4844-AD89-D2AE1751FDC7}"/>
              </a:ext>
            </a:extLst>
          </p:cNvPr>
          <p:cNvSpPr>
            <a:spLocks noGrp="1"/>
          </p:cNvSpPr>
          <p:nvPr>
            <p:ph idx="1"/>
          </p:nvPr>
        </p:nvSpPr>
        <p:spPr>
          <a:xfrm>
            <a:off x="152400" y="1600200"/>
            <a:ext cx="11430000" cy="4419600"/>
          </a:xfrm>
        </p:spPr>
        <p:txBody>
          <a:bodyPr/>
          <a:lstStyle/>
          <a:p>
            <a:pPr lvl="1">
              <a:buFont typeface="Arial" panose="020B0604020202020204" pitchFamily="34" charset="0"/>
              <a:buChar char="•"/>
            </a:pPr>
            <a:r>
              <a:rPr lang="en-US" altLang="en-US" sz="2800" dirty="0">
                <a:ea typeface="ＭＳ Ｐゴシック" panose="020B0600070205080204" pitchFamily="34" charset="-128"/>
              </a:rPr>
              <a:t>Renewable Fuels Association: </a:t>
            </a:r>
            <a:r>
              <a:rPr lang="en-US" altLang="en-US" sz="2800" dirty="0">
                <a:solidFill>
                  <a:srgbClr val="FFC000"/>
                </a:solidFill>
                <a:ea typeface="ＭＳ Ｐゴシック" panose="020B0600070205080204" pitchFamily="34" charset="-128"/>
              </a:rPr>
              <a:t>www.EthanolRFA.org</a:t>
            </a:r>
          </a:p>
          <a:p>
            <a:pPr lvl="1">
              <a:buFont typeface="Arial" panose="020B0604020202020204" pitchFamily="34" charset="0"/>
              <a:buChar char="•"/>
            </a:pPr>
            <a:r>
              <a:rPr lang="en-US" altLang="en-US" sz="2800" dirty="0">
                <a:ea typeface="ＭＳ Ｐゴシック" panose="020B0600070205080204" pitchFamily="34" charset="-128"/>
              </a:rPr>
              <a:t>Ethanol Emergency Response: </a:t>
            </a:r>
            <a:r>
              <a:rPr lang="en-US" altLang="en-US" sz="2800" dirty="0">
                <a:solidFill>
                  <a:srgbClr val="FFC000"/>
                </a:solidFill>
                <a:ea typeface="ＭＳ Ｐゴシック" panose="020B0600070205080204" pitchFamily="34" charset="-128"/>
              </a:rPr>
              <a:t>www.EthanolResponse.com</a:t>
            </a:r>
          </a:p>
          <a:p>
            <a:pPr lvl="1">
              <a:buFont typeface="Arial" panose="020B0604020202020204" pitchFamily="34" charset="0"/>
              <a:buChar char="•"/>
            </a:pPr>
            <a:r>
              <a:rPr lang="en-US" altLang="en-US" sz="2800" dirty="0">
                <a:ea typeface="ＭＳ Ｐゴシック" panose="020B0600070205080204" pitchFamily="34" charset="-128"/>
              </a:rPr>
              <a:t>TRANSCAER: </a:t>
            </a:r>
            <a:r>
              <a:rPr lang="en-US" altLang="en-US" sz="2800" dirty="0">
                <a:solidFill>
                  <a:srgbClr val="FFC000"/>
                </a:solidFill>
                <a:ea typeface="ＭＳ Ｐゴシック" panose="020B0600070205080204" pitchFamily="34" charset="-128"/>
              </a:rPr>
              <a:t>www.transcaer.com</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38BD9980522ED479C512EC977991EAE" ma:contentTypeVersion="13" ma:contentTypeDescription="Create a new document." ma:contentTypeScope="" ma:versionID="14ee48337cd9bca6bcec809af2f25d54">
  <xsd:schema xmlns:xsd="http://www.w3.org/2001/XMLSchema" xmlns:xs="http://www.w3.org/2001/XMLSchema" xmlns:p="http://schemas.microsoft.com/office/2006/metadata/properties" xmlns:ns2="9659d145-d520-4658-b925-eca3bc946a0b" xmlns:ns3="679f892f-2c11-43a9-b10f-e0092ef5799b" targetNamespace="http://schemas.microsoft.com/office/2006/metadata/properties" ma:root="true" ma:fieldsID="cf40a550308b68aefc8db5915aa2ac90" ns2:_="" ns3:_="">
    <xsd:import namespace="9659d145-d520-4658-b925-eca3bc946a0b"/>
    <xsd:import namespace="679f892f-2c11-43a9-b10f-e0092ef5799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59d145-d520-4658-b925-eca3bc946a0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79f892f-2c11-43a9-b10f-e0092ef5799b"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476290A-A362-4D2F-BA29-6C62B01CEA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59d145-d520-4658-b925-eca3bc946a0b"/>
    <ds:schemaRef ds:uri="679f892f-2c11-43a9-b10f-e0092ef5799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5E7DAEA-DBB9-45A4-ADCC-5AB4C9FEF181}">
  <ds:schemaRefs>
    <ds:schemaRef ds:uri="http://schemas.microsoft.com/sharepoint/v3/contenttype/forms"/>
  </ds:schemaRefs>
</ds:datastoreItem>
</file>

<file path=customXml/itemProps3.xml><?xml version="1.0" encoding="utf-8"?>
<ds:datastoreItem xmlns:ds="http://schemas.openxmlformats.org/officeDocument/2006/customXml" ds:itemID="{65CF57B5-EA65-43EC-AA99-14669A276FD9}">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64a4db33-2e30-4ca9-9a6e-bddb39c6c07a"/>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49245</TotalTime>
  <Words>616</Words>
  <Application>Microsoft Office PowerPoint</Application>
  <PresentationFormat>Widescreen</PresentationFormat>
  <Paragraphs>110</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PowerPoint Presentation</vt:lpstr>
      <vt:lpstr>Administrative Information</vt:lpstr>
      <vt:lpstr> Administrative Information</vt:lpstr>
      <vt:lpstr>Course Goal</vt:lpstr>
      <vt:lpstr>Introduction</vt:lpstr>
      <vt:lpstr>Course Overview</vt:lpstr>
      <vt:lpstr>Training Package</vt:lpstr>
      <vt:lpstr>Resources</vt:lpstr>
    </vt:vector>
  </TitlesOfParts>
  <Company>Andrew Johnson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RFA</dc:creator>
  <cp:lastModifiedBy>Missy Ruff</cp:lastModifiedBy>
  <cp:revision>247</cp:revision>
  <cp:lastPrinted>2016-01-28T23:20:20Z</cp:lastPrinted>
  <dcterms:modified xsi:type="dcterms:W3CDTF">2021-12-01T19:43:57Z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0x010100238BD9980522ED479C512EC977991EAE</vt:lpwstr>
  </property>
</Properties>
</file>